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21"/>
  </p:notesMasterIdLst>
  <p:handoutMasterIdLst>
    <p:handoutMasterId r:id="rId22"/>
  </p:handoutMasterIdLst>
  <p:sldIdLst>
    <p:sldId id="259" r:id="rId6"/>
    <p:sldId id="260" r:id="rId7"/>
    <p:sldId id="276" r:id="rId8"/>
    <p:sldId id="262" r:id="rId9"/>
    <p:sldId id="263" r:id="rId10"/>
    <p:sldId id="264" r:id="rId11"/>
    <p:sldId id="265" r:id="rId12"/>
    <p:sldId id="267" r:id="rId13"/>
    <p:sldId id="268" r:id="rId14"/>
    <p:sldId id="269" r:id="rId15"/>
    <p:sldId id="270" r:id="rId16"/>
    <p:sldId id="271" r:id="rId17"/>
    <p:sldId id="272" r:id="rId18"/>
    <p:sldId id="273"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3647"/>
    <a:srgbClr val="0D874A"/>
    <a:srgbClr val="E4E4E4"/>
    <a:srgbClr val="F0F9FD"/>
    <a:srgbClr val="FFFFFF"/>
    <a:srgbClr val="3FAEC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398E74-121F-475C-92AB-F5A8DDFC50AA}" v="1" dt="2025-10-15T17:48:46.210"/>
    <p1510:client id="{E2B6A922-10B6-4194-4DC8-90F7AFFC2DC3}" v="68" dt="2025-10-17T10:31:55.1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78" autoAdjust="0"/>
    <p:restoredTop sz="96405" autoAdjust="0"/>
  </p:normalViewPr>
  <p:slideViewPr>
    <p:cSldViewPr snapToGrid="0">
      <p:cViewPr varScale="1">
        <p:scale>
          <a:sx n="112" d="100"/>
          <a:sy n="112" d="100"/>
        </p:scale>
        <p:origin x="696" y="44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78" d="100"/>
          <a:sy n="78" d="100"/>
        </p:scale>
        <p:origin x="289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ila Bakkers" userId="S::j.bakkers@knmp.nl::1424bfaa-72d7-4f27-a3e7-bcf1c2263408" providerId="AD" clId="Web-{E2B6A922-10B6-4194-4DC8-90F7AFFC2DC3}"/>
    <pc:docChg chg="addSld modSld">
      <pc:chgData name="Jamila Bakkers" userId="S::j.bakkers@knmp.nl::1424bfaa-72d7-4f27-a3e7-bcf1c2263408" providerId="AD" clId="Web-{E2B6A922-10B6-4194-4DC8-90F7AFFC2DC3}" dt="2025-10-17T10:31:55.155" v="61" actId="20577"/>
      <pc:docMkLst>
        <pc:docMk/>
      </pc:docMkLst>
      <pc:sldChg chg="addSp delSp modSp">
        <pc:chgData name="Jamila Bakkers" userId="S::j.bakkers@knmp.nl::1424bfaa-72d7-4f27-a3e7-bcf1c2263408" providerId="AD" clId="Web-{E2B6A922-10B6-4194-4DC8-90F7AFFC2DC3}" dt="2025-10-17T10:11:11.337" v="16"/>
        <pc:sldMkLst>
          <pc:docMk/>
          <pc:sldMk cId="778937189" sldId="259"/>
        </pc:sldMkLst>
        <pc:picChg chg="add del mod">
          <ac:chgData name="Jamila Bakkers" userId="S::j.bakkers@knmp.nl::1424bfaa-72d7-4f27-a3e7-bcf1c2263408" providerId="AD" clId="Web-{E2B6A922-10B6-4194-4DC8-90F7AFFC2DC3}" dt="2025-10-17T10:09:27.085" v="5"/>
          <ac:picMkLst>
            <pc:docMk/>
            <pc:sldMk cId="778937189" sldId="259"/>
            <ac:picMk id="2" creationId="{3E3F4478-3889-938E-37AB-615B132FF165}"/>
          </ac:picMkLst>
        </pc:picChg>
        <pc:picChg chg="add del mod">
          <ac:chgData name="Jamila Bakkers" userId="S::j.bakkers@knmp.nl::1424bfaa-72d7-4f27-a3e7-bcf1c2263408" providerId="AD" clId="Web-{E2B6A922-10B6-4194-4DC8-90F7AFFC2DC3}" dt="2025-10-17T10:09:56.492" v="11"/>
          <ac:picMkLst>
            <pc:docMk/>
            <pc:sldMk cId="778937189" sldId="259"/>
            <ac:picMk id="4" creationId="{7C9C670E-F6A7-5F8F-F84C-9635C632AF26}"/>
          </ac:picMkLst>
        </pc:picChg>
        <pc:picChg chg="add mod">
          <ac:chgData name="Jamila Bakkers" userId="S::j.bakkers@knmp.nl::1424bfaa-72d7-4f27-a3e7-bcf1c2263408" providerId="AD" clId="Web-{E2B6A922-10B6-4194-4DC8-90F7AFFC2DC3}" dt="2025-10-17T10:11:11.337" v="16"/>
          <ac:picMkLst>
            <pc:docMk/>
            <pc:sldMk cId="778937189" sldId="259"/>
            <ac:picMk id="5" creationId="{1488DFB5-2B56-A00A-0482-980AE0587D63}"/>
          </ac:picMkLst>
        </pc:picChg>
        <pc:picChg chg="del">
          <ac:chgData name="Jamila Bakkers" userId="S::j.bakkers@knmp.nl::1424bfaa-72d7-4f27-a3e7-bcf1c2263408" providerId="AD" clId="Web-{E2B6A922-10B6-4194-4DC8-90F7AFFC2DC3}" dt="2025-10-17T10:09:16.147" v="0"/>
          <ac:picMkLst>
            <pc:docMk/>
            <pc:sldMk cId="778937189" sldId="259"/>
            <ac:picMk id="43" creationId="{867B06BA-D2AF-3483-3E17-CA423323DB7B}"/>
          </ac:picMkLst>
        </pc:picChg>
      </pc:sldChg>
      <pc:sldChg chg="modSp">
        <pc:chgData name="Jamila Bakkers" userId="S::j.bakkers@knmp.nl::1424bfaa-72d7-4f27-a3e7-bcf1c2263408" providerId="AD" clId="Web-{E2B6A922-10B6-4194-4DC8-90F7AFFC2DC3}" dt="2025-10-17T10:12:33.776" v="33" actId="20577"/>
        <pc:sldMkLst>
          <pc:docMk/>
          <pc:sldMk cId="412288234" sldId="260"/>
        </pc:sldMkLst>
        <pc:spChg chg="mod">
          <ac:chgData name="Jamila Bakkers" userId="S::j.bakkers@knmp.nl::1424bfaa-72d7-4f27-a3e7-bcf1c2263408" providerId="AD" clId="Web-{E2B6A922-10B6-4194-4DC8-90F7AFFC2DC3}" dt="2025-10-17T10:12:33.776" v="33" actId="20577"/>
          <ac:spMkLst>
            <pc:docMk/>
            <pc:sldMk cId="412288234" sldId="260"/>
            <ac:spMk id="2" creationId="{B6058A89-1F2A-CD96-6A36-FC8C8F23AB20}"/>
          </ac:spMkLst>
        </pc:spChg>
      </pc:sldChg>
      <pc:sldChg chg="modSp">
        <pc:chgData name="Jamila Bakkers" userId="S::j.bakkers@knmp.nl::1424bfaa-72d7-4f27-a3e7-bcf1c2263408" providerId="AD" clId="Web-{E2B6A922-10B6-4194-4DC8-90F7AFFC2DC3}" dt="2025-10-17T10:15:53.703" v="39" actId="20577"/>
        <pc:sldMkLst>
          <pc:docMk/>
          <pc:sldMk cId="418818194" sldId="263"/>
        </pc:sldMkLst>
        <pc:spChg chg="mod">
          <ac:chgData name="Jamila Bakkers" userId="S::j.bakkers@knmp.nl::1424bfaa-72d7-4f27-a3e7-bcf1c2263408" providerId="AD" clId="Web-{E2B6A922-10B6-4194-4DC8-90F7AFFC2DC3}" dt="2025-10-17T10:15:53.703" v="39" actId="20577"/>
          <ac:spMkLst>
            <pc:docMk/>
            <pc:sldMk cId="418818194" sldId="263"/>
            <ac:spMk id="2" creationId="{792B2D70-7E7E-2C29-4E6F-EEC97F1C4FC5}"/>
          </ac:spMkLst>
        </pc:spChg>
      </pc:sldChg>
      <pc:sldChg chg="modSp">
        <pc:chgData name="Jamila Bakkers" userId="S::j.bakkers@knmp.nl::1424bfaa-72d7-4f27-a3e7-bcf1c2263408" providerId="AD" clId="Web-{E2B6A922-10B6-4194-4DC8-90F7AFFC2DC3}" dt="2025-10-17T10:17:31.705" v="42" actId="20577"/>
        <pc:sldMkLst>
          <pc:docMk/>
          <pc:sldMk cId="1900736469" sldId="264"/>
        </pc:sldMkLst>
        <pc:spChg chg="mod">
          <ac:chgData name="Jamila Bakkers" userId="S::j.bakkers@knmp.nl::1424bfaa-72d7-4f27-a3e7-bcf1c2263408" providerId="AD" clId="Web-{E2B6A922-10B6-4194-4DC8-90F7AFFC2DC3}" dt="2025-10-17T10:17:31.705" v="42" actId="20577"/>
          <ac:spMkLst>
            <pc:docMk/>
            <pc:sldMk cId="1900736469" sldId="264"/>
            <ac:spMk id="2" creationId="{C8A5C3FC-33C7-C7C9-876D-93FB1C66A4D7}"/>
          </ac:spMkLst>
        </pc:spChg>
      </pc:sldChg>
      <pc:sldChg chg="modSp">
        <pc:chgData name="Jamila Bakkers" userId="S::j.bakkers@knmp.nl::1424bfaa-72d7-4f27-a3e7-bcf1c2263408" providerId="AD" clId="Web-{E2B6A922-10B6-4194-4DC8-90F7AFFC2DC3}" dt="2025-10-17T10:22:38.496" v="49" actId="20577"/>
        <pc:sldMkLst>
          <pc:docMk/>
          <pc:sldMk cId="274240768" sldId="267"/>
        </pc:sldMkLst>
        <pc:spChg chg="mod">
          <ac:chgData name="Jamila Bakkers" userId="S::j.bakkers@knmp.nl::1424bfaa-72d7-4f27-a3e7-bcf1c2263408" providerId="AD" clId="Web-{E2B6A922-10B6-4194-4DC8-90F7AFFC2DC3}" dt="2025-10-17T10:22:38.496" v="49" actId="20577"/>
          <ac:spMkLst>
            <pc:docMk/>
            <pc:sldMk cId="274240768" sldId="267"/>
            <ac:spMk id="2" creationId="{B643D9DE-1C64-F9C9-8E09-A3FFFB61CAF1}"/>
          </ac:spMkLst>
        </pc:spChg>
      </pc:sldChg>
      <pc:sldChg chg="modSp">
        <pc:chgData name="Jamila Bakkers" userId="S::j.bakkers@knmp.nl::1424bfaa-72d7-4f27-a3e7-bcf1c2263408" providerId="AD" clId="Web-{E2B6A922-10B6-4194-4DC8-90F7AFFC2DC3}" dt="2025-10-17T10:25:53.552" v="53" actId="20577"/>
        <pc:sldMkLst>
          <pc:docMk/>
          <pc:sldMk cId="2292060547" sldId="270"/>
        </pc:sldMkLst>
        <pc:spChg chg="mod">
          <ac:chgData name="Jamila Bakkers" userId="S::j.bakkers@knmp.nl::1424bfaa-72d7-4f27-a3e7-bcf1c2263408" providerId="AD" clId="Web-{E2B6A922-10B6-4194-4DC8-90F7AFFC2DC3}" dt="2025-10-17T10:25:53.552" v="53" actId="20577"/>
          <ac:spMkLst>
            <pc:docMk/>
            <pc:sldMk cId="2292060547" sldId="270"/>
            <ac:spMk id="2" creationId="{0B95029D-906D-C10F-F920-E6EA321E22D9}"/>
          </ac:spMkLst>
        </pc:spChg>
      </pc:sldChg>
      <pc:sldChg chg="modSp">
        <pc:chgData name="Jamila Bakkers" userId="S::j.bakkers@knmp.nl::1424bfaa-72d7-4f27-a3e7-bcf1c2263408" providerId="AD" clId="Web-{E2B6A922-10B6-4194-4DC8-90F7AFFC2DC3}" dt="2025-10-17T10:30:48.826" v="58" actId="20577"/>
        <pc:sldMkLst>
          <pc:docMk/>
          <pc:sldMk cId="1739387592" sldId="271"/>
        </pc:sldMkLst>
        <pc:spChg chg="mod">
          <ac:chgData name="Jamila Bakkers" userId="S::j.bakkers@knmp.nl::1424bfaa-72d7-4f27-a3e7-bcf1c2263408" providerId="AD" clId="Web-{E2B6A922-10B6-4194-4DC8-90F7AFFC2DC3}" dt="2025-10-17T10:30:48.826" v="58" actId="20577"/>
          <ac:spMkLst>
            <pc:docMk/>
            <pc:sldMk cId="1739387592" sldId="271"/>
            <ac:spMk id="2" creationId="{03A8FDF6-C1AB-5FC4-0C16-7315E5F4F6D8}"/>
          </ac:spMkLst>
        </pc:spChg>
      </pc:sldChg>
      <pc:sldChg chg="modSp">
        <pc:chgData name="Jamila Bakkers" userId="S::j.bakkers@knmp.nl::1424bfaa-72d7-4f27-a3e7-bcf1c2263408" providerId="AD" clId="Web-{E2B6A922-10B6-4194-4DC8-90F7AFFC2DC3}" dt="2025-10-17T10:31:55.155" v="61" actId="20577"/>
        <pc:sldMkLst>
          <pc:docMk/>
          <pc:sldMk cId="851697600" sldId="272"/>
        </pc:sldMkLst>
        <pc:spChg chg="mod">
          <ac:chgData name="Jamila Bakkers" userId="S::j.bakkers@knmp.nl::1424bfaa-72d7-4f27-a3e7-bcf1c2263408" providerId="AD" clId="Web-{E2B6A922-10B6-4194-4DC8-90F7AFFC2DC3}" dt="2025-10-17T10:31:55.155" v="61" actId="20577"/>
          <ac:spMkLst>
            <pc:docMk/>
            <pc:sldMk cId="851697600" sldId="272"/>
            <ac:spMk id="2" creationId="{FFBA7358-DA27-FF5D-549E-8A840716A210}"/>
          </ac:spMkLst>
        </pc:spChg>
      </pc:sldChg>
      <pc:sldChg chg="modSp new">
        <pc:chgData name="Jamila Bakkers" userId="S::j.bakkers@knmp.nl::1424bfaa-72d7-4f27-a3e7-bcf1c2263408" providerId="AD" clId="Web-{E2B6A922-10B6-4194-4DC8-90F7AFFC2DC3}" dt="2025-10-17T10:12:17.948" v="30" actId="20577"/>
        <pc:sldMkLst>
          <pc:docMk/>
          <pc:sldMk cId="1692349873" sldId="276"/>
        </pc:sldMkLst>
        <pc:spChg chg="mod">
          <ac:chgData name="Jamila Bakkers" userId="S::j.bakkers@knmp.nl::1424bfaa-72d7-4f27-a3e7-bcf1c2263408" providerId="AD" clId="Web-{E2B6A922-10B6-4194-4DC8-90F7AFFC2DC3}" dt="2025-10-17T10:12:13.729" v="29" actId="20577"/>
          <ac:spMkLst>
            <pc:docMk/>
            <pc:sldMk cId="1692349873" sldId="276"/>
            <ac:spMk id="2" creationId="{BFA46616-13E5-FD0F-5AB7-0E11DED8BB4C}"/>
          </ac:spMkLst>
        </pc:spChg>
        <pc:spChg chg="mod">
          <ac:chgData name="Jamila Bakkers" userId="S::j.bakkers@knmp.nl::1424bfaa-72d7-4f27-a3e7-bcf1c2263408" providerId="AD" clId="Web-{E2B6A922-10B6-4194-4DC8-90F7AFFC2DC3}" dt="2025-10-17T10:12:17.948" v="30" actId="20577"/>
          <ac:spMkLst>
            <pc:docMk/>
            <pc:sldMk cId="1692349873" sldId="276"/>
            <ac:spMk id="3" creationId="{79A34499-978E-F7D1-EC16-B2E0423B0CE8}"/>
          </ac:spMkLst>
        </pc:spChg>
      </pc:sldChg>
    </pc:docChg>
  </pc:docChgLst>
  <pc:docChgLst>
    <pc:chgData name="Leanne Zuur" userId="cea67704-3285-42f7-ac50-96484e0d0d8c" providerId="ADAL" clId="{203C7079-4F50-4062-81D9-C886ABE3CEFD}"/>
    <pc:docChg chg="modSld">
      <pc:chgData name="Leanne Zuur" userId="cea67704-3285-42f7-ac50-96484e0d0d8c" providerId="ADAL" clId="{203C7079-4F50-4062-81D9-C886ABE3CEFD}" dt="2025-10-15T17:48:46.210" v="1"/>
      <pc:docMkLst>
        <pc:docMk/>
      </pc:docMkLst>
      <pc:sldChg chg="addSp modSp mod">
        <pc:chgData name="Leanne Zuur" userId="cea67704-3285-42f7-ac50-96484e0d0d8c" providerId="ADAL" clId="{203C7079-4F50-4062-81D9-C886ABE3CEFD}" dt="2025-10-15T17:48:46.210" v="1"/>
        <pc:sldMkLst>
          <pc:docMk/>
          <pc:sldMk cId="412288234" sldId="260"/>
        </pc:sldMkLst>
        <pc:spChg chg="mod">
          <ac:chgData name="Leanne Zuur" userId="cea67704-3285-42f7-ac50-96484e0d0d8c" providerId="ADAL" clId="{203C7079-4F50-4062-81D9-C886ABE3CEFD}" dt="2025-10-15T17:48:38.339" v="0" actId="20577"/>
          <ac:spMkLst>
            <pc:docMk/>
            <pc:sldMk cId="412288234" sldId="260"/>
            <ac:spMk id="2" creationId="{B6058A89-1F2A-CD96-6A36-FC8C8F23AB20}"/>
          </ac:spMkLst>
        </pc:spChg>
        <pc:spChg chg="add mod">
          <ac:chgData name="Leanne Zuur" userId="cea67704-3285-42f7-ac50-96484e0d0d8c" providerId="ADAL" clId="{203C7079-4F50-4062-81D9-C886ABE3CEFD}" dt="2025-10-15T17:48:46.210" v="1"/>
          <ac:spMkLst>
            <pc:docMk/>
            <pc:sldMk cId="412288234" sldId="260"/>
            <ac:spMk id="5" creationId="{1CFE8217-664C-60D1-2E9C-3DDD6C8C4D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C938A8A5-B2D6-D5FE-BA13-7D7581750C3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115D981B-8DED-F9C9-BD40-AF5BDD5E5D2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A680B9-19CC-4AE9-B541-FA58F175A02A}" type="datetimeFigureOut">
              <a:rPr lang="nl-NL" smtClean="0"/>
              <a:t>17-10-2025</a:t>
            </a:fld>
            <a:endParaRPr lang="nl-NL"/>
          </a:p>
        </p:txBody>
      </p:sp>
      <p:sp>
        <p:nvSpPr>
          <p:cNvPr id="4" name="Tijdelijke aanduiding voor voettekst 3">
            <a:extLst>
              <a:ext uri="{FF2B5EF4-FFF2-40B4-BE49-F238E27FC236}">
                <a16:creationId xmlns:a16="http://schemas.microsoft.com/office/drawing/2014/main" id="{E16822E3-BC01-44FC-2A8C-C0BDA52ABE1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0A404453-D1DD-4E36-4562-F446460E38A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4A2027-C6DD-497A-8647-87F0B1B77BAA}" type="slidenum">
              <a:rPr lang="nl-NL" smtClean="0"/>
              <a:t>‹nr.›</a:t>
            </a:fld>
            <a:endParaRPr lang="nl-NL"/>
          </a:p>
        </p:txBody>
      </p:sp>
    </p:spTree>
    <p:extLst>
      <p:ext uri="{BB962C8B-B14F-4D97-AF65-F5344CB8AC3E}">
        <p14:creationId xmlns:p14="http://schemas.microsoft.com/office/powerpoint/2010/main" val="1135303514"/>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B8B8F-1853-4BA6-84DE-A61B3D86F6AA}" type="datetimeFigureOut">
              <a:rPr lang="nl-NL" smtClean="0"/>
              <a:t>17-10-2025</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F82403-D312-452C-8EF4-A5AAB8B062A4}" type="slidenum">
              <a:rPr lang="nl-NL" smtClean="0"/>
              <a:t>‹nr.›</a:t>
            </a:fld>
            <a:endParaRPr lang="nl-NL" dirty="0"/>
          </a:p>
        </p:txBody>
      </p:sp>
    </p:spTree>
    <p:extLst>
      <p:ext uri="{BB962C8B-B14F-4D97-AF65-F5344CB8AC3E}">
        <p14:creationId xmlns:p14="http://schemas.microsoft.com/office/powerpoint/2010/main" val="2202446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Master" Target="../slideMasters/slideMaster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 Id="rId9" Type="http://schemas.openxmlformats.org/officeDocument/2006/relationships/image" Target="../media/image1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pic>
        <p:nvPicPr>
          <p:cNvPr id="36" name="Golf">
            <a:extLst>
              <a:ext uri="{FF2B5EF4-FFF2-40B4-BE49-F238E27FC236}">
                <a16:creationId xmlns:a16="http://schemas.microsoft.com/office/drawing/2014/main" id="{845FD710-1D4B-432F-7A82-E79E7FB6317B}"/>
              </a:ext>
            </a:extLst>
          </p:cNvPr>
          <p:cNvPicPr>
            <a:picLocks noChangeAspect="1"/>
          </p:cNvPicPr>
          <p:nvPr userDrawn="1"/>
        </p:nvPicPr>
        <p:blipFill>
          <a:blip r:embed="rId2"/>
          <a:stretch>
            <a:fillRect/>
          </a:stretch>
        </p:blipFill>
        <p:spPr>
          <a:xfrm>
            <a:off x="0" y="5059680"/>
            <a:ext cx="12192000" cy="1798320"/>
          </a:xfrm>
          <a:prstGeom prst="rect">
            <a:avLst/>
          </a:prstGeom>
        </p:spPr>
      </p:pic>
      <p:pic>
        <p:nvPicPr>
          <p:cNvPr id="39" name="Logo">
            <a:extLst>
              <a:ext uri="{FF2B5EF4-FFF2-40B4-BE49-F238E27FC236}">
                <a16:creationId xmlns:a16="http://schemas.microsoft.com/office/drawing/2014/main" id="{8AA18E27-3D59-F49F-B0F0-BA44F899AD7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300571" y="6076800"/>
            <a:ext cx="4404554" cy="532800"/>
          </a:xfrm>
          <a:prstGeom prst="rect">
            <a:avLst/>
          </a:prstGeom>
        </p:spPr>
      </p:pic>
      <p:sp>
        <p:nvSpPr>
          <p:cNvPr id="24" name="Tijdelijke aanduiding voor afbeelding 23">
            <a:extLst>
              <a:ext uri="{FF2B5EF4-FFF2-40B4-BE49-F238E27FC236}">
                <a16:creationId xmlns:a16="http://schemas.microsoft.com/office/drawing/2014/main" id="{9196EE4B-59E3-80AF-51CF-DE8D0DB2E22B}"/>
              </a:ext>
            </a:extLst>
          </p:cNvPr>
          <p:cNvSpPr>
            <a:spLocks noGrp="1"/>
          </p:cNvSpPr>
          <p:nvPr>
            <p:ph type="pic" sz="quarter" idx="10"/>
          </p:nvPr>
        </p:nvSpPr>
        <p:spPr>
          <a:xfrm>
            <a:off x="1114087" y="2576275"/>
            <a:ext cx="6018455" cy="3652512"/>
          </a:xfrm>
          <a:custGeom>
            <a:avLst/>
            <a:gdLst>
              <a:gd name="connsiteX0" fmla="*/ 1630545 w 6018455"/>
              <a:gd name="connsiteY0" fmla="*/ 58 h 3652512"/>
              <a:gd name="connsiteX1" fmla="*/ 2422238 w 6018455"/>
              <a:gd name="connsiteY1" fmla="*/ 238453 h 3652512"/>
              <a:gd name="connsiteX2" fmla="*/ 5942777 w 6018455"/>
              <a:gd name="connsiteY2" fmla="*/ 1232152 h 3652512"/>
              <a:gd name="connsiteX3" fmla="*/ 3160591 w 6018455"/>
              <a:gd name="connsiteY3" fmla="*/ 3545531 h 3652512"/>
              <a:gd name="connsiteX4" fmla="*/ 28785 w 6018455"/>
              <a:gd name="connsiteY4" fmla="*/ 2152984 h 3652512"/>
              <a:gd name="connsiteX5" fmla="*/ 1630545 w 6018455"/>
              <a:gd name="connsiteY5" fmla="*/ 58 h 365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8455" h="3652512">
                <a:moveTo>
                  <a:pt x="1630545" y="58"/>
                </a:moveTo>
                <a:cubicBezTo>
                  <a:pt x="1877682" y="-2328"/>
                  <a:pt x="2143800" y="68853"/>
                  <a:pt x="2422238" y="238453"/>
                </a:cubicBezTo>
                <a:cubicBezTo>
                  <a:pt x="3708868" y="1021222"/>
                  <a:pt x="5503395" y="234207"/>
                  <a:pt x="5942777" y="1232152"/>
                </a:cubicBezTo>
                <a:cubicBezTo>
                  <a:pt x="6334744" y="2121344"/>
                  <a:pt x="5173894" y="3060667"/>
                  <a:pt x="3160591" y="3545531"/>
                </a:cubicBezTo>
                <a:cubicBezTo>
                  <a:pt x="1418822" y="3965200"/>
                  <a:pt x="254877" y="3076966"/>
                  <a:pt x="28785" y="2152984"/>
                </a:cubicBezTo>
                <a:cubicBezTo>
                  <a:pt x="-154915" y="1402137"/>
                  <a:pt x="559615" y="10395"/>
                  <a:pt x="1630545" y="58"/>
                </a:cubicBezTo>
                <a:close/>
              </a:path>
            </a:pathLst>
          </a:custGeom>
          <a:solidFill>
            <a:schemeClr val="bg1">
              <a:lumMod val="95000"/>
            </a:schemeClr>
          </a:solidFill>
        </p:spPr>
        <p:txBody>
          <a:bodyPr wrap="square" lIns="720000" tIns="792000" rIns="720000" bIns="684000" anchor="b" anchorCtr="0">
            <a:noAutofit/>
          </a:bodyPr>
          <a:lstStyle>
            <a:lvl1pPr marL="0" indent="0" algn="ctr">
              <a:buFont typeface="Arial" panose="020B0604020202020204" pitchFamily="34" charset="0"/>
              <a:buNone/>
              <a:defRPr/>
            </a:lvl1pPr>
          </a:lstStyle>
          <a:p>
            <a:r>
              <a:rPr lang="nl-NL"/>
              <a:t>Klik op het pictogram als u een afbeelding wilt toevoegen</a:t>
            </a:r>
            <a:endParaRPr lang="nl-NL" dirty="0"/>
          </a:p>
        </p:txBody>
      </p:sp>
      <p:sp>
        <p:nvSpPr>
          <p:cNvPr id="2" name="Titel 1">
            <a:extLst>
              <a:ext uri="{FF2B5EF4-FFF2-40B4-BE49-F238E27FC236}">
                <a16:creationId xmlns:a16="http://schemas.microsoft.com/office/drawing/2014/main" id="{78CD4033-D594-4D61-AE7B-CC8E7CF3882A}"/>
              </a:ext>
            </a:extLst>
          </p:cNvPr>
          <p:cNvSpPr>
            <a:spLocks noGrp="1"/>
          </p:cNvSpPr>
          <p:nvPr>
            <p:ph type="ctrTitle"/>
          </p:nvPr>
        </p:nvSpPr>
        <p:spPr>
          <a:xfrm>
            <a:off x="827999" y="502980"/>
            <a:ext cx="10537199" cy="738664"/>
          </a:xfrm>
        </p:spPr>
        <p:txBody>
          <a:bodyPr anchor="t" anchorCtr="0">
            <a:noAutofit/>
          </a:bodyPr>
          <a:lstStyle>
            <a:lvl1pPr algn="l">
              <a:defRPr sz="4800"/>
            </a:lvl1pPr>
          </a:lstStyle>
          <a:p>
            <a:r>
              <a:rPr lang="nl-NL"/>
              <a:t>Klik om stijl te bewerken</a:t>
            </a:r>
            <a:endParaRPr lang="nl-NL" dirty="0"/>
          </a:p>
        </p:txBody>
      </p:sp>
      <p:sp>
        <p:nvSpPr>
          <p:cNvPr id="3" name="Ondertitel 2">
            <a:extLst>
              <a:ext uri="{FF2B5EF4-FFF2-40B4-BE49-F238E27FC236}">
                <a16:creationId xmlns:a16="http://schemas.microsoft.com/office/drawing/2014/main" id="{D0BA52AB-B6C0-4949-8064-C058D438522B}"/>
              </a:ext>
            </a:extLst>
          </p:cNvPr>
          <p:cNvSpPr>
            <a:spLocks noGrp="1"/>
          </p:cNvSpPr>
          <p:nvPr>
            <p:ph type="subTitle" idx="1"/>
          </p:nvPr>
        </p:nvSpPr>
        <p:spPr>
          <a:xfrm>
            <a:off x="828000" y="1312843"/>
            <a:ext cx="10537200" cy="738664"/>
          </a:xfrm>
        </p:spPr>
        <p:txBody>
          <a:bodyPr>
            <a:noAutofit/>
          </a:bodyPr>
          <a:lstStyle>
            <a:lvl1pPr marL="0" indent="0" algn="l">
              <a:buNone/>
              <a:defRPr sz="4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sp>
        <p:nvSpPr>
          <p:cNvPr id="34" name="Tijdelijke aanduiding voor tekst 33">
            <a:extLst>
              <a:ext uri="{FF2B5EF4-FFF2-40B4-BE49-F238E27FC236}">
                <a16:creationId xmlns:a16="http://schemas.microsoft.com/office/drawing/2014/main" id="{AA1C8326-6BF6-5E84-67F3-695B889D2CF3}"/>
              </a:ext>
            </a:extLst>
          </p:cNvPr>
          <p:cNvSpPr>
            <a:spLocks noGrp="1"/>
          </p:cNvSpPr>
          <p:nvPr>
            <p:ph type="body" sz="quarter" idx="11" hasCustomPrompt="1"/>
          </p:nvPr>
        </p:nvSpPr>
        <p:spPr>
          <a:xfrm>
            <a:off x="4554000" y="2826000"/>
            <a:ext cx="2768400" cy="1458000"/>
          </a:xfrm>
          <a:blipFill>
            <a:blip r:embed="rId4"/>
            <a:stretch>
              <a:fillRect/>
            </a:stretch>
          </a:blipFill>
        </p:spPr>
        <p:txBody>
          <a:bodyPr lIns="108000" rIns="108000" bIns="144000" anchor="ctr" anchorCtr="0"/>
          <a:lstStyle>
            <a:lvl1pPr marL="0" indent="0" algn="ctr">
              <a:spcBef>
                <a:spcPts val="0"/>
              </a:spcBef>
              <a:buNone/>
              <a:defRPr sz="1800">
                <a:solidFill>
                  <a:schemeClr val="bg1"/>
                </a:solidFill>
              </a:defRPr>
            </a:lvl1pPr>
          </a:lstStyle>
          <a:p>
            <a:pPr lvl="0"/>
            <a:r>
              <a:rPr lang="nl-NL" dirty="0"/>
              <a:t>[hier kan ook tekst]</a:t>
            </a:r>
          </a:p>
        </p:txBody>
      </p:sp>
      <p:sp>
        <p:nvSpPr>
          <p:cNvPr id="4" name="Tijdelijke aanduiding voor dianummer 3">
            <a:extLst>
              <a:ext uri="{FF2B5EF4-FFF2-40B4-BE49-F238E27FC236}">
                <a16:creationId xmlns:a16="http://schemas.microsoft.com/office/drawing/2014/main" id="{78321A80-6ED6-A0E2-645A-1050B36D844E}"/>
              </a:ext>
            </a:extLst>
          </p:cNvPr>
          <p:cNvSpPr>
            <a:spLocks noGrp="1"/>
          </p:cNvSpPr>
          <p:nvPr>
            <p:ph type="sldNum" sz="quarter" idx="12"/>
          </p:nvPr>
        </p:nvSpPr>
        <p:spPr>
          <a:xfrm>
            <a:off x="-180000" y="6674400"/>
            <a:ext cx="180000" cy="183600"/>
          </a:xfrm>
        </p:spPr>
        <p:txBody>
          <a:bodyPr/>
          <a:lstStyle>
            <a:lvl1pPr>
              <a:lnSpc>
                <a:spcPct val="0"/>
              </a:lnSpc>
              <a:defRPr sz="100">
                <a:solidFill>
                  <a:srgbClr val="E4E4E4"/>
                </a:solidFill>
              </a:defRPr>
            </a:lvl1p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3085285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ps">
    <p:spTree>
      <p:nvGrpSpPr>
        <p:cNvPr id="1" name=""/>
        <p:cNvGrpSpPr/>
        <p:nvPr/>
      </p:nvGrpSpPr>
      <p:grpSpPr>
        <a:xfrm>
          <a:off x="0" y="0"/>
          <a:ext cx="0" cy="0"/>
          <a:chOff x="0" y="0"/>
          <a:chExt cx="0" cy="0"/>
        </a:xfrm>
      </p:grpSpPr>
      <p:sp>
        <p:nvSpPr>
          <p:cNvPr id="121" name="Titel">
            <a:extLst>
              <a:ext uri="{FF2B5EF4-FFF2-40B4-BE49-F238E27FC236}">
                <a16:creationId xmlns:a16="http://schemas.microsoft.com/office/drawing/2014/main" id="{9832AF1D-3B01-4FCA-BD0E-9FC69B177B89}"/>
              </a:ext>
            </a:extLst>
          </p:cNvPr>
          <p:cNvSpPr txBox="1"/>
          <p:nvPr userDrawn="1"/>
        </p:nvSpPr>
        <p:spPr>
          <a:xfrm>
            <a:off x="1080002" y="540003"/>
            <a:ext cx="2121117" cy="615425"/>
          </a:xfrm>
          <a:prstGeom prst="rect">
            <a:avLst/>
          </a:prstGeom>
          <a:noFill/>
        </p:spPr>
        <p:txBody>
          <a:bodyPr vert="horz" wrap="square" lIns="0" tIns="0" rIns="0" bIns="0" rtlCol="0" anchor="t" anchorCtr="0">
            <a:spAutoFit/>
          </a:bodyPr>
          <a:lstStyle>
            <a:lvl1pPr defTabSz="1177226">
              <a:lnSpc>
                <a:spcPct val="100000"/>
              </a:lnSpc>
              <a:spcBef>
                <a:spcPct val="0"/>
              </a:spcBef>
              <a:buNone/>
              <a:defRPr sz="4000" b="1" cap="none" baseline="0">
                <a:solidFill>
                  <a:schemeClr val="accent1"/>
                </a:solidFill>
                <a:effectLst/>
                <a:latin typeface="+mj-lt"/>
                <a:ea typeface="+mj-ea"/>
                <a:cs typeface="+mj-cs"/>
              </a:defRPr>
            </a:lvl1pPr>
          </a:lstStyle>
          <a:p>
            <a:pPr lvl="0"/>
            <a:r>
              <a:rPr lang="nl-NL" sz="3999" dirty="0">
                <a:latin typeface="Calibri Light" panose="020F0302020204030204" pitchFamily="34" charset="0"/>
                <a:cs typeface="Calibri Light" panose="020F0302020204030204" pitchFamily="34" charset="0"/>
              </a:rPr>
              <a:t>Tips</a:t>
            </a:r>
          </a:p>
        </p:txBody>
      </p:sp>
      <p:grpSp>
        <p:nvGrpSpPr>
          <p:cNvPr id="122" name="Tip Nieuwe dia">
            <a:extLst>
              <a:ext uri="{FF2B5EF4-FFF2-40B4-BE49-F238E27FC236}">
                <a16:creationId xmlns:a16="http://schemas.microsoft.com/office/drawing/2014/main" id="{2F3A47AE-5DF6-4111-8B0C-0399D4275924}"/>
              </a:ext>
            </a:extLst>
          </p:cNvPr>
          <p:cNvGrpSpPr/>
          <p:nvPr userDrawn="1"/>
        </p:nvGrpSpPr>
        <p:grpSpPr>
          <a:xfrm>
            <a:off x="1114089" y="1391510"/>
            <a:ext cx="2304000" cy="5170646"/>
            <a:chOff x="-2545133" y="2057057"/>
            <a:chExt cx="2304000" cy="5170646"/>
          </a:xfrm>
        </p:grpSpPr>
        <p:sp>
          <p:nvSpPr>
            <p:cNvPr id="123" name="Tip tekst">
              <a:extLst>
                <a:ext uri="{FF2B5EF4-FFF2-40B4-BE49-F238E27FC236}">
                  <a16:creationId xmlns:a16="http://schemas.microsoft.com/office/drawing/2014/main" id="{76D67B95-38B3-4D3A-AEA9-4A12D55E48B7}"/>
                </a:ext>
              </a:extLst>
            </p:cNvPr>
            <p:cNvSpPr txBox="1"/>
            <p:nvPr userDrawn="1"/>
          </p:nvSpPr>
          <p:spPr>
            <a:xfrm>
              <a:off x="-2545133" y="2057057"/>
              <a:ext cx="2304000" cy="5170646"/>
            </a:xfrm>
            <a:prstGeom prst="rect">
              <a:avLst/>
            </a:prstGeom>
            <a:noFill/>
          </p:spPr>
          <p:txBody>
            <a:bodyPr wrap="square" lIns="0" tIns="0" rIns="0" bIns="0" rtlCol="0">
              <a:spAutoFit/>
            </a:bodyPr>
            <a:lstStyle/>
            <a:p>
              <a:pPr>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Nieuwe</a:t>
              </a:r>
              <a:r>
                <a:rPr lang="nl-NL" sz="1050" b="1" baseline="0" noProof="1">
                  <a:solidFill>
                    <a:schemeClr val="tx2"/>
                  </a:solidFill>
                  <a:latin typeface="Calibri Light" panose="020F0302020204030204" pitchFamily="34" charset="0"/>
                  <a:cs typeface="Calibri Light" panose="020F0302020204030204" pitchFamily="34" charset="0"/>
                </a:rPr>
                <a:t> </a:t>
              </a: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dia</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aseline="0" noProof="1">
                  <a:solidFill>
                    <a:schemeClr val="tx1"/>
                  </a:solidFill>
                  <a:latin typeface="Calibri Light" panose="020F0302020204030204" pitchFamily="34" charset="0"/>
                  <a:cs typeface="Calibri Light" panose="020F0302020204030204" pitchFamily="34" charset="0"/>
                </a:rPr>
                <a:t>: klik </a:t>
              </a:r>
              <a:r>
                <a:rPr lang="nl-NL" sz="1050" u="sng" baseline="0" noProof="1">
                  <a:solidFill>
                    <a:schemeClr val="tx1"/>
                  </a:solidFill>
                  <a:latin typeface="Calibri Light" panose="020F0302020204030204" pitchFamily="34" charset="0"/>
                  <a:cs typeface="Calibri Light" panose="020F0302020204030204" pitchFamily="34" charset="0"/>
                </a:rPr>
                <a:t>op het tekstje onder </a:t>
              </a:r>
              <a:r>
                <a:rPr lang="nl-NL" sz="1050" baseline="0" noProof="1">
                  <a:solidFill>
                    <a:schemeClr val="tx1"/>
                  </a:solidFill>
                  <a:latin typeface="Calibri Light" panose="020F0302020204030204" pitchFamily="34" charset="0"/>
                  <a:cs typeface="Calibri Light" panose="020F0302020204030204" pitchFamily="34" charset="0"/>
                </a:rPr>
                <a:t>het pictogram </a:t>
              </a:r>
              <a:r>
                <a:rPr lang="nl-NL" sz="1050" b="1" baseline="0" noProof="1">
                  <a:solidFill>
                    <a:schemeClr val="tx1"/>
                  </a:solidFill>
                  <a:latin typeface="Calibri Light" panose="020F0302020204030204" pitchFamily="34" charset="0"/>
                  <a:cs typeface="Calibri Light" panose="020F0302020204030204" pitchFamily="34" charset="0"/>
                </a:rPr>
                <a:t>Nieuwe dia</a:t>
              </a:r>
              <a:r>
                <a:rPr lang="nl-NL" sz="105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Andere indeling voor huidige dia</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0" baseline="0" noProof="1">
                  <a:solidFill>
                    <a:schemeClr val="tx1"/>
                  </a:solidFill>
                  <a:latin typeface="Calibri Light" panose="020F0302020204030204" pitchFamily="34" charset="0"/>
                  <a:cs typeface="Calibri Light" panose="020F0302020204030204" pitchFamily="34" charset="0"/>
                </a:rPr>
                <a:t>: klik op </a:t>
              </a:r>
              <a:r>
                <a:rPr lang="nl-NL" sz="1050" b="1" baseline="0" noProof="1">
                  <a:solidFill>
                    <a:schemeClr val="tx1"/>
                  </a:solidFill>
                  <a:latin typeface="Calibri Light" panose="020F0302020204030204" pitchFamily="34" charset="0"/>
                  <a:cs typeface="Calibri Light" panose="020F0302020204030204" pitchFamily="34" charset="0"/>
                </a:rPr>
                <a:t>Indeling</a:t>
              </a:r>
              <a:r>
                <a:rPr lang="nl-NL" sz="1050" b="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1" baseline="0" noProof="1">
                  <a:solidFill>
                    <a:schemeClr val="tx1"/>
                  </a:solidFill>
                  <a:latin typeface="Calibri Light" panose="020F0302020204030204" pitchFamily="34" charset="0"/>
                  <a:cs typeface="Calibri Light" panose="020F0302020204030204" pitchFamily="34" charset="0"/>
                </a:rPr>
                <a:t>KLEUREN</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Het ingestelde kleurenthema bevat onze huisstijlkleuren. Omdat ze er niet allemaal inpassen (alleen de laatste 6 kunnen gevuld worden voor accenten) staan alle huisstijlkleuren ook in de blokjes boven elke dia, inclusief de twee additionele kleuren groen en rood. Deze kleuren kun je ‘oppikken’ via de pipet-functie bij b.v. het kleuren van tekst of de opvulling van een vorm:</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p:txBody>
        </p:sp>
        <p:pic>
          <p:nvPicPr>
            <p:cNvPr id="124" name="Icon Nieuwe dia">
              <a:extLst>
                <a:ext uri="{FF2B5EF4-FFF2-40B4-BE49-F238E27FC236}">
                  <a16:creationId xmlns:a16="http://schemas.microsoft.com/office/drawing/2014/main" id="{7514B464-40D9-4395-B242-8B1A8E5A62B1}"/>
                </a:ext>
              </a:extLst>
            </p:cNvPr>
            <p:cNvPicPr>
              <a:picLocks noChangeAspect="1"/>
            </p:cNvPicPr>
            <p:nvPr userDrawn="1"/>
          </p:nvPicPr>
          <p:blipFill>
            <a:blip r:embed="rId2">
              <a:extLst>
                <a:ext uri="{28A0092B-C50C-407E-A947-70E740481C1C}">
                  <a14:useLocalDpi xmlns:a14="http://schemas.microsoft.com/office/drawing/2010/main" val="0"/>
                </a:ext>
              </a:extLst>
            </a:blip>
            <a:stretch/>
          </p:blipFill>
          <p:spPr>
            <a:xfrm>
              <a:off x="-2003707" y="2776092"/>
              <a:ext cx="495369" cy="762106"/>
            </a:xfrm>
            <a:prstGeom prst="rect">
              <a:avLst/>
            </a:prstGeom>
          </p:spPr>
        </p:pic>
        <p:sp>
          <p:nvSpPr>
            <p:cNvPr id="125" name="Pijl">
              <a:extLst>
                <a:ext uri="{FF2B5EF4-FFF2-40B4-BE49-F238E27FC236}">
                  <a16:creationId xmlns:a16="http://schemas.microsoft.com/office/drawing/2014/main" id="{764757AD-2B56-4485-A16B-AA17D099C223}"/>
                </a:ext>
              </a:extLst>
            </p:cNvPr>
            <p:cNvSpPr/>
            <p:nvPr userDrawn="1"/>
          </p:nvSpPr>
          <p:spPr>
            <a:xfrm>
              <a:off x="-1498911" y="3213945"/>
              <a:ext cx="606634" cy="181070"/>
            </a:xfrm>
            <a:prstGeom prst="lef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100" dirty="0">
                <a:solidFill>
                  <a:schemeClr val="tx1"/>
                </a:solidFill>
              </a:endParaRPr>
            </a:p>
          </p:txBody>
        </p:sp>
        <p:pic>
          <p:nvPicPr>
            <p:cNvPr id="126" name="Icon Indeling">
              <a:extLst>
                <a:ext uri="{FF2B5EF4-FFF2-40B4-BE49-F238E27FC236}">
                  <a16:creationId xmlns:a16="http://schemas.microsoft.com/office/drawing/2014/main" id="{087A846B-EA89-4B54-A854-EC14B137075C}"/>
                </a:ext>
              </a:extLst>
            </p:cNvPr>
            <p:cNvPicPr>
              <a:picLocks noChangeAspect="1"/>
            </p:cNvPicPr>
            <p:nvPr userDrawn="1"/>
          </p:nvPicPr>
          <p:blipFill>
            <a:blip r:embed="rId3">
              <a:extLst>
                <a:ext uri="{28A0092B-C50C-407E-A947-70E740481C1C}">
                  <a14:useLocalDpi xmlns:a14="http://schemas.microsoft.com/office/drawing/2010/main" val="0"/>
                </a:ext>
              </a:extLst>
            </a:blip>
            <a:stretch/>
          </p:blipFill>
          <p:spPr>
            <a:xfrm>
              <a:off x="-2052470" y="4552251"/>
              <a:ext cx="838317" cy="228632"/>
            </a:xfrm>
            <a:prstGeom prst="rect">
              <a:avLst/>
            </a:prstGeom>
          </p:spPr>
        </p:pic>
        <p:cxnSp>
          <p:nvCxnSpPr>
            <p:cNvPr id="127" name="Lijn">
              <a:extLst>
                <a:ext uri="{FF2B5EF4-FFF2-40B4-BE49-F238E27FC236}">
                  <a16:creationId xmlns:a16="http://schemas.microsoft.com/office/drawing/2014/main" id="{EEEAE59C-FEF7-4ADA-9FDC-3CE8BDF07E7B}"/>
                </a:ext>
              </a:extLst>
            </p:cNvPr>
            <p:cNvCxnSpPr>
              <a:cxnSpLocks/>
            </p:cNvCxnSpPr>
            <p:nvPr userDrawn="1"/>
          </p:nvCxnSpPr>
          <p:spPr>
            <a:xfrm>
              <a:off x="-2545133" y="224955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8" name="Lijn">
              <a:extLst>
                <a:ext uri="{FF2B5EF4-FFF2-40B4-BE49-F238E27FC236}">
                  <a16:creationId xmlns:a16="http://schemas.microsoft.com/office/drawing/2014/main" id="{DCE5BD24-CCFA-4DB5-A414-B10E7DB9B620}"/>
                </a:ext>
              </a:extLst>
            </p:cNvPr>
            <p:cNvCxnSpPr>
              <a:cxnSpLocks/>
            </p:cNvCxnSpPr>
            <p:nvPr userDrawn="1"/>
          </p:nvCxnSpPr>
          <p:spPr>
            <a:xfrm>
              <a:off x="-2545133" y="4186876"/>
              <a:ext cx="2304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9" name="Tip Tekst opmaken">
            <a:extLst>
              <a:ext uri="{FF2B5EF4-FFF2-40B4-BE49-F238E27FC236}">
                <a16:creationId xmlns:a16="http://schemas.microsoft.com/office/drawing/2014/main" id="{72553A87-E6DE-4AC8-ADFF-F96D4DE43FE9}"/>
              </a:ext>
            </a:extLst>
          </p:cNvPr>
          <p:cNvGrpSpPr/>
          <p:nvPr userDrawn="1"/>
        </p:nvGrpSpPr>
        <p:grpSpPr>
          <a:xfrm>
            <a:off x="3908090" y="1391508"/>
            <a:ext cx="2304000" cy="4074985"/>
            <a:chOff x="-2564091" y="1731373"/>
            <a:chExt cx="2304000" cy="4074985"/>
          </a:xfrm>
        </p:grpSpPr>
        <p:sp>
          <p:nvSpPr>
            <p:cNvPr id="130" name="Tip tekst">
              <a:extLst>
                <a:ext uri="{FF2B5EF4-FFF2-40B4-BE49-F238E27FC236}">
                  <a16:creationId xmlns:a16="http://schemas.microsoft.com/office/drawing/2014/main" id="{D7BB2FFC-8DBF-407F-8DB2-3AA87503BAF7}"/>
                </a:ext>
              </a:extLst>
            </p:cNvPr>
            <p:cNvSpPr txBox="1"/>
            <p:nvPr userDrawn="1"/>
          </p:nvSpPr>
          <p:spPr>
            <a:xfrm>
              <a:off x="-2564091" y="1731373"/>
              <a:ext cx="2304000" cy="3877985"/>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Tekst opmaken</a:t>
              </a:r>
            </a:p>
            <a:p>
              <a:pPr>
                <a:lnSpc>
                  <a:spcPct val="100000"/>
                </a:lnSpc>
              </a:pPr>
              <a:endParaRPr lang="nl-NL" sz="1050" cap="all" baseline="0" noProof="1">
                <a:solidFill>
                  <a:schemeClr val="accent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In tekstkaders zijn vijf stijlen ingesteld:</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Je kiest een stijl door </a:t>
              </a:r>
              <a:r>
                <a:rPr lang="nl-NL" sz="1050" i="1" baseline="0" noProof="1">
                  <a:solidFill>
                    <a:schemeClr val="tx1"/>
                  </a:solidFill>
                  <a:latin typeface="Calibri Light" panose="020F0302020204030204" pitchFamily="34" charset="0"/>
                  <a:cs typeface="Calibri Light" panose="020F0302020204030204" pitchFamily="34" charset="0"/>
                </a:rPr>
                <a:t>aan het begin van een alinea </a:t>
              </a:r>
              <a:r>
                <a:rPr lang="nl-NL" sz="1050" baseline="0" noProof="1">
                  <a:solidFill>
                    <a:schemeClr val="tx1"/>
                  </a:solidFill>
                  <a:latin typeface="Calibri Light" panose="020F0302020204030204" pitchFamily="34" charset="0"/>
                  <a:cs typeface="Calibri Light" panose="020F0302020204030204" pitchFamily="34" charset="0"/>
                </a:rPr>
                <a:t>op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of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te drukken:</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volgende</a:t>
              </a:r>
              <a:r>
                <a:rPr lang="nl-NL" sz="1050" baseline="0" noProof="1">
                  <a:solidFill>
                    <a:schemeClr val="tx1"/>
                  </a:solidFill>
                  <a:latin typeface="Calibri Light" panose="020F0302020204030204" pitchFamily="34" charset="0"/>
                  <a:cs typeface="Calibri Light" panose="020F0302020204030204" pitchFamily="34" charset="0"/>
                </a:rPr>
                <a:t> stijl</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vorige</a:t>
              </a:r>
              <a:r>
                <a:rPr lang="nl-NL" sz="1050" i="0" u="none" baseline="0" noProof="1">
                  <a:solidFill>
                    <a:schemeClr val="tx1"/>
                  </a:solidFill>
                  <a:latin typeface="Calibri Light" panose="020F0302020204030204" pitchFamily="34" charset="0"/>
                  <a:cs typeface="Calibri Light" panose="020F0302020204030204" pitchFamily="34" charset="0"/>
                </a:rPr>
                <a:t> stijl</a:t>
              </a:r>
            </a:p>
            <a:p>
              <a:pPr marL="0" indent="0">
                <a:lnSpc>
                  <a:spcPct val="100000"/>
                </a:lnSpc>
                <a:buFont typeface="Calibri" panose="020B0604020202020204" pitchFamily="34" charset="0"/>
                <a:buNone/>
              </a:pPr>
              <a:endParaRPr lang="nl-NL" sz="105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r>
                <a:rPr lang="nl-NL" sz="1050" i="0" u="none" baseline="0" noProof="1">
                  <a:solidFill>
                    <a:schemeClr val="tx1"/>
                  </a:solidFill>
                  <a:latin typeface="Calibri Light" panose="020F0302020204030204" pitchFamily="34" charset="0"/>
                  <a:cs typeface="Calibri Light" panose="020F0302020204030204" pitchFamily="34" charset="0"/>
                </a:rPr>
                <a:t>Je kunt meerdere ‘sprongen’ tegelijk voor- of achteruit maken als je b.v. van stijl 1 naar stijl 4 wilt gaan. Je drukt dan aan het begin van een alinea meerdere keren op </a:t>
              </a:r>
              <a:r>
                <a:rPr lang="nl-NL" sz="1050" b="1" i="0" u="none" baseline="0" noProof="1">
                  <a:solidFill>
                    <a:schemeClr val="tx1"/>
                  </a:solidFill>
                  <a:latin typeface="Calibri Light" panose="020F0302020204030204" pitchFamily="34" charset="0"/>
                  <a:cs typeface="Calibri Light" panose="020F0302020204030204" pitchFamily="34" charset="0"/>
                </a:rPr>
                <a:t>[Tab]</a:t>
              </a:r>
              <a:r>
                <a:rPr lang="nl-NL" sz="1050" i="0" u="none" baseline="0" noProof="1">
                  <a:solidFill>
                    <a:schemeClr val="tx1"/>
                  </a:solidFill>
                  <a:latin typeface="Calibri Light" panose="020F0302020204030204" pitchFamily="34" charset="0"/>
                  <a:cs typeface="Calibri Light" panose="020F0302020204030204" pitchFamily="34" charset="0"/>
                </a:rPr>
                <a:t> of </a:t>
              </a:r>
              <a:r>
                <a:rPr lang="nl-NL" sz="1050" b="1" i="0" u="none" baseline="0" noProof="1">
                  <a:solidFill>
                    <a:schemeClr val="tx1"/>
                  </a:solidFill>
                  <a:latin typeface="Calibri Light" panose="020F0302020204030204" pitchFamily="34" charset="0"/>
                  <a:cs typeface="Calibri Light" panose="020F0302020204030204" pitchFamily="34" charset="0"/>
                </a:rPr>
                <a:t>[Shift]+[Tab].</a:t>
              </a:r>
            </a:p>
            <a:p>
              <a:pPr marL="0" indent="0">
                <a:lnSpc>
                  <a:spcPct val="100000"/>
                </a:lnSpc>
                <a:buFont typeface="Calibri" panose="020B0604020202020204" pitchFamily="34" charset="0"/>
                <a:buNone/>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829417"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1" i="1" u="none" cap="all" baseline="0" noProof="1">
                  <a:solidFill>
                    <a:schemeClr val="accent1"/>
                  </a:solidFill>
                  <a:latin typeface="Calibri Light" panose="020F0302020204030204" pitchFamily="34" charset="0"/>
                  <a:cs typeface="Calibri Light" panose="020F0302020204030204" pitchFamily="34" charset="0"/>
                </a:rPr>
                <a:t>Tip</a:t>
              </a:r>
              <a:r>
                <a:rPr lang="nl-NL" sz="1050" b="1" i="1" u="none" baseline="0" noProof="1">
                  <a:solidFill>
                    <a:schemeClr val="tx1"/>
                  </a:solidFill>
                  <a:latin typeface="Calibri Light" panose="020F0302020204030204" pitchFamily="34" charset="0"/>
                  <a:cs typeface="Calibri Light" panose="020F0302020204030204" pitchFamily="34" charset="0"/>
                </a:rPr>
                <a:t>: </a:t>
              </a:r>
              <a:r>
                <a:rPr lang="nl-NL" sz="1050" b="0" i="1" u="none" baseline="0" noProof="1">
                  <a:solidFill>
                    <a:schemeClr val="tx1"/>
                  </a:solidFill>
                  <a:latin typeface="Calibri Light" panose="020F0302020204030204" pitchFamily="34" charset="0"/>
                  <a:cs typeface="Calibri Light" panose="020F0302020204030204" pitchFamily="34" charset="0"/>
                </a:rPr>
                <a:t>in plaats van de Tab-toets kun je ook deze knoppen gebruiken (op de Start-tab):</a:t>
              </a:r>
            </a:p>
          </p:txBody>
        </p:sp>
        <p:pic>
          <p:nvPicPr>
            <p:cNvPr id="131" name="Icon Inspringen">
              <a:extLst>
                <a:ext uri="{FF2B5EF4-FFF2-40B4-BE49-F238E27FC236}">
                  <a16:creationId xmlns:a16="http://schemas.microsoft.com/office/drawing/2014/main" id="{CF43F927-00B0-4D5B-B697-0D4CC3EA58D3}"/>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663475" y="5628215"/>
              <a:ext cx="419158" cy="178143"/>
            </a:xfrm>
            <a:prstGeom prst="rect">
              <a:avLst/>
            </a:prstGeom>
          </p:spPr>
        </p:pic>
        <p:cxnSp>
          <p:nvCxnSpPr>
            <p:cNvPr id="132" name="Lijn">
              <a:extLst>
                <a:ext uri="{FF2B5EF4-FFF2-40B4-BE49-F238E27FC236}">
                  <a16:creationId xmlns:a16="http://schemas.microsoft.com/office/drawing/2014/main" id="{55783685-606D-41B5-B8A6-C63AC95E381A}"/>
                </a:ext>
              </a:extLst>
            </p:cNvPr>
            <p:cNvCxnSpPr>
              <a:cxnSpLocks/>
            </p:cNvCxnSpPr>
            <p:nvPr userDrawn="1"/>
          </p:nvCxnSpPr>
          <p:spPr>
            <a:xfrm>
              <a:off x="-2564091" y="1923866"/>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3" name="Screenprint stijlen">
              <a:extLst>
                <a:ext uri="{FF2B5EF4-FFF2-40B4-BE49-F238E27FC236}">
                  <a16:creationId xmlns:a16="http://schemas.microsoft.com/office/drawing/2014/main" id="{86BD6095-FD1D-4D21-8E99-06BCB4E7C812}"/>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2062502" y="2262432"/>
              <a:ext cx="1057265" cy="1037867"/>
            </a:xfrm>
            <a:prstGeom prst="rect">
              <a:avLst/>
            </a:prstGeom>
          </p:spPr>
        </p:pic>
      </p:grpSp>
      <p:grpSp>
        <p:nvGrpSpPr>
          <p:cNvPr id="134" name="Tip Foto instellen">
            <a:extLst>
              <a:ext uri="{FF2B5EF4-FFF2-40B4-BE49-F238E27FC236}">
                <a16:creationId xmlns:a16="http://schemas.microsoft.com/office/drawing/2014/main" id="{36DEFC1B-2E82-48C4-A6CC-F2001A75A195}"/>
              </a:ext>
            </a:extLst>
          </p:cNvPr>
          <p:cNvGrpSpPr/>
          <p:nvPr userDrawn="1"/>
        </p:nvGrpSpPr>
        <p:grpSpPr>
          <a:xfrm>
            <a:off x="6641622" y="1391508"/>
            <a:ext cx="2304000" cy="5009064"/>
            <a:chOff x="6633481" y="1391507"/>
            <a:chExt cx="2304000" cy="5009064"/>
          </a:xfrm>
        </p:grpSpPr>
        <p:sp>
          <p:nvSpPr>
            <p:cNvPr id="135" name="Tip tekst">
              <a:extLst>
                <a:ext uri="{FF2B5EF4-FFF2-40B4-BE49-F238E27FC236}">
                  <a16:creationId xmlns:a16="http://schemas.microsoft.com/office/drawing/2014/main" id="{DAFF4126-7BC9-40F2-A4AD-0897615BC5FC}"/>
                </a:ext>
              </a:extLst>
            </p:cNvPr>
            <p:cNvSpPr txBox="1"/>
            <p:nvPr userDrawn="1"/>
          </p:nvSpPr>
          <p:spPr>
            <a:xfrm>
              <a:off x="6633481" y="1391507"/>
              <a:ext cx="2304000" cy="5009064"/>
            </a:xfrm>
            <a:prstGeom prst="rect">
              <a:avLst/>
            </a:prstGeom>
            <a:noFill/>
          </p:spPr>
          <p:txBody>
            <a:bodyPr wrap="square" lIns="0" tIns="0" rIns="0" bIns="0" rtlCol="0">
              <a:spAutoFit/>
            </a:bodyPr>
            <a:lstStyle/>
            <a:p>
              <a:pPr marL="0" algn="l" defTabSz="531979" rtl="0" eaLnBrk="1" latinLnBrk="0" hangingPunct="1">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Foto instellen</a:t>
              </a:r>
            </a:p>
            <a:p>
              <a:pPr marL="0" algn="l" defTabSz="531979" rtl="0" eaLnBrk="1" latinLnBrk="0" hangingPunct="1">
                <a:lnSpc>
                  <a:spcPct val="100000"/>
                </a:lnSpc>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Een fotokader wordt altijd vanuit het midden van de gekozen foto gevuld. </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i="0" u="none" baseline="0" noProof="1">
                  <a:solidFill>
                    <a:schemeClr val="tx1"/>
                  </a:solidFill>
                  <a:latin typeface="Calibri Light" panose="020F0302020204030204" pitchFamily="34" charset="0"/>
                  <a:cs typeface="Calibri Light" panose="020F0302020204030204" pitchFamily="34" charset="0"/>
                </a:rPr>
                <a:t>Als je een ander gedeelte van de foto wilt zien, gebruik je de functie ‘bijsnijden’: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op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Afbeeldingsopmaak</a:t>
              </a:r>
              <a:r>
                <a:rPr lang="nl-NL" sz="1050" b="0" i="0" u="none" baseline="0" noProof="1">
                  <a:solidFill>
                    <a:schemeClr val="tx1"/>
                  </a:solidFill>
                  <a:latin typeface="Calibri Light" panose="020F0302020204030204" pitchFamily="34" charset="0"/>
                  <a:cs typeface="Calibri Light" panose="020F0302020204030204" pitchFamily="34" charset="0"/>
                </a:rPr>
                <a:t>: klik op </a:t>
              </a:r>
              <a:r>
                <a:rPr lang="nl-NL" sz="1050" b="1" i="0" u="none" baseline="0" noProof="1">
                  <a:solidFill>
                    <a:schemeClr val="tx1"/>
                  </a:solidFill>
                  <a:latin typeface="Calibri Light" panose="020F0302020204030204" pitchFamily="34" charset="0"/>
                  <a:cs typeface="Calibri Light" panose="020F0302020204030204" pitchFamily="34" charset="0"/>
                </a:rPr>
                <a:t>Bijsnijden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Nu kun je de foto bewegen en daarmee het gewenste deel in beeld schuiven. Ook kun je de foto vergroten/ verkleinen door met de ronde witte greepjes in de hoeken te slepen.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naast het kader om de bijsnijden-functie te verlaten.</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gn="l" defTabSz="531979" rtl="0" eaLnBrk="1" latinLnBrk="0" hangingPunct="1">
                <a:lnSpc>
                  <a:spcPct val="100000"/>
                </a:lnSpc>
                <a:buFont typeface="Calibri" panose="020B0604020202020204" pitchFamily="34" charset="0"/>
                <a:buNone/>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Andere foto kiezen</a:t>
              </a:r>
            </a:p>
            <a:p>
              <a:pPr marL="0" indent="0" algn="l" defTabSz="531979" rtl="0" eaLnBrk="1" latinLnBrk="0" hangingPunct="1">
                <a:lnSpc>
                  <a:spcPct val="100000"/>
                </a:lnSpc>
                <a:buFont typeface="Calibri" panose="020B0604020202020204" pitchFamily="34" charset="0"/>
                <a:buNone/>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Selecteer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Druk op </a:t>
              </a:r>
              <a:r>
                <a:rPr lang="nl-NL" sz="1050" b="1" i="0" u="none" baseline="0" noProof="1">
                  <a:solidFill>
                    <a:schemeClr val="tx1"/>
                  </a:solidFill>
                  <a:latin typeface="Calibri Light" panose="020F0302020204030204" pitchFamily="34" charset="0"/>
                  <a:cs typeface="Calibri Light" panose="020F0302020204030204" pitchFamily="34" charset="0"/>
                </a:rPr>
                <a:t>[Delete]</a:t>
              </a: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Kies een nieuwe foto volgens de aanwijzingen.</a:t>
              </a:r>
            </a:p>
          </p:txBody>
        </p:sp>
        <p:cxnSp>
          <p:nvCxnSpPr>
            <p:cNvPr id="136" name="Lijn">
              <a:extLst>
                <a:ext uri="{FF2B5EF4-FFF2-40B4-BE49-F238E27FC236}">
                  <a16:creationId xmlns:a16="http://schemas.microsoft.com/office/drawing/2014/main" id="{A8E43A82-FA65-4B50-9828-C4740E9E741A}"/>
                </a:ext>
              </a:extLst>
            </p:cNvPr>
            <p:cNvCxnSpPr>
              <a:cxnSpLocks/>
            </p:cNvCxnSpPr>
            <p:nvPr userDrawn="1"/>
          </p:nvCxnSpPr>
          <p:spPr>
            <a:xfrm>
              <a:off x="6633481" y="158400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Lijn">
              <a:extLst>
                <a:ext uri="{FF2B5EF4-FFF2-40B4-BE49-F238E27FC236}">
                  <a16:creationId xmlns:a16="http://schemas.microsoft.com/office/drawing/2014/main" id="{0150E791-AE56-48CE-BD8B-44B868408D75}"/>
                </a:ext>
              </a:extLst>
            </p:cNvPr>
            <p:cNvCxnSpPr>
              <a:cxnSpLocks/>
            </p:cNvCxnSpPr>
            <p:nvPr userDrawn="1"/>
          </p:nvCxnSpPr>
          <p:spPr>
            <a:xfrm>
              <a:off x="6633481" y="5127989"/>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8" name="Icon Bijsnijden" descr="Afbeelding met tafel&#10;&#10;Automatisch gegenereerde beschrijving">
              <a:extLst>
                <a:ext uri="{FF2B5EF4-FFF2-40B4-BE49-F238E27FC236}">
                  <a16:creationId xmlns:a16="http://schemas.microsoft.com/office/drawing/2014/main" id="{4B64F629-3218-474E-A1F5-909319BB8D0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296542" y="2948859"/>
              <a:ext cx="562053" cy="724001"/>
            </a:xfrm>
            <a:prstGeom prst="rect">
              <a:avLst/>
            </a:prstGeom>
          </p:spPr>
        </p:pic>
        <p:pic>
          <p:nvPicPr>
            <p:cNvPr id="139" name="Icon Opnieuw instellen">
              <a:extLst>
                <a:ext uri="{FF2B5EF4-FFF2-40B4-BE49-F238E27FC236}">
                  <a16:creationId xmlns:a16="http://schemas.microsoft.com/office/drawing/2014/main" id="{ECEAD7ED-CCA4-47A3-9804-4095FAD53DD8}"/>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132014" y="5743449"/>
              <a:ext cx="1181265" cy="257211"/>
            </a:xfrm>
            <a:prstGeom prst="rect">
              <a:avLst/>
            </a:prstGeom>
          </p:spPr>
        </p:pic>
      </p:grpSp>
      <p:grpSp>
        <p:nvGrpSpPr>
          <p:cNvPr id="140" name="Tip Dia herstellen">
            <a:extLst>
              <a:ext uri="{FF2B5EF4-FFF2-40B4-BE49-F238E27FC236}">
                <a16:creationId xmlns:a16="http://schemas.microsoft.com/office/drawing/2014/main" id="{50F5CC48-804D-426E-8495-1935FB72D7E5}"/>
              </a:ext>
            </a:extLst>
          </p:cNvPr>
          <p:cNvGrpSpPr/>
          <p:nvPr userDrawn="1"/>
        </p:nvGrpSpPr>
        <p:grpSpPr>
          <a:xfrm>
            <a:off x="9375155" y="1391510"/>
            <a:ext cx="2304000" cy="4201150"/>
            <a:chOff x="9375155" y="1391507"/>
            <a:chExt cx="2304000" cy="4201150"/>
          </a:xfrm>
        </p:grpSpPr>
        <p:sp>
          <p:nvSpPr>
            <p:cNvPr id="141" name="Tip tekst">
              <a:extLst>
                <a:ext uri="{FF2B5EF4-FFF2-40B4-BE49-F238E27FC236}">
                  <a16:creationId xmlns:a16="http://schemas.microsoft.com/office/drawing/2014/main" id="{F03604F6-D217-4100-8DC7-447C5DF07B76}"/>
                </a:ext>
              </a:extLst>
            </p:cNvPr>
            <p:cNvSpPr txBox="1"/>
            <p:nvPr userDrawn="1"/>
          </p:nvSpPr>
          <p:spPr>
            <a:xfrm>
              <a:off x="9375155" y="1391507"/>
              <a:ext cx="2304000" cy="4201150"/>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Dia herstellen</a:t>
              </a:r>
            </a:p>
            <a:p>
              <a:pPr>
                <a:lnSpc>
                  <a:spcPct val="100000"/>
                </a:lnSpc>
              </a:pPr>
              <a:endParaRPr lang="nl-NL" sz="1050" b="0" cap="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Als de dia-elementen niet (meer) op de juiste manier (over elkaar) liggen kun je de dia-indeling herstellen:</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1:</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Verwijder eerst de bijsnijdingen van foto’s op deze dia (anders raken ze in STAP 2 verloren):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Klik op de foto.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Op tab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Afbeeldingsopmaak</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 klik op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Afbeeldingen comprimeren</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Selecteer </a:t>
              </a:r>
              <a:r>
                <a:rPr lang="nl-NL" sz="1050" b="1" i="0" u="none" baseline="0" noProof="1">
                  <a:solidFill>
                    <a:schemeClr val="tx1"/>
                  </a:solidFill>
                  <a:latin typeface="Calibri Light" panose="020F0302020204030204" pitchFamily="34" charset="0"/>
                  <a:cs typeface="Calibri Light" panose="020F0302020204030204" pitchFamily="34" charset="0"/>
                </a:rPr>
                <a:t>Bijgesneden gebieden van afbeeldingen verwijderen</a:t>
              </a:r>
              <a:r>
                <a:rPr lang="nl-NL" sz="1050" b="0" i="0" u="none" baseline="0" noProof="1">
                  <a:solidFill>
                    <a:schemeClr val="tx1"/>
                  </a:solidFill>
                  <a:latin typeface="Calibri Light" panose="020F0302020204030204" pitchFamily="34" charset="0"/>
                  <a:cs typeface="Calibri Light" panose="020F0302020204030204" pitchFamily="34" charset="0"/>
                </a:rPr>
                <a:t> en </a:t>
              </a:r>
              <a:r>
                <a:rPr lang="nl-NL" sz="1050" b="1" i="0" u="none" baseline="0" noProof="1">
                  <a:solidFill>
                    <a:schemeClr val="tx1"/>
                  </a:solidFill>
                  <a:latin typeface="Calibri Light" panose="020F0302020204030204" pitchFamily="34" charset="0"/>
                  <a:cs typeface="Calibri Light" panose="020F0302020204030204" pitchFamily="34" charset="0"/>
                </a:rPr>
                <a:t>Standaardresolutie gebruiken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Sluit af met een klik op </a:t>
              </a:r>
              <a:r>
                <a:rPr lang="nl-NL" sz="1050" b="1" i="0" u="none" baseline="0" noProof="1">
                  <a:solidFill>
                    <a:schemeClr val="tx1"/>
                  </a:solidFill>
                  <a:latin typeface="Calibri Light" panose="020F0302020204030204" pitchFamily="34" charset="0"/>
                  <a:cs typeface="Calibri Light" panose="020F0302020204030204" pitchFamily="34" charset="0"/>
                </a:rPr>
                <a:t>OK</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2:</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1377955"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p:txBody>
        </p:sp>
        <p:cxnSp>
          <p:nvCxnSpPr>
            <p:cNvPr id="142" name="Lijn">
              <a:extLst>
                <a:ext uri="{FF2B5EF4-FFF2-40B4-BE49-F238E27FC236}">
                  <a16:creationId xmlns:a16="http://schemas.microsoft.com/office/drawing/2014/main" id="{ECE3DE52-C3EA-4DC1-B3F9-EEA3DBCEEEF4}"/>
                </a:ext>
              </a:extLst>
            </p:cNvPr>
            <p:cNvCxnSpPr>
              <a:cxnSpLocks/>
            </p:cNvCxnSpPr>
            <p:nvPr userDrawn="1"/>
          </p:nvCxnSpPr>
          <p:spPr>
            <a:xfrm>
              <a:off x="9375155" y="1584000"/>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3" name="Icon Afbeeldingen comprimeren">
              <a:extLst>
                <a:ext uri="{FF2B5EF4-FFF2-40B4-BE49-F238E27FC236}">
                  <a16:creationId xmlns:a16="http://schemas.microsoft.com/office/drawing/2014/main" id="{242BF795-21CD-4CB0-B783-A5078CF86BBF}"/>
                </a:ext>
              </a:extLst>
            </p:cNvPr>
            <p:cNvPicPr>
              <a:picLocks noChangeAspect="1"/>
            </p:cNvPicPr>
            <p:nvPr userDrawn="1"/>
          </p:nvPicPr>
          <p:blipFill>
            <a:blip r:embed="rId8">
              <a:extLst>
                <a:ext uri="{28A0092B-C50C-407E-A947-70E740481C1C}">
                  <a14:useLocalDpi xmlns:a14="http://schemas.microsoft.com/office/drawing/2010/main" val="0"/>
                </a:ext>
              </a:extLst>
            </a:blip>
            <a:stretch/>
          </p:blipFill>
          <p:spPr>
            <a:xfrm>
              <a:off x="9511434" y="3464874"/>
              <a:ext cx="1705213" cy="228632"/>
            </a:xfrm>
            <a:prstGeom prst="rect">
              <a:avLst/>
            </a:prstGeom>
          </p:spPr>
        </p:pic>
        <p:pic>
          <p:nvPicPr>
            <p:cNvPr id="144" name="Icon Opnieuw instellen">
              <a:extLst>
                <a:ext uri="{FF2B5EF4-FFF2-40B4-BE49-F238E27FC236}">
                  <a16:creationId xmlns:a16="http://schemas.microsoft.com/office/drawing/2014/main" id="{0F159EE5-0DB6-44B4-B1E3-B600765D8FC5}"/>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778170" y="4937066"/>
              <a:ext cx="1181265" cy="257211"/>
            </a:xfrm>
            <a:prstGeom prst="rect">
              <a:avLst/>
            </a:prstGeom>
          </p:spPr>
        </p:pic>
      </p:grpSp>
      <p:sp>
        <p:nvSpPr>
          <p:cNvPr id="145" name="Tijdelijke aanduiding voor datum 1">
            <a:extLst>
              <a:ext uri="{FF2B5EF4-FFF2-40B4-BE49-F238E27FC236}">
                <a16:creationId xmlns:a16="http://schemas.microsoft.com/office/drawing/2014/main" id="{3FFF70E0-9C62-42C0-999D-79C0187433DB}"/>
              </a:ext>
            </a:extLst>
          </p:cNvPr>
          <p:cNvSpPr>
            <a:spLocks noGrp="1"/>
          </p:cNvSpPr>
          <p:nvPr>
            <p:ph type="dt" sz="half" idx="10"/>
          </p:nvPr>
        </p:nvSpPr>
        <p:spPr>
          <a:xfrm>
            <a:off x="-84432" y="6695008"/>
            <a:ext cx="36000" cy="307777"/>
          </a:xfrm>
          <a:prstGeom prst="rect">
            <a:avLst/>
          </a:prstGeom>
        </p:spPr>
        <p:txBody>
          <a:bodyPr>
            <a:spAutoFit/>
          </a:bodyPr>
          <a:lstStyle>
            <a:lvl1pPr>
              <a:defRPr sz="100">
                <a:solidFill>
                  <a:srgbClr val="E6E6E6"/>
                </a:solidFill>
              </a:defRPr>
            </a:lvl1pPr>
          </a:lstStyle>
          <a:p>
            <a:endParaRPr lang="nl-NL" dirty="0"/>
          </a:p>
        </p:txBody>
      </p:sp>
      <p:sp>
        <p:nvSpPr>
          <p:cNvPr id="146" name="Tijdelijke aanduiding voor voettekst 2">
            <a:extLst>
              <a:ext uri="{FF2B5EF4-FFF2-40B4-BE49-F238E27FC236}">
                <a16:creationId xmlns:a16="http://schemas.microsoft.com/office/drawing/2014/main" id="{C970C9C0-2814-41BA-938D-B4F9E5E41EFB}"/>
              </a:ext>
            </a:extLst>
          </p:cNvPr>
          <p:cNvSpPr>
            <a:spLocks noGrp="1"/>
          </p:cNvSpPr>
          <p:nvPr>
            <p:ph type="ftr" sz="quarter" idx="11"/>
          </p:nvPr>
        </p:nvSpPr>
        <p:spPr>
          <a:xfrm>
            <a:off x="-84432" y="6695010"/>
            <a:ext cx="36000" cy="907941"/>
          </a:xfrm>
          <a:prstGeom prst="rect">
            <a:avLst/>
          </a:prstGeom>
        </p:spPr>
        <p:txBody>
          <a:bodyPr>
            <a:spAutoFit/>
          </a:bodyPr>
          <a:lstStyle>
            <a:lvl1pPr>
              <a:defRPr sz="100">
                <a:solidFill>
                  <a:srgbClr val="E6E6E6"/>
                </a:solidFill>
              </a:defRPr>
            </a:lvl1pPr>
          </a:lstStyle>
          <a:p>
            <a:endParaRPr lang="nl-NL" dirty="0"/>
          </a:p>
        </p:txBody>
      </p:sp>
      <p:sp>
        <p:nvSpPr>
          <p:cNvPr id="147" name="Tijdelijke aanduiding voor dianummer 3">
            <a:extLst>
              <a:ext uri="{FF2B5EF4-FFF2-40B4-BE49-F238E27FC236}">
                <a16:creationId xmlns:a16="http://schemas.microsoft.com/office/drawing/2014/main" id="{0B7FD4F4-2E28-41DA-B738-FB098BA4F714}"/>
              </a:ext>
            </a:extLst>
          </p:cNvPr>
          <p:cNvSpPr>
            <a:spLocks noGrp="1"/>
          </p:cNvSpPr>
          <p:nvPr>
            <p:ph type="sldNum" sz="quarter" idx="12"/>
          </p:nvPr>
        </p:nvSpPr>
        <p:spPr>
          <a:xfrm>
            <a:off x="-84432" y="6695008"/>
            <a:ext cx="36000" cy="169277"/>
          </a:xfrm>
          <a:prstGeom prst="rect">
            <a:avLst/>
          </a:prstGeom>
        </p:spPr>
        <p:txBody>
          <a:bodyPr>
            <a:spAutoFit/>
          </a:bodyPr>
          <a:lstStyle>
            <a:lvl1pPr>
              <a:defRPr sz="100">
                <a:solidFill>
                  <a:srgbClr val="E6E6E6"/>
                </a:solidFill>
              </a:defRPr>
            </a:lvl1pPr>
          </a:lstStyle>
          <a:p>
            <a:fld id="{B8626174-7854-4699-ADD6-1A80D8049B55}" type="slidenum">
              <a:rPr lang="nl-NL" smtClean="0"/>
              <a:pPr/>
              <a:t>‹nr.›</a:t>
            </a:fld>
            <a:endParaRPr lang="nl-NL" dirty="0"/>
          </a:p>
        </p:txBody>
      </p:sp>
      <p:sp>
        <p:nvSpPr>
          <p:cNvPr id="148" name="Titel 4">
            <a:extLst>
              <a:ext uri="{FF2B5EF4-FFF2-40B4-BE49-F238E27FC236}">
                <a16:creationId xmlns:a16="http://schemas.microsoft.com/office/drawing/2014/main" id="{D1AB2F9D-80F5-47D5-B03F-079A6920C3EA}"/>
              </a:ext>
            </a:extLst>
          </p:cNvPr>
          <p:cNvSpPr>
            <a:spLocks noGrp="1"/>
          </p:cNvSpPr>
          <p:nvPr>
            <p:ph type="title" hasCustomPrompt="1"/>
          </p:nvPr>
        </p:nvSpPr>
        <p:spPr>
          <a:xfrm>
            <a:off x="43490" y="-228203"/>
            <a:ext cx="360000" cy="153888"/>
          </a:xfrm>
          <a:prstGeom prst="rect">
            <a:avLst/>
          </a:prstGeom>
        </p:spPr>
        <p:txBody>
          <a:bodyPr lIns="0" tIns="0" rIns="0" bIns="0"/>
          <a:lstStyle>
            <a:lvl1pPr>
              <a:defRPr sz="1000">
                <a:solidFill>
                  <a:schemeClr val="bg2">
                    <a:lumMod val="75000"/>
                  </a:schemeClr>
                </a:solidFill>
              </a:defRPr>
            </a:lvl1pPr>
          </a:lstStyle>
          <a:p>
            <a:r>
              <a:rPr lang="nl-NL" dirty="0"/>
              <a:t>[titel]</a:t>
            </a:r>
          </a:p>
        </p:txBody>
      </p:sp>
      <p:pic>
        <p:nvPicPr>
          <p:cNvPr id="3" name="Afbeelding 2">
            <a:extLst>
              <a:ext uri="{FF2B5EF4-FFF2-40B4-BE49-F238E27FC236}">
                <a16:creationId xmlns:a16="http://schemas.microsoft.com/office/drawing/2014/main" id="{E9917A5B-54F3-CB84-9341-7407410B5FCB}"/>
              </a:ext>
            </a:extLst>
          </p:cNvPr>
          <p:cNvPicPr>
            <a:picLocks noChangeAspect="1"/>
          </p:cNvPicPr>
          <p:nvPr userDrawn="1"/>
        </p:nvPicPr>
        <p:blipFill>
          <a:blip r:embed="rId9"/>
          <a:stretch>
            <a:fillRect/>
          </a:stretch>
        </p:blipFill>
        <p:spPr>
          <a:xfrm>
            <a:off x="1655515" y="6059464"/>
            <a:ext cx="876422" cy="247685"/>
          </a:xfrm>
          <a:prstGeom prst="rect">
            <a:avLst/>
          </a:prstGeom>
        </p:spPr>
      </p:pic>
      <p:cxnSp>
        <p:nvCxnSpPr>
          <p:cNvPr id="4" name="Lijn">
            <a:extLst>
              <a:ext uri="{FF2B5EF4-FFF2-40B4-BE49-F238E27FC236}">
                <a16:creationId xmlns:a16="http://schemas.microsoft.com/office/drawing/2014/main" id="{932BBDEC-7A8B-9A0F-F3A0-69CA3C0A8E71}"/>
              </a:ext>
            </a:extLst>
          </p:cNvPr>
          <p:cNvCxnSpPr>
            <a:cxnSpLocks/>
          </p:cNvCxnSpPr>
          <p:nvPr userDrawn="1"/>
        </p:nvCxnSpPr>
        <p:spPr>
          <a:xfrm>
            <a:off x="1080002" y="4516925"/>
            <a:ext cx="230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7006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2318440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2 objecten">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a:xfrm>
            <a:off x="828000"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4" name="Tijdelijke aanduiding voor inhoud 2">
            <a:extLst>
              <a:ext uri="{FF2B5EF4-FFF2-40B4-BE49-F238E27FC236}">
                <a16:creationId xmlns:a16="http://schemas.microsoft.com/office/drawing/2014/main" id="{DDA5C725-A06A-4D9A-549A-DAF1E12D9CEC}"/>
              </a:ext>
            </a:extLst>
          </p:cNvPr>
          <p:cNvSpPr>
            <a:spLocks noGrp="1"/>
          </p:cNvSpPr>
          <p:nvPr>
            <p:ph idx="11"/>
          </p:nvPr>
        </p:nvSpPr>
        <p:spPr>
          <a:xfrm>
            <a:off x="6442955"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3312845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 en foto">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lvl1pPr>
              <a:defRPr>
                <a:solidFill>
                  <a:schemeClr val="tx2">
                    <a:lumMod val="50000"/>
                  </a:schemeClr>
                </a:solidFill>
              </a:defRPr>
            </a:lvl1p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6153738" y="1687005"/>
            <a:ext cx="4856374" cy="3377110"/>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19" name="Tijdelijke aanduiding voor tekst 18">
            <a:extLst>
              <a:ext uri="{FF2B5EF4-FFF2-40B4-BE49-F238E27FC236}">
                <a16:creationId xmlns:a16="http://schemas.microsoft.com/office/drawing/2014/main" id="{2EF28A7B-16B5-6F29-D3E0-BA6C681FA36C}"/>
              </a:ext>
            </a:extLst>
          </p:cNvPr>
          <p:cNvSpPr>
            <a:spLocks noGrp="1"/>
          </p:cNvSpPr>
          <p:nvPr>
            <p:ph type="body" sz="quarter" idx="13" hasCustomPrompt="1"/>
          </p:nvPr>
        </p:nvSpPr>
        <p:spPr>
          <a:xfrm rot="1304902">
            <a:off x="5832693" y="4381990"/>
            <a:ext cx="2806481" cy="1520876"/>
          </a:xfrm>
          <a:blipFill>
            <a:blip r:embed="rId2"/>
            <a:stretch>
              <a:fillRect/>
            </a:stretch>
          </a:blipFill>
        </p:spPr>
        <p:txBody>
          <a:bodyPr/>
          <a:lstStyle>
            <a:lvl1pPr marL="0" indent="0">
              <a:lnSpc>
                <a:spcPct val="0"/>
              </a:lnSpc>
              <a:spcBef>
                <a:spcPts val="0"/>
              </a:spcBef>
              <a:buNone/>
              <a:defRPr sz="100">
                <a:solidFill>
                  <a:schemeClr val="bg1"/>
                </a:solidFill>
              </a:defRPr>
            </a:lvl1pPr>
          </a:lstStyle>
          <a:p>
            <a:pPr lvl="0"/>
            <a:r>
              <a:rPr lang="nl-NL" dirty="0"/>
              <a:t> </a:t>
            </a:r>
          </a:p>
        </p:txBody>
      </p:sp>
    </p:spTree>
    <p:extLst>
      <p:ext uri="{BB962C8B-B14F-4D97-AF65-F5344CB8AC3E}">
        <p14:creationId xmlns:p14="http://schemas.microsoft.com/office/powerpoint/2010/main" val="2398649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 en foto met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7416929" y="1448116"/>
            <a:ext cx="3574725" cy="2586555"/>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356691" y="325552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281762" y="3230330"/>
            <a:ext cx="2854713" cy="1816991"/>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Tree>
    <p:extLst>
      <p:ext uri="{BB962C8B-B14F-4D97-AF65-F5344CB8AC3E}">
        <p14:creationId xmlns:p14="http://schemas.microsoft.com/office/powerpoint/2010/main" val="1787521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 en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033056" y="357498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691172" y="1369397"/>
            <a:ext cx="3485624" cy="2218558"/>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Tree>
    <p:extLst>
      <p:ext uri="{BB962C8B-B14F-4D97-AF65-F5344CB8AC3E}">
        <p14:creationId xmlns:p14="http://schemas.microsoft.com/office/powerpoint/2010/main" val="3339922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en paginafoto">
    <p:spTree>
      <p:nvGrpSpPr>
        <p:cNvPr id="1" name=""/>
        <p:cNvGrpSpPr/>
        <p:nvPr/>
      </p:nvGrpSpPr>
      <p:grpSpPr>
        <a:xfrm>
          <a:off x="0" y="0"/>
          <a:ext cx="0" cy="0"/>
          <a:chOff x="0" y="0"/>
          <a:chExt cx="0" cy="0"/>
        </a:xfrm>
      </p:grpSpPr>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0" y="1521634"/>
            <a:ext cx="12192000" cy="5336365"/>
          </a:xfrm>
          <a:prstGeom prst="rect">
            <a:avLst/>
          </a:pr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8" name="Tijdelijke aanduiding voor tekst 7">
            <a:extLst>
              <a:ext uri="{FF2B5EF4-FFF2-40B4-BE49-F238E27FC236}">
                <a16:creationId xmlns:a16="http://schemas.microsoft.com/office/drawing/2014/main" id="{945DE79D-ED41-33A7-942D-B5526DFA626F}"/>
              </a:ext>
            </a:extLst>
          </p:cNvPr>
          <p:cNvSpPr>
            <a:spLocks noGrp="1"/>
          </p:cNvSpPr>
          <p:nvPr>
            <p:ph type="body" sz="quarter" idx="13" hasCustomPrompt="1"/>
          </p:nvPr>
        </p:nvSpPr>
        <p:spPr>
          <a:xfrm>
            <a:off x="9766800" y="6076800"/>
            <a:ext cx="1962000" cy="532800"/>
          </a:xfrm>
          <a:blipFill>
            <a:blip r:embed="rId2"/>
            <a:stretch>
              <a:fillRect/>
            </a:stretch>
          </a:blipFill>
        </p:spPr>
        <p:txBody>
          <a:bodyPr/>
          <a:lstStyle>
            <a:lvl1pPr marL="0" indent="0">
              <a:lnSpc>
                <a:spcPct val="0"/>
              </a:lnSpc>
              <a:buNone/>
              <a:defRPr sz="100">
                <a:solidFill>
                  <a:schemeClr val="bg1"/>
                </a:solidFill>
              </a:defRPr>
            </a:lvl1pPr>
          </a:lstStyle>
          <a:p>
            <a:pPr lvl="0"/>
            <a:r>
              <a:rPr lang="nl-NL" dirty="0"/>
              <a:t> </a:t>
            </a:r>
          </a:p>
        </p:txBody>
      </p:sp>
    </p:spTree>
    <p:extLst>
      <p:ext uri="{BB962C8B-B14F-4D97-AF65-F5344CB8AC3E}">
        <p14:creationId xmlns:p14="http://schemas.microsoft.com/office/powerpoint/2010/main" val="1041729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FE0E5990-FFC3-472F-A20B-378EEEE339DA}"/>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12FB9E7A-93C1-3BF7-5C4B-4500A8BBEABC}"/>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2243037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B9353458-A4CA-5E41-33C5-00984E90C115}"/>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702443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7A695E97-E81D-47E4-80CF-147B3DC19F54}"/>
              </a:ext>
            </a:extLst>
          </p:cNvPr>
          <p:cNvSpPr>
            <a:spLocks noGrp="1"/>
          </p:cNvSpPr>
          <p:nvPr>
            <p:ph type="title"/>
          </p:nvPr>
        </p:nvSpPr>
        <p:spPr>
          <a:xfrm>
            <a:off x="828000" y="493345"/>
            <a:ext cx="10537200" cy="677108"/>
          </a:xfrm>
          <a:prstGeom prst="rect">
            <a:avLst/>
          </a:prstGeom>
        </p:spPr>
        <p:txBody>
          <a:bodyPr vert="horz" lIns="0" tIns="0" rIns="0" bIns="0" rtlCol="0" anchor="t" anchorCtr="0">
            <a:noAutofit/>
          </a:bodyPr>
          <a:lstStyle/>
          <a:p>
            <a:r>
              <a:rPr lang="nl-NL" dirty="0"/>
              <a:t>Klik om stijl te bewerken</a:t>
            </a:r>
          </a:p>
        </p:txBody>
      </p:sp>
      <p:sp>
        <p:nvSpPr>
          <p:cNvPr id="6" name="Tijdelijke aanduiding voor dianummer 5">
            <a:extLst>
              <a:ext uri="{FF2B5EF4-FFF2-40B4-BE49-F238E27FC236}">
                <a16:creationId xmlns:a16="http://schemas.microsoft.com/office/drawing/2014/main" id="{B0365BCA-B91B-4871-85F3-D39D03E40777}"/>
              </a:ext>
            </a:extLst>
          </p:cNvPr>
          <p:cNvSpPr>
            <a:spLocks noGrp="1"/>
          </p:cNvSpPr>
          <p:nvPr>
            <p:ph type="sldNum" sz="quarter" idx="4"/>
          </p:nvPr>
        </p:nvSpPr>
        <p:spPr>
          <a:xfrm>
            <a:off x="828000" y="6360854"/>
            <a:ext cx="486450" cy="184666"/>
          </a:xfrm>
          <a:prstGeom prst="rect">
            <a:avLst/>
          </a:prstGeom>
        </p:spPr>
        <p:txBody>
          <a:bodyPr vert="horz" lIns="0" tIns="0" rIns="0" bIns="0" rtlCol="0" anchor="ctr">
            <a:noAutofit/>
          </a:bodyPr>
          <a:lstStyle>
            <a:lvl1pPr algn="l">
              <a:defRPr sz="1200">
                <a:solidFill>
                  <a:schemeClr val="tx2"/>
                </a:solidFill>
              </a:defRPr>
            </a:lvl1pPr>
          </a:lstStyle>
          <a:p>
            <a:fld id="{3CB85E5D-8611-4DC1-B375-AD1E4C05477C}" type="slidenum">
              <a:rPr lang="nl-NL" smtClean="0"/>
              <a:pPr/>
              <a:t>‹nr.›</a:t>
            </a:fld>
            <a:endParaRPr lang="nl-NL" dirty="0"/>
          </a:p>
        </p:txBody>
      </p:sp>
      <p:sp>
        <p:nvSpPr>
          <p:cNvPr id="9" name="Kleur Accent 1">
            <a:extLst>
              <a:ext uri="{FF2B5EF4-FFF2-40B4-BE49-F238E27FC236}">
                <a16:creationId xmlns:a16="http://schemas.microsoft.com/office/drawing/2014/main" id="{B804B3F4-F137-AD70-A020-74C207493D25}"/>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Kleur Accent 2">
            <a:extLst>
              <a:ext uri="{FF2B5EF4-FFF2-40B4-BE49-F238E27FC236}">
                <a16:creationId xmlns:a16="http://schemas.microsoft.com/office/drawing/2014/main" id="{DB02A57E-CE0C-99A0-EC81-BF46C87C07FD}"/>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3">
            <a:extLst>
              <a:ext uri="{FF2B5EF4-FFF2-40B4-BE49-F238E27FC236}">
                <a16:creationId xmlns:a16="http://schemas.microsoft.com/office/drawing/2014/main" id="{36DFE53B-09D9-3B84-AF97-C3D8F7682B8C}"/>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4">
            <a:extLst>
              <a:ext uri="{FF2B5EF4-FFF2-40B4-BE49-F238E27FC236}">
                <a16:creationId xmlns:a16="http://schemas.microsoft.com/office/drawing/2014/main" id="{015CA806-7F55-B37D-FB95-88F84992CE2F}"/>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5">
            <a:extLst>
              <a:ext uri="{FF2B5EF4-FFF2-40B4-BE49-F238E27FC236}">
                <a16:creationId xmlns:a16="http://schemas.microsoft.com/office/drawing/2014/main" id="{070DF3B3-F257-DD12-9598-3CAF5682A814}"/>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6">
            <a:extLst>
              <a:ext uri="{FF2B5EF4-FFF2-40B4-BE49-F238E27FC236}">
                <a16:creationId xmlns:a16="http://schemas.microsoft.com/office/drawing/2014/main" id="{8DFF11EF-1A2F-98BC-12F7-AB8C82494ABC}"/>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3" name="Golf">
            <a:extLst>
              <a:ext uri="{FF2B5EF4-FFF2-40B4-BE49-F238E27FC236}">
                <a16:creationId xmlns:a16="http://schemas.microsoft.com/office/drawing/2014/main" id="{0DA45BB9-F278-7286-A69A-2F85D294F927}"/>
              </a:ext>
            </a:extLst>
          </p:cNvPr>
          <p:cNvPicPr>
            <a:picLocks noChangeAspect="1"/>
          </p:cNvPicPr>
          <p:nvPr userDrawn="1"/>
        </p:nvPicPr>
        <p:blipFill>
          <a:blip r:embed="rId11"/>
          <a:stretch>
            <a:fillRect/>
          </a:stretch>
        </p:blipFill>
        <p:spPr>
          <a:xfrm>
            <a:off x="0" y="5059680"/>
            <a:ext cx="12192000" cy="1798320"/>
          </a:xfrm>
          <a:prstGeom prst="rect">
            <a:avLst/>
          </a:prstGeom>
        </p:spPr>
      </p:pic>
      <p:pic>
        <p:nvPicPr>
          <p:cNvPr id="25" name="Logo" descr="Afbeelding met Graphics, Lettertype, grafische vormgeving, logo&#10;&#10;Automatisch gegenereerde beschrijving">
            <a:extLst>
              <a:ext uri="{FF2B5EF4-FFF2-40B4-BE49-F238E27FC236}">
                <a16:creationId xmlns:a16="http://schemas.microsoft.com/office/drawing/2014/main" id="{82A57EE2-5450-4380-5E2A-A29E9624F02A}"/>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9766997" y="6076948"/>
            <a:ext cx="1962000" cy="531111"/>
          </a:xfrm>
          <a:prstGeom prst="rect">
            <a:avLst/>
          </a:prstGeom>
        </p:spPr>
      </p:pic>
      <p:sp>
        <p:nvSpPr>
          <p:cNvPr id="3" name="Tijdelijke aanduiding voor tekst 2">
            <a:extLst>
              <a:ext uri="{FF2B5EF4-FFF2-40B4-BE49-F238E27FC236}">
                <a16:creationId xmlns:a16="http://schemas.microsoft.com/office/drawing/2014/main" id="{B47F71B1-1C01-4998-8E45-AB4E3B69C681}"/>
              </a:ext>
            </a:extLst>
          </p:cNvPr>
          <p:cNvSpPr>
            <a:spLocks noGrp="1"/>
          </p:cNvSpPr>
          <p:nvPr>
            <p:ph type="body" idx="1"/>
          </p:nvPr>
        </p:nvSpPr>
        <p:spPr>
          <a:xfrm>
            <a:off x="828000" y="1676401"/>
            <a:ext cx="10537200" cy="4019550"/>
          </a:xfrm>
          <a:prstGeom prst="rect">
            <a:avLst/>
          </a:prstGeom>
        </p:spPr>
        <p:txBody>
          <a:bodyPr vert="horz" lIns="0" tIns="0" rIns="0" bIns="0" rtlCol="0">
            <a:no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a:p>
            <a:pPr lvl="5"/>
            <a:r>
              <a:rPr lang="nl-NL" dirty="0"/>
              <a:t>Zesde niveau (herhaling vanaf hier)</a:t>
            </a:r>
          </a:p>
          <a:p>
            <a:pPr lvl="6"/>
            <a:r>
              <a:rPr lang="nl-NL" dirty="0"/>
              <a:t>Zevende niveau</a:t>
            </a:r>
          </a:p>
          <a:p>
            <a:pPr lvl="7"/>
            <a:r>
              <a:rPr lang="nl-NL" dirty="0"/>
              <a:t>Achtste niveau</a:t>
            </a:r>
          </a:p>
          <a:p>
            <a:pPr lvl="8"/>
            <a:r>
              <a:rPr lang="nl-NL" dirty="0"/>
              <a:t>Negende niveau</a:t>
            </a:r>
          </a:p>
        </p:txBody>
      </p:sp>
      <p:sp>
        <p:nvSpPr>
          <p:cNvPr id="4" name="Kleur Accent 5">
            <a:extLst>
              <a:ext uri="{FF2B5EF4-FFF2-40B4-BE49-F238E27FC236}">
                <a16:creationId xmlns:a16="http://schemas.microsoft.com/office/drawing/2014/main" id="{A62736B3-3D32-AFFE-4A9D-A7CAC2B82076}"/>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Kleur Accent 6">
            <a:extLst>
              <a:ext uri="{FF2B5EF4-FFF2-40B4-BE49-F238E27FC236}">
                <a16:creationId xmlns:a16="http://schemas.microsoft.com/office/drawing/2014/main" id="{A6873412-999E-29C6-094B-918F56998EC9}"/>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780051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0" r:id="rId3"/>
    <p:sldLayoutId id="2147483667" r:id="rId4"/>
    <p:sldLayoutId id="2147483668" r:id="rId5"/>
    <p:sldLayoutId id="2147483669" r:id="rId6"/>
    <p:sldLayoutId id="2147483671" r:id="rId7"/>
    <p:sldLayoutId id="2147483654" r:id="rId8"/>
    <p:sldLayoutId id="2147483655" r:id="rId9"/>
  </p:sldLayoutIdLst>
  <p:hf hdr="0" ftr="0" dt="0"/>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1pPr>
      <a:lvl2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2pPr>
      <a:lvl3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4pPr>
      <a:lvl5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800" b="0" kern="1200">
          <a:solidFill>
            <a:schemeClr val="tx2"/>
          </a:solidFill>
          <a:latin typeface="+mn-lt"/>
          <a:ea typeface="+mn-ea"/>
          <a:cs typeface="+mn-cs"/>
        </a:defRPr>
      </a:lvl5pPr>
      <a:lvl6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6pPr>
      <a:lvl7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7pPr>
      <a:lvl8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8pPr>
      <a:lvl9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04"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Kleur Accent 1">
            <a:extLst>
              <a:ext uri="{FF2B5EF4-FFF2-40B4-BE49-F238E27FC236}">
                <a16:creationId xmlns:a16="http://schemas.microsoft.com/office/drawing/2014/main" id="{120AE0B3-A516-880D-C4AC-123221929866}"/>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2">
            <a:extLst>
              <a:ext uri="{FF2B5EF4-FFF2-40B4-BE49-F238E27FC236}">
                <a16:creationId xmlns:a16="http://schemas.microsoft.com/office/drawing/2014/main" id="{70B769F4-6037-A4D8-48FB-FC98954BDC6E}"/>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3">
            <a:extLst>
              <a:ext uri="{FF2B5EF4-FFF2-40B4-BE49-F238E27FC236}">
                <a16:creationId xmlns:a16="http://schemas.microsoft.com/office/drawing/2014/main" id="{8812AB43-F6E3-5E4C-D9FC-3DEF6310158B}"/>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4">
            <a:extLst>
              <a:ext uri="{FF2B5EF4-FFF2-40B4-BE49-F238E27FC236}">
                <a16:creationId xmlns:a16="http://schemas.microsoft.com/office/drawing/2014/main" id="{7BB8367E-ADF1-7151-428F-0761FDEF812C}"/>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5">
            <a:extLst>
              <a:ext uri="{FF2B5EF4-FFF2-40B4-BE49-F238E27FC236}">
                <a16:creationId xmlns:a16="http://schemas.microsoft.com/office/drawing/2014/main" id="{46332D30-8612-E900-D6C8-02666C38C0B3}"/>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Kleur Accent 6">
            <a:extLst>
              <a:ext uri="{FF2B5EF4-FFF2-40B4-BE49-F238E27FC236}">
                <a16:creationId xmlns:a16="http://schemas.microsoft.com/office/drawing/2014/main" id="{4033C1B4-6B0E-B7C3-68AE-8E8B9D50672D}"/>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Kleur Accent 5">
            <a:extLst>
              <a:ext uri="{FF2B5EF4-FFF2-40B4-BE49-F238E27FC236}">
                <a16:creationId xmlns:a16="http://schemas.microsoft.com/office/drawing/2014/main" id="{F0270EC4-2285-87D0-F7C3-A793BD73A308}"/>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Kleur Accent 6">
            <a:extLst>
              <a:ext uri="{FF2B5EF4-FFF2-40B4-BE49-F238E27FC236}">
                <a16:creationId xmlns:a16="http://schemas.microsoft.com/office/drawing/2014/main" id="{CF26B7DC-8974-97EC-5A84-EFF07FB6B314}"/>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688335062"/>
      </p:ext>
    </p:extLst>
  </p:cSld>
  <p:clrMap bg1="lt1" tx1="dk1" bg2="lt2" tx2="dk2" accent1="accent1" accent2="accent2" accent3="accent3" accent4="accent4" accent5="accent5" accent6="accent6" hlink="hlink" folHlink="folHlink"/>
  <p:sldLayoutIdLst>
    <p:sldLayoutId id="2147483666" r:id="rId1"/>
  </p:sldLayoutIdLst>
  <p:hf hdr="0" ftr="0" dt="0"/>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1pPr>
      <a:lvl2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2pPr>
      <a:lvl3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3pPr>
      <a:lvl4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4pPr>
      <a:lvl5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b="0" kern="1200">
          <a:solidFill>
            <a:schemeClr val="tx2"/>
          </a:solidFill>
          <a:latin typeface="+mn-lt"/>
          <a:ea typeface="+mn-ea"/>
          <a:cs typeface="+mn-cs"/>
        </a:defRPr>
      </a:lvl5pPr>
      <a:lvl6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6pPr>
      <a:lvl7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7pPr>
      <a:lvl8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8pPr>
      <a:lvl9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vvd.nl/sterker-uit-de-stor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B14C8806-1A14-AA6F-04ED-C123F38A2020}"/>
              </a:ext>
            </a:extLst>
          </p:cNvPr>
          <p:cNvSpPr>
            <a:spLocks noGrp="1"/>
          </p:cNvSpPr>
          <p:nvPr>
            <p:ph type="ctrTitle"/>
          </p:nvPr>
        </p:nvSpPr>
        <p:spPr>
          <a:xfrm>
            <a:off x="7496071" y="385441"/>
            <a:ext cx="3867930" cy="738664"/>
          </a:xfrm>
        </p:spPr>
        <p:txBody>
          <a:bodyPr/>
          <a:lstStyle/>
          <a:p>
            <a:r>
              <a:rPr lang="nl-NL" b="1" dirty="0">
                <a:latin typeface="Ubuntu" panose="020B0504030602030204" pitchFamily="34" charset="0"/>
              </a:rPr>
              <a:t>Standpunten</a:t>
            </a:r>
            <a:endParaRPr lang="nl-NL" b="1" dirty="0">
              <a:effectLst/>
              <a:latin typeface="Ubuntu" panose="020B0504030602030204" pitchFamily="34" charset="0"/>
            </a:endParaRPr>
          </a:p>
        </p:txBody>
      </p:sp>
      <p:sp>
        <p:nvSpPr>
          <p:cNvPr id="6" name="Tijdelijke aanduiding voor dianummer 5">
            <a:extLst>
              <a:ext uri="{FF2B5EF4-FFF2-40B4-BE49-F238E27FC236}">
                <a16:creationId xmlns:a16="http://schemas.microsoft.com/office/drawing/2014/main" id="{FC9A6816-9239-40C1-96A3-62F9BC333684}"/>
              </a:ext>
            </a:extLst>
          </p:cNvPr>
          <p:cNvSpPr>
            <a:spLocks noGrp="1"/>
          </p:cNvSpPr>
          <p:nvPr>
            <p:ph type="sldNum" sz="quarter" idx="12"/>
          </p:nvPr>
        </p:nvSpPr>
        <p:spPr>
          <a:xfrm>
            <a:off x="-180000" y="6674400"/>
            <a:ext cx="180000" cy="183600"/>
          </a:xfrm>
        </p:spPr>
        <p:txBody>
          <a:bodyPr/>
          <a:lstStyle/>
          <a:p>
            <a:fld id="{B8626174-7854-4699-ADD6-1A80D8049B55}" type="slidenum">
              <a:rPr lang="nl-NL" smtClean="0"/>
              <a:pPr/>
              <a:t>1</a:t>
            </a:fld>
            <a:endParaRPr lang="nl-NL" dirty="0"/>
          </a:p>
        </p:txBody>
      </p:sp>
      <p:pic>
        <p:nvPicPr>
          <p:cNvPr id="9" name="Afbeelding 8">
            <a:extLst>
              <a:ext uri="{FF2B5EF4-FFF2-40B4-BE49-F238E27FC236}">
                <a16:creationId xmlns:a16="http://schemas.microsoft.com/office/drawing/2014/main" id="{55D57087-0517-3086-0AAA-3489326BA22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985206" y="470877"/>
            <a:ext cx="3801388" cy="5383692"/>
          </a:xfrm>
          <a:prstGeom prst="rect">
            <a:avLst/>
          </a:prstGeom>
          <a:effectLst>
            <a:outerShdw blurRad="392162" dist="38100" dir="2700000" sx="104237" sy="104237" algn="tl" rotWithShape="0">
              <a:prstClr val="black">
                <a:alpha val="40000"/>
              </a:prstClr>
            </a:outerShdw>
          </a:effectLst>
        </p:spPr>
      </p:pic>
      <p:pic>
        <p:nvPicPr>
          <p:cNvPr id="5" name="Afbeelding 4" descr="Afbeelding met Graphics, logo, symbool, Lettertype&#10;&#10;Door AI gegenereerde inhoud is mogelijk onjuist.">
            <a:extLst>
              <a:ext uri="{FF2B5EF4-FFF2-40B4-BE49-F238E27FC236}">
                <a16:creationId xmlns:a16="http://schemas.microsoft.com/office/drawing/2014/main" id="{1488DFB5-2B56-A00A-0482-980AE0587D63}"/>
              </a:ext>
            </a:extLst>
          </p:cNvPr>
          <p:cNvPicPr>
            <a:picLocks noChangeAspect="1"/>
          </p:cNvPicPr>
          <p:nvPr/>
        </p:nvPicPr>
        <p:blipFill>
          <a:blip r:embed="rId3"/>
          <a:stretch>
            <a:fillRect/>
          </a:stretch>
        </p:blipFill>
        <p:spPr>
          <a:xfrm>
            <a:off x="8426354" y="2027161"/>
            <a:ext cx="2050400" cy="2289558"/>
          </a:xfrm>
          <a:prstGeom prst="rect">
            <a:avLst/>
          </a:prstGeom>
          <a:ln>
            <a:noFill/>
          </a:ln>
        </p:spPr>
      </p:pic>
    </p:spTree>
    <p:extLst>
      <p:ext uri="{BB962C8B-B14F-4D97-AF65-F5344CB8AC3E}">
        <p14:creationId xmlns:p14="http://schemas.microsoft.com/office/powerpoint/2010/main" val="778937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5FA1FE3-B077-0D64-FC68-ED48E167E782}"/>
              </a:ext>
            </a:extLst>
          </p:cNvPr>
          <p:cNvSpPr>
            <a:spLocks noGrp="1"/>
          </p:cNvSpPr>
          <p:nvPr>
            <p:ph idx="1"/>
          </p:nvPr>
        </p:nvSpPr>
        <p:spPr/>
        <p:txBody>
          <a:bodyPr/>
          <a:lstStyle/>
          <a:p>
            <a:r>
              <a:rPr lang="nl-NL" dirty="0"/>
              <a:t>We richten ons op het voorkomen van zorg, leefstijl bewustzijn, eigen regie en welbevinden.</a:t>
            </a:r>
          </a:p>
          <a:p>
            <a:r>
              <a:rPr lang="nl-NL" dirty="0"/>
              <a:t>We ontwikkelen een investeringsmodel, waarmee we inzicht krijgen in wat preventie kost en wat het oplevert.</a:t>
            </a:r>
          </a:p>
        </p:txBody>
      </p:sp>
      <p:sp>
        <p:nvSpPr>
          <p:cNvPr id="3" name="Titel 2">
            <a:extLst>
              <a:ext uri="{FF2B5EF4-FFF2-40B4-BE49-F238E27FC236}">
                <a16:creationId xmlns:a16="http://schemas.microsoft.com/office/drawing/2014/main" id="{D0AD56F6-86CC-74C1-43BF-918A72CB0BC0}"/>
              </a:ext>
            </a:extLst>
          </p:cNvPr>
          <p:cNvSpPr>
            <a:spLocks noGrp="1"/>
          </p:cNvSpPr>
          <p:nvPr>
            <p:ph type="title"/>
          </p:nvPr>
        </p:nvSpPr>
        <p:spPr/>
        <p:txBody>
          <a:bodyPr/>
          <a:lstStyle/>
          <a:p>
            <a:r>
              <a:rPr lang="nl-NL" dirty="0"/>
              <a:t>Preventie</a:t>
            </a:r>
            <a:br>
              <a:rPr lang="nl-NL" dirty="0"/>
            </a:br>
            <a:endParaRPr lang="nl-NL" dirty="0"/>
          </a:p>
        </p:txBody>
      </p:sp>
      <p:sp>
        <p:nvSpPr>
          <p:cNvPr id="4" name="Tijdelijke aanduiding voor dianummer 3">
            <a:extLst>
              <a:ext uri="{FF2B5EF4-FFF2-40B4-BE49-F238E27FC236}">
                <a16:creationId xmlns:a16="http://schemas.microsoft.com/office/drawing/2014/main" id="{F549BB60-4B0E-0113-08AE-06AA369B37D7}"/>
              </a:ext>
            </a:extLst>
          </p:cNvPr>
          <p:cNvSpPr>
            <a:spLocks noGrp="1"/>
          </p:cNvSpPr>
          <p:nvPr>
            <p:ph type="sldNum" sz="quarter" idx="10"/>
          </p:nvPr>
        </p:nvSpPr>
        <p:spPr/>
        <p:txBody>
          <a:bodyPr/>
          <a:lstStyle/>
          <a:p>
            <a:fld id="{3CB85E5D-8611-4DC1-B375-AD1E4C05477C}" type="slidenum">
              <a:rPr lang="nl-NL" smtClean="0"/>
              <a:pPr/>
              <a:t>10</a:t>
            </a:fld>
            <a:endParaRPr lang="nl-NL" dirty="0"/>
          </a:p>
        </p:txBody>
      </p:sp>
    </p:spTree>
    <p:extLst>
      <p:ext uri="{BB962C8B-B14F-4D97-AF65-F5344CB8AC3E}">
        <p14:creationId xmlns:p14="http://schemas.microsoft.com/office/powerpoint/2010/main" val="4072654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B95029D-906D-C10F-F920-E6EA321E22D9}"/>
              </a:ext>
            </a:extLst>
          </p:cNvPr>
          <p:cNvSpPr>
            <a:spLocks noGrp="1"/>
          </p:cNvSpPr>
          <p:nvPr>
            <p:ph idx="1"/>
          </p:nvPr>
        </p:nvSpPr>
        <p:spPr/>
        <p:txBody>
          <a:bodyPr vert="horz" lIns="0" tIns="0" rIns="0" bIns="0" rtlCol="0" anchor="t">
            <a:noAutofit/>
          </a:bodyPr>
          <a:lstStyle/>
          <a:p>
            <a:pPr marL="269875" indent="-269875"/>
            <a:r>
              <a:rPr lang="nl-NL">
                <a:ea typeface="+mn-lt"/>
                <a:cs typeface="+mn-lt"/>
              </a:rPr>
              <a:t>Geweld tegen hulpverleners is onaanvaardbaar. </a:t>
            </a:r>
            <a:endParaRPr lang="nl-NL" dirty="0">
              <a:ea typeface="+mn-lt"/>
              <a:cs typeface="+mn-lt"/>
            </a:endParaRPr>
          </a:p>
          <a:p>
            <a:pPr marL="269875" indent="-269875"/>
            <a:r>
              <a:rPr lang="nl-NL" dirty="0">
                <a:ea typeface="+mn-lt"/>
                <a:cs typeface="+mn-lt"/>
              </a:rPr>
              <a:t>Er komt een taakstrafverbod voor alle daders die geweld plegen tegen politie en hulpverleners. </a:t>
            </a:r>
            <a:endParaRPr lang="nl-NL"/>
          </a:p>
          <a:p>
            <a:pPr marL="269875" indent="-269875"/>
            <a:r>
              <a:rPr lang="nl-NL" dirty="0"/>
              <a:t>Zorgverleners die zich niet veilig voelen bij patiënten krijgen ruimte om de behandeling stop te zetten.</a:t>
            </a:r>
            <a:endParaRPr lang="nl-NL"/>
          </a:p>
        </p:txBody>
      </p:sp>
      <p:sp>
        <p:nvSpPr>
          <p:cNvPr id="3" name="Titel 2">
            <a:extLst>
              <a:ext uri="{FF2B5EF4-FFF2-40B4-BE49-F238E27FC236}">
                <a16:creationId xmlns:a16="http://schemas.microsoft.com/office/drawing/2014/main" id="{347ABBED-8A04-3A9A-C103-933B03B27F45}"/>
              </a:ext>
            </a:extLst>
          </p:cNvPr>
          <p:cNvSpPr>
            <a:spLocks noGrp="1"/>
          </p:cNvSpPr>
          <p:nvPr>
            <p:ph type="title"/>
          </p:nvPr>
        </p:nvSpPr>
        <p:spPr/>
        <p:txBody>
          <a:bodyPr/>
          <a:lstStyle/>
          <a:p>
            <a:r>
              <a:rPr lang="nl-NL" dirty="0"/>
              <a:t>Agressie in de zorg</a:t>
            </a:r>
          </a:p>
        </p:txBody>
      </p:sp>
      <p:sp>
        <p:nvSpPr>
          <p:cNvPr id="4" name="Tijdelijke aanduiding voor dianummer 3">
            <a:extLst>
              <a:ext uri="{FF2B5EF4-FFF2-40B4-BE49-F238E27FC236}">
                <a16:creationId xmlns:a16="http://schemas.microsoft.com/office/drawing/2014/main" id="{DA64CDB8-9F33-DB62-4BDB-D84B36779F85}"/>
              </a:ext>
            </a:extLst>
          </p:cNvPr>
          <p:cNvSpPr>
            <a:spLocks noGrp="1"/>
          </p:cNvSpPr>
          <p:nvPr>
            <p:ph type="sldNum" sz="quarter" idx="10"/>
          </p:nvPr>
        </p:nvSpPr>
        <p:spPr/>
        <p:txBody>
          <a:bodyPr/>
          <a:lstStyle/>
          <a:p>
            <a:fld id="{3CB85E5D-8611-4DC1-B375-AD1E4C05477C}" type="slidenum">
              <a:rPr lang="nl-NL" smtClean="0"/>
              <a:pPr/>
              <a:t>11</a:t>
            </a:fld>
            <a:endParaRPr lang="nl-NL" dirty="0"/>
          </a:p>
        </p:txBody>
      </p:sp>
    </p:spTree>
    <p:extLst>
      <p:ext uri="{BB962C8B-B14F-4D97-AF65-F5344CB8AC3E}">
        <p14:creationId xmlns:p14="http://schemas.microsoft.com/office/powerpoint/2010/main" val="2292060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3A8FDF6-C1AB-5FC4-0C16-7315E5F4F6D8}"/>
              </a:ext>
            </a:extLst>
          </p:cNvPr>
          <p:cNvSpPr>
            <a:spLocks noGrp="1"/>
          </p:cNvSpPr>
          <p:nvPr>
            <p:ph idx="1"/>
          </p:nvPr>
        </p:nvSpPr>
        <p:spPr/>
        <p:txBody>
          <a:bodyPr vert="horz" lIns="0" tIns="0" rIns="0" bIns="0" rtlCol="0" anchor="t">
            <a:noAutofit/>
          </a:bodyPr>
          <a:lstStyle/>
          <a:p>
            <a:pPr marL="269875" indent="-269875"/>
            <a:r>
              <a:rPr lang="nl-NL">
                <a:ea typeface="+mn-lt"/>
                <a:cs typeface="+mn-lt"/>
              </a:rPr>
              <a:t>Door eigen regie en verantwoordelijkheid maken we de zorg toekomstbestendig.</a:t>
            </a:r>
          </a:p>
          <a:p>
            <a:pPr marL="269875" indent="-269875"/>
            <a:r>
              <a:rPr lang="nl-NL" dirty="0">
                <a:ea typeface="+mn-lt"/>
                <a:cs typeface="+mn-lt"/>
              </a:rPr>
              <a:t>Patiënten en zorgverleners beslissen samen over passende zorg en welzijn. </a:t>
            </a:r>
            <a:endParaRPr lang="nl-NL" dirty="0"/>
          </a:p>
        </p:txBody>
      </p:sp>
      <p:sp>
        <p:nvSpPr>
          <p:cNvPr id="3" name="Titel 2">
            <a:extLst>
              <a:ext uri="{FF2B5EF4-FFF2-40B4-BE49-F238E27FC236}">
                <a16:creationId xmlns:a16="http://schemas.microsoft.com/office/drawing/2014/main" id="{1256A9DE-4A3F-AA85-6A78-78F7496936D1}"/>
              </a:ext>
            </a:extLst>
          </p:cNvPr>
          <p:cNvSpPr>
            <a:spLocks noGrp="1"/>
          </p:cNvSpPr>
          <p:nvPr>
            <p:ph type="title"/>
          </p:nvPr>
        </p:nvSpPr>
        <p:spPr/>
        <p:txBody>
          <a:bodyPr/>
          <a:lstStyle/>
          <a:p>
            <a:r>
              <a:rPr lang="nl-NL" dirty="0"/>
              <a:t>Professionele autonomie</a:t>
            </a:r>
            <a:br>
              <a:rPr lang="nl-NL" dirty="0"/>
            </a:br>
            <a:endParaRPr lang="nl-NL" dirty="0"/>
          </a:p>
        </p:txBody>
      </p:sp>
      <p:sp>
        <p:nvSpPr>
          <p:cNvPr id="4" name="Tijdelijke aanduiding voor dianummer 3">
            <a:extLst>
              <a:ext uri="{FF2B5EF4-FFF2-40B4-BE49-F238E27FC236}">
                <a16:creationId xmlns:a16="http://schemas.microsoft.com/office/drawing/2014/main" id="{82754278-81C5-F4A7-C770-E9E0838E71B8}"/>
              </a:ext>
            </a:extLst>
          </p:cNvPr>
          <p:cNvSpPr>
            <a:spLocks noGrp="1"/>
          </p:cNvSpPr>
          <p:nvPr>
            <p:ph type="sldNum" sz="quarter" idx="10"/>
          </p:nvPr>
        </p:nvSpPr>
        <p:spPr/>
        <p:txBody>
          <a:bodyPr/>
          <a:lstStyle/>
          <a:p>
            <a:fld id="{3CB85E5D-8611-4DC1-B375-AD1E4C05477C}" type="slidenum">
              <a:rPr lang="nl-NL" smtClean="0"/>
              <a:pPr/>
              <a:t>12</a:t>
            </a:fld>
            <a:endParaRPr lang="nl-NL" dirty="0"/>
          </a:p>
        </p:txBody>
      </p:sp>
    </p:spTree>
    <p:extLst>
      <p:ext uri="{BB962C8B-B14F-4D97-AF65-F5344CB8AC3E}">
        <p14:creationId xmlns:p14="http://schemas.microsoft.com/office/powerpoint/2010/main" val="17393875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FBA7358-DA27-FF5D-549E-8A840716A210}"/>
              </a:ext>
            </a:extLst>
          </p:cNvPr>
          <p:cNvSpPr>
            <a:spLocks noGrp="1"/>
          </p:cNvSpPr>
          <p:nvPr>
            <p:ph idx="1"/>
          </p:nvPr>
        </p:nvSpPr>
        <p:spPr/>
        <p:txBody>
          <a:bodyPr vert="horz" lIns="0" tIns="0" rIns="0" bIns="0" rtlCol="0" anchor="t">
            <a:noAutofit/>
          </a:bodyPr>
          <a:lstStyle/>
          <a:p>
            <a:pPr marL="269875" indent="-269875"/>
            <a:r>
              <a:rPr lang="nl-NL" dirty="0"/>
              <a:t>We willen </a:t>
            </a:r>
            <a:r>
              <a:rPr lang="nl-NL" dirty="0" err="1"/>
              <a:t>ongecontracteerde</a:t>
            </a:r>
            <a:r>
              <a:rPr lang="nl-NL" dirty="0"/>
              <a:t> zorg beperken en op termijn volledig afbouwen.</a:t>
            </a:r>
          </a:p>
          <a:p>
            <a:pPr marL="269875" indent="-269875"/>
            <a:r>
              <a:rPr lang="nl-NL" dirty="0"/>
              <a:t>We stellen zorgverzekeraars en zorgkantoren in staat de doelmatigheid van de zorg verder te verbeteren en de kosten te beperken.</a:t>
            </a:r>
          </a:p>
        </p:txBody>
      </p:sp>
      <p:sp>
        <p:nvSpPr>
          <p:cNvPr id="3" name="Titel 2">
            <a:extLst>
              <a:ext uri="{FF2B5EF4-FFF2-40B4-BE49-F238E27FC236}">
                <a16:creationId xmlns:a16="http://schemas.microsoft.com/office/drawing/2014/main" id="{8E5EAEB9-3E10-C14A-DA68-6019C76A2E62}"/>
              </a:ext>
            </a:extLst>
          </p:cNvPr>
          <p:cNvSpPr>
            <a:spLocks noGrp="1"/>
          </p:cNvSpPr>
          <p:nvPr>
            <p:ph type="title"/>
          </p:nvPr>
        </p:nvSpPr>
        <p:spPr/>
        <p:txBody>
          <a:bodyPr/>
          <a:lstStyle/>
          <a:p>
            <a:r>
              <a:rPr lang="nl-NL" dirty="0"/>
              <a:t>Marktwerking in de zorg</a:t>
            </a:r>
            <a:br>
              <a:rPr lang="nl-NL" dirty="0"/>
            </a:br>
            <a:endParaRPr lang="nl-NL" dirty="0"/>
          </a:p>
        </p:txBody>
      </p:sp>
      <p:sp>
        <p:nvSpPr>
          <p:cNvPr id="4" name="Tijdelijke aanduiding voor dianummer 3">
            <a:extLst>
              <a:ext uri="{FF2B5EF4-FFF2-40B4-BE49-F238E27FC236}">
                <a16:creationId xmlns:a16="http://schemas.microsoft.com/office/drawing/2014/main" id="{43DDF125-EF41-6139-9834-FD72B746BED5}"/>
              </a:ext>
            </a:extLst>
          </p:cNvPr>
          <p:cNvSpPr>
            <a:spLocks noGrp="1"/>
          </p:cNvSpPr>
          <p:nvPr>
            <p:ph type="sldNum" sz="quarter" idx="10"/>
          </p:nvPr>
        </p:nvSpPr>
        <p:spPr/>
        <p:txBody>
          <a:bodyPr/>
          <a:lstStyle/>
          <a:p>
            <a:fld id="{3CB85E5D-8611-4DC1-B375-AD1E4C05477C}" type="slidenum">
              <a:rPr lang="nl-NL" smtClean="0"/>
              <a:pPr/>
              <a:t>13</a:t>
            </a:fld>
            <a:endParaRPr lang="nl-NL" dirty="0"/>
          </a:p>
        </p:txBody>
      </p:sp>
    </p:spTree>
    <p:extLst>
      <p:ext uri="{BB962C8B-B14F-4D97-AF65-F5344CB8AC3E}">
        <p14:creationId xmlns:p14="http://schemas.microsoft.com/office/powerpoint/2010/main" val="851697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1E4B883-36C9-1C66-FDA4-D51275F3A152}"/>
              </a:ext>
            </a:extLst>
          </p:cNvPr>
          <p:cNvSpPr>
            <a:spLocks noGrp="1"/>
          </p:cNvSpPr>
          <p:nvPr>
            <p:ph idx="1"/>
          </p:nvPr>
        </p:nvSpPr>
        <p:spPr/>
        <p:txBody>
          <a:bodyPr/>
          <a:lstStyle/>
          <a:p>
            <a:r>
              <a:rPr lang="nl-NL" dirty="0"/>
              <a:t>We draaien de verlaging van het eigen risico terug. Dit zorgt er nu voor dat de maandelijkse premie omlaaggaat.</a:t>
            </a:r>
          </a:p>
          <a:p>
            <a:r>
              <a:rPr lang="nl-NL" dirty="0"/>
              <a:t>We bekijken of een verdere verhoging van het eigen risico nodig is om de premies betaalbaar te houden.</a:t>
            </a:r>
          </a:p>
          <a:p>
            <a:r>
              <a:rPr lang="nl-NL" dirty="0"/>
              <a:t>Wel beperken we het bedrag dat mensen per keer aan eigen risico kwijt zijn.</a:t>
            </a:r>
          </a:p>
        </p:txBody>
      </p:sp>
      <p:sp>
        <p:nvSpPr>
          <p:cNvPr id="3" name="Titel 2">
            <a:extLst>
              <a:ext uri="{FF2B5EF4-FFF2-40B4-BE49-F238E27FC236}">
                <a16:creationId xmlns:a16="http://schemas.microsoft.com/office/drawing/2014/main" id="{E0EC0B89-405C-7F13-5014-51C4043694EF}"/>
              </a:ext>
            </a:extLst>
          </p:cNvPr>
          <p:cNvSpPr>
            <a:spLocks noGrp="1"/>
          </p:cNvSpPr>
          <p:nvPr>
            <p:ph type="title"/>
          </p:nvPr>
        </p:nvSpPr>
        <p:spPr/>
        <p:txBody>
          <a:bodyPr/>
          <a:lstStyle/>
          <a:p>
            <a:r>
              <a:rPr lang="nl-NL" dirty="0"/>
              <a:t>Eigen risico</a:t>
            </a:r>
            <a:br>
              <a:rPr lang="nl-NL" dirty="0"/>
            </a:br>
            <a:endParaRPr lang="nl-NL" dirty="0"/>
          </a:p>
        </p:txBody>
      </p:sp>
      <p:sp>
        <p:nvSpPr>
          <p:cNvPr id="4" name="Tijdelijke aanduiding voor dianummer 3">
            <a:extLst>
              <a:ext uri="{FF2B5EF4-FFF2-40B4-BE49-F238E27FC236}">
                <a16:creationId xmlns:a16="http://schemas.microsoft.com/office/drawing/2014/main" id="{06551174-1F7F-4696-1027-08135DCF4B4A}"/>
              </a:ext>
            </a:extLst>
          </p:cNvPr>
          <p:cNvSpPr>
            <a:spLocks noGrp="1"/>
          </p:cNvSpPr>
          <p:nvPr>
            <p:ph type="sldNum" sz="quarter" idx="10"/>
          </p:nvPr>
        </p:nvSpPr>
        <p:spPr/>
        <p:txBody>
          <a:bodyPr/>
          <a:lstStyle/>
          <a:p>
            <a:fld id="{3CB85E5D-8611-4DC1-B375-AD1E4C05477C}" type="slidenum">
              <a:rPr lang="nl-NL" smtClean="0"/>
              <a:pPr/>
              <a:t>14</a:t>
            </a:fld>
            <a:endParaRPr lang="nl-NL" dirty="0"/>
          </a:p>
        </p:txBody>
      </p:sp>
    </p:spTree>
    <p:extLst>
      <p:ext uri="{BB962C8B-B14F-4D97-AF65-F5344CB8AC3E}">
        <p14:creationId xmlns:p14="http://schemas.microsoft.com/office/powerpoint/2010/main" val="2792867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DF078EFB-5292-A1DB-0F53-4B4A136631C5}"/>
              </a:ext>
            </a:extLst>
          </p:cNvPr>
          <p:cNvSpPr>
            <a:spLocks noGrp="1"/>
          </p:cNvSpPr>
          <p:nvPr>
            <p:ph idx="1"/>
          </p:nvPr>
        </p:nvSpPr>
        <p:spPr/>
        <p:txBody>
          <a:bodyPr/>
          <a:lstStyle/>
          <a:p>
            <a:r>
              <a:rPr lang="nl-NL" dirty="0"/>
              <a:t>Ga naar het verkiezingsprogramma van de VVD: </a:t>
            </a:r>
            <a:r>
              <a:rPr lang="nl-NL" dirty="0">
                <a:hlinkClick r:id="rId2"/>
              </a:rPr>
              <a:t>Sterker uit de storm - VVD</a:t>
            </a:r>
            <a:endParaRPr lang="nl-NL" dirty="0"/>
          </a:p>
        </p:txBody>
      </p:sp>
      <p:sp>
        <p:nvSpPr>
          <p:cNvPr id="3" name="Titel 2">
            <a:extLst>
              <a:ext uri="{FF2B5EF4-FFF2-40B4-BE49-F238E27FC236}">
                <a16:creationId xmlns:a16="http://schemas.microsoft.com/office/drawing/2014/main" id="{6FA24104-AEEB-569D-87EC-0E3B03A10A4B}"/>
              </a:ext>
            </a:extLst>
          </p:cNvPr>
          <p:cNvSpPr>
            <a:spLocks noGrp="1"/>
          </p:cNvSpPr>
          <p:nvPr>
            <p:ph type="title"/>
          </p:nvPr>
        </p:nvSpPr>
        <p:spPr/>
        <p:txBody>
          <a:bodyPr/>
          <a:lstStyle/>
          <a:p>
            <a:r>
              <a:rPr lang="nl-NL" dirty="0"/>
              <a:t>Verkiezingsprogramma</a:t>
            </a:r>
          </a:p>
        </p:txBody>
      </p:sp>
      <p:sp>
        <p:nvSpPr>
          <p:cNvPr id="4" name="Tijdelijke aanduiding voor dianummer 3">
            <a:extLst>
              <a:ext uri="{FF2B5EF4-FFF2-40B4-BE49-F238E27FC236}">
                <a16:creationId xmlns:a16="http://schemas.microsoft.com/office/drawing/2014/main" id="{A49170A4-63BF-FC46-B2E7-80AEB2134A2C}"/>
              </a:ext>
            </a:extLst>
          </p:cNvPr>
          <p:cNvSpPr>
            <a:spLocks noGrp="1"/>
          </p:cNvSpPr>
          <p:nvPr>
            <p:ph type="sldNum" sz="quarter" idx="10"/>
          </p:nvPr>
        </p:nvSpPr>
        <p:spPr/>
        <p:txBody>
          <a:bodyPr/>
          <a:lstStyle/>
          <a:p>
            <a:fld id="{3CB85E5D-8611-4DC1-B375-AD1E4C05477C}" type="slidenum">
              <a:rPr lang="nl-NL" smtClean="0"/>
              <a:pPr/>
              <a:t>15</a:t>
            </a:fld>
            <a:endParaRPr lang="nl-NL" dirty="0"/>
          </a:p>
        </p:txBody>
      </p:sp>
    </p:spTree>
    <p:extLst>
      <p:ext uri="{BB962C8B-B14F-4D97-AF65-F5344CB8AC3E}">
        <p14:creationId xmlns:p14="http://schemas.microsoft.com/office/powerpoint/2010/main" val="831260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058A89-1F2A-CD96-6A36-FC8C8F23AB20}"/>
              </a:ext>
            </a:extLst>
          </p:cNvPr>
          <p:cNvSpPr>
            <a:spLocks noGrp="1"/>
          </p:cNvSpPr>
          <p:nvPr>
            <p:ph idx="1"/>
          </p:nvPr>
        </p:nvSpPr>
        <p:spPr>
          <a:xfrm>
            <a:off x="828000" y="1676401"/>
            <a:ext cx="10537200" cy="2946874"/>
          </a:xfrm>
        </p:spPr>
        <p:txBody>
          <a:bodyPr vert="horz" lIns="0" tIns="0" rIns="0" bIns="0" numCol="2" rtlCol="0" anchor="t">
            <a:noAutofit/>
          </a:bodyPr>
          <a:lstStyle/>
          <a:p>
            <a:pPr marL="269875" indent="-269875"/>
            <a:r>
              <a:rPr lang="nl-NL" err="1">
                <a:solidFill>
                  <a:schemeClr val="accent6"/>
                </a:solidFill>
              </a:rPr>
              <a:t>Zorgrol</a:t>
            </a:r>
            <a:r>
              <a:rPr lang="nl-NL" dirty="0">
                <a:solidFill>
                  <a:schemeClr val="accent6"/>
                </a:solidFill>
              </a:rPr>
              <a:t> van de apotheker</a:t>
            </a:r>
          </a:p>
          <a:p>
            <a:pPr marL="269875" indent="-269875"/>
            <a:r>
              <a:rPr lang="nl-NL" dirty="0"/>
              <a:t>Geneesmiddelentekorten</a:t>
            </a:r>
          </a:p>
          <a:p>
            <a:pPr marL="269875" indent="-269875"/>
            <a:r>
              <a:rPr lang="nl-NL" dirty="0"/>
              <a:t>Basispakket en vergoedingen</a:t>
            </a:r>
          </a:p>
          <a:p>
            <a:pPr marL="269875" indent="-269875"/>
            <a:r>
              <a:rPr lang="nl-NL" dirty="0"/>
              <a:t>Arbeidsmarktproblematiek</a:t>
            </a:r>
          </a:p>
          <a:p>
            <a:pPr marL="269875" indent="-269875"/>
            <a:r>
              <a:rPr lang="nl-NL" dirty="0"/>
              <a:t>Samenwerken in de zorg</a:t>
            </a:r>
          </a:p>
          <a:p>
            <a:pPr marL="269875" indent="-269875"/>
            <a:r>
              <a:rPr lang="nl-NL" dirty="0">
                <a:solidFill>
                  <a:srgbClr val="FF0000"/>
                </a:solidFill>
              </a:rPr>
              <a:t>Palliatieve zorg*</a:t>
            </a:r>
          </a:p>
          <a:p>
            <a:pPr marL="269875" indent="-269875"/>
            <a:r>
              <a:rPr lang="nl-NL" dirty="0"/>
              <a:t>Administratieve lasten en regeldruk</a:t>
            </a:r>
          </a:p>
          <a:p>
            <a:pPr marL="269875" indent="-269875"/>
            <a:r>
              <a:rPr lang="nl-NL" dirty="0"/>
              <a:t>Digitalisering en innovatie</a:t>
            </a:r>
          </a:p>
          <a:p>
            <a:pPr marL="269875" indent="-269875"/>
            <a:r>
              <a:rPr lang="nl-NL" dirty="0"/>
              <a:t>Preventie</a:t>
            </a:r>
          </a:p>
          <a:p>
            <a:pPr marL="269875" indent="-269875"/>
            <a:r>
              <a:rPr lang="nl-NL" dirty="0"/>
              <a:t>Agressie in de zorg</a:t>
            </a:r>
          </a:p>
          <a:p>
            <a:pPr marL="269875" indent="-269875"/>
            <a:r>
              <a:rPr lang="nl-NL" dirty="0"/>
              <a:t>Professionele autonomie</a:t>
            </a:r>
          </a:p>
          <a:p>
            <a:pPr marL="269875" indent="-269875"/>
            <a:r>
              <a:rPr lang="nl-NL" dirty="0"/>
              <a:t>Marktwerking in de zorg</a:t>
            </a:r>
          </a:p>
          <a:p>
            <a:pPr marL="269875" indent="-269875"/>
            <a:r>
              <a:rPr lang="nl-NL" dirty="0"/>
              <a:t>Eigen risico</a:t>
            </a:r>
          </a:p>
        </p:txBody>
      </p:sp>
      <p:sp>
        <p:nvSpPr>
          <p:cNvPr id="3" name="Titel 2">
            <a:extLst>
              <a:ext uri="{FF2B5EF4-FFF2-40B4-BE49-F238E27FC236}">
                <a16:creationId xmlns:a16="http://schemas.microsoft.com/office/drawing/2014/main" id="{26BE16A6-2AEB-7F50-E0E4-1CB93995216B}"/>
              </a:ext>
            </a:extLst>
          </p:cNvPr>
          <p:cNvSpPr>
            <a:spLocks noGrp="1"/>
          </p:cNvSpPr>
          <p:nvPr>
            <p:ph type="title"/>
          </p:nvPr>
        </p:nvSpPr>
        <p:spPr/>
        <p:txBody>
          <a:bodyPr/>
          <a:lstStyle/>
          <a:p>
            <a:r>
              <a:rPr lang="nl-NL" dirty="0"/>
              <a:t>Thema’s</a:t>
            </a:r>
          </a:p>
        </p:txBody>
      </p:sp>
      <p:sp>
        <p:nvSpPr>
          <p:cNvPr id="4" name="Tijdelijke aanduiding voor dianummer 3">
            <a:extLst>
              <a:ext uri="{FF2B5EF4-FFF2-40B4-BE49-F238E27FC236}">
                <a16:creationId xmlns:a16="http://schemas.microsoft.com/office/drawing/2014/main" id="{B6B8F3EB-6441-0DCD-F31B-4312C75D8B4D}"/>
              </a:ext>
            </a:extLst>
          </p:cNvPr>
          <p:cNvSpPr>
            <a:spLocks noGrp="1"/>
          </p:cNvSpPr>
          <p:nvPr>
            <p:ph type="sldNum" sz="quarter" idx="10"/>
          </p:nvPr>
        </p:nvSpPr>
        <p:spPr/>
        <p:txBody>
          <a:bodyPr/>
          <a:lstStyle/>
          <a:p>
            <a:fld id="{3CB85E5D-8611-4DC1-B375-AD1E4C05477C}" type="slidenum">
              <a:rPr lang="nl-NL" smtClean="0"/>
              <a:pPr/>
              <a:t>2</a:t>
            </a:fld>
            <a:endParaRPr lang="nl-NL" dirty="0"/>
          </a:p>
        </p:txBody>
      </p:sp>
      <p:sp>
        <p:nvSpPr>
          <p:cNvPr id="5" name="Tekstvak 4">
            <a:extLst>
              <a:ext uri="{FF2B5EF4-FFF2-40B4-BE49-F238E27FC236}">
                <a16:creationId xmlns:a16="http://schemas.microsoft.com/office/drawing/2014/main" id="{1CFE8217-664C-60D1-2E9C-3DDD6C8C4D00}"/>
              </a:ext>
            </a:extLst>
          </p:cNvPr>
          <p:cNvSpPr txBox="1"/>
          <p:nvPr/>
        </p:nvSpPr>
        <p:spPr>
          <a:xfrm>
            <a:off x="828000" y="5264209"/>
            <a:ext cx="7691215" cy="323165"/>
          </a:xfrm>
          <a:prstGeom prst="rect">
            <a:avLst/>
          </a:prstGeom>
          <a:noFill/>
        </p:spPr>
        <p:txBody>
          <a:bodyPr wrap="square" rtlCol="0">
            <a:spAutoFit/>
          </a:bodyPr>
          <a:lstStyle/>
          <a:p>
            <a:r>
              <a:rPr lang="nl-NL" sz="1500" dirty="0"/>
              <a:t>*De rode thema’s komen niet specifiek aan de orde in dit verkiezingsprogramma</a:t>
            </a:r>
          </a:p>
        </p:txBody>
      </p:sp>
    </p:spTree>
    <p:extLst>
      <p:ext uri="{BB962C8B-B14F-4D97-AF65-F5344CB8AC3E}">
        <p14:creationId xmlns:p14="http://schemas.microsoft.com/office/powerpoint/2010/main" val="412288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FA46616-13E5-FD0F-5AB7-0E11DED8BB4C}"/>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Huisartsen en de eerstelijnszorg zijn de basis. </a:t>
            </a:r>
            <a:endParaRPr lang="nl-NL" dirty="0"/>
          </a:p>
        </p:txBody>
      </p:sp>
      <p:sp>
        <p:nvSpPr>
          <p:cNvPr id="3" name="Titel 2">
            <a:extLst>
              <a:ext uri="{FF2B5EF4-FFF2-40B4-BE49-F238E27FC236}">
                <a16:creationId xmlns:a16="http://schemas.microsoft.com/office/drawing/2014/main" id="{79A34499-978E-F7D1-EC16-B2E0423B0CE8}"/>
              </a:ext>
            </a:extLst>
          </p:cNvPr>
          <p:cNvSpPr>
            <a:spLocks noGrp="1"/>
          </p:cNvSpPr>
          <p:nvPr>
            <p:ph type="title"/>
          </p:nvPr>
        </p:nvSpPr>
        <p:spPr/>
        <p:txBody>
          <a:bodyPr/>
          <a:lstStyle/>
          <a:p>
            <a:r>
              <a:rPr lang="nl-NL" dirty="0"/>
              <a:t>Zorgrol van de apotheker</a:t>
            </a:r>
          </a:p>
        </p:txBody>
      </p:sp>
      <p:sp>
        <p:nvSpPr>
          <p:cNvPr id="4" name="Tijdelijke aanduiding voor dianummer 3">
            <a:extLst>
              <a:ext uri="{FF2B5EF4-FFF2-40B4-BE49-F238E27FC236}">
                <a16:creationId xmlns:a16="http://schemas.microsoft.com/office/drawing/2014/main" id="{35C7E3A8-A67C-9C97-8832-3FFE03963D67}"/>
              </a:ext>
            </a:extLst>
          </p:cNvPr>
          <p:cNvSpPr>
            <a:spLocks noGrp="1"/>
          </p:cNvSpPr>
          <p:nvPr>
            <p:ph type="sldNum" sz="quarter" idx="10"/>
          </p:nvPr>
        </p:nvSpPr>
        <p:spPr/>
        <p:txBody>
          <a:bodyPr/>
          <a:lstStyle/>
          <a:p>
            <a:fld id="{3CB85E5D-8611-4DC1-B375-AD1E4C05477C}" type="slidenum">
              <a:rPr lang="nl-NL" smtClean="0"/>
              <a:pPr/>
              <a:t>3</a:t>
            </a:fld>
            <a:endParaRPr lang="nl-NL" dirty="0"/>
          </a:p>
        </p:txBody>
      </p:sp>
    </p:spTree>
    <p:extLst>
      <p:ext uri="{BB962C8B-B14F-4D97-AF65-F5344CB8AC3E}">
        <p14:creationId xmlns:p14="http://schemas.microsoft.com/office/powerpoint/2010/main" val="1692349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3A0033E-FC72-5839-AA1E-9C59AB37B882}"/>
              </a:ext>
            </a:extLst>
          </p:cNvPr>
          <p:cNvSpPr>
            <a:spLocks noGrp="1"/>
          </p:cNvSpPr>
          <p:nvPr>
            <p:ph idx="1"/>
          </p:nvPr>
        </p:nvSpPr>
        <p:spPr/>
        <p:txBody>
          <a:bodyPr/>
          <a:lstStyle/>
          <a:p>
            <a:r>
              <a:rPr lang="nl-NL" dirty="0"/>
              <a:t>We willen niet afhankelijk zijn van landen als China en India en leggen een ijzeren voorraad aan van hulp- en geneesmiddelen en vaccins.</a:t>
            </a:r>
          </a:p>
          <a:p>
            <a:r>
              <a:rPr lang="nl-NL" dirty="0"/>
              <a:t>We houden de prijsvorming van medicijnen en hulpmiddelen goed in de gaten.</a:t>
            </a:r>
          </a:p>
          <a:p>
            <a:r>
              <a:rPr lang="nl-NL" dirty="0"/>
              <a:t>We willen uitbreiding van productie en ontwikkeling van medicijnen en hulpmiddelen in Nederland.</a:t>
            </a:r>
          </a:p>
        </p:txBody>
      </p:sp>
      <p:sp>
        <p:nvSpPr>
          <p:cNvPr id="3" name="Titel 2">
            <a:extLst>
              <a:ext uri="{FF2B5EF4-FFF2-40B4-BE49-F238E27FC236}">
                <a16:creationId xmlns:a16="http://schemas.microsoft.com/office/drawing/2014/main" id="{BF94E722-5EB3-3053-606C-9EFF5DBE52E4}"/>
              </a:ext>
            </a:extLst>
          </p:cNvPr>
          <p:cNvSpPr>
            <a:spLocks noGrp="1"/>
          </p:cNvSpPr>
          <p:nvPr>
            <p:ph type="title"/>
          </p:nvPr>
        </p:nvSpPr>
        <p:spPr/>
        <p:txBody>
          <a:bodyPr/>
          <a:lstStyle/>
          <a:p>
            <a:r>
              <a:rPr lang="nl-NL" dirty="0"/>
              <a:t>Geneesmiddelentekorten</a:t>
            </a:r>
            <a:br>
              <a:rPr lang="nl-NL" dirty="0"/>
            </a:br>
            <a:endParaRPr lang="nl-NL" dirty="0"/>
          </a:p>
        </p:txBody>
      </p:sp>
      <p:sp>
        <p:nvSpPr>
          <p:cNvPr id="4" name="Tijdelijke aanduiding voor dianummer 3">
            <a:extLst>
              <a:ext uri="{FF2B5EF4-FFF2-40B4-BE49-F238E27FC236}">
                <a16:creationId xmlns:a16="http://schemas.microsoft.com/office/drawing/2014/main" id="{842894F3-5E51-F73D-1B92-731CDE646D2B}"/>
              </a:ext>
            </a:extLst>
          </p:cNvPr>
          <p:cNvSpPr>
            <a:spLocks noGrp="1"/>
          </p:cNvSpPr>
          <p:nvPr>
            <p:ph type="sldNum" sz="quarter" idx="10"/>
          </p:nvPr>
        </p:nvSpPr>
        <p:spPr/>
        <p:txBody>
          <a:bodyPr/>
          <a:lstStyle/>
          <a:p>
            <a:fld id="{3CB85E5D-8611-4DC1-B375-AD1E4C05477C}" type="slidenum">
              <a:rPr lang="nl-NL" smtClean="0"/>
              <a:pPr/>
              <a:t>4</a:t>
            </a:fld>
            <a:endParaRPr lang="nl-NL" dirty="0"/>
          </a:p>
        </p:txBody>
      </p:sp>
    </p:spTree>
    <p:extLst>
      <p:ext uri="{BB962C8B-B14F-4D97-AF65-F5344CB8AC3E}">
        <p14:creationId xmlns:p14="http://schemas.microsoft.com/office/powerpoint/2010/main" val="4128479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92B2D70-7E7E-2C29-4E6F-EEC97F1C4FC5}"/>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We toetsen steviger op wat er in het basispakket komt. Toepassing zal leiden tot een kleiner basispakket en betere zorg omdat minder goede behandelingen uit het basispakket verdwijnen. Daar staat tegenover dat het basispakket altijd zal zorgen voor de beste zorg. </a:t>
            </a:r>
            <a:endParaRPr lang="nl-NL"/>
          </a:p>
          <a:p>
            <a:pPr marL="269875" indent="-269875"/>
            <a:r>
              <a:rPr lang="nl-NL" dirty="0"/>
              <a:t>Nieuwe en dure bestaande behandelingen worden opnieuw beoordeeld.</a:t>
            </a:r>
          </a:p>
        </p:txBody>
      </p:sp>
      <p:sp>
        <p:nvSpPr>
          <p:cNvPr id="3" name="Titel 2">
            <a:extLst>
              <a:ext uri="{FF2B5EF4-FFF2-40B4-BE49-F238E27FC236}">
                <a16:creationId xmlns:a16="http://schemas.microsoft.com/office/drawing/2014/main" id="{AD58C90E-F377-1A75-5477-C743FA9C4631}"/>
              </a:ext>
            </a:extLst>
          </p:cNvPr>
          <p:cNvSpPr>
            <a:spLocks noGrp="1"/>
          </p:cNvSpPr>
          <p:nvPr>
            <p:ph type="title"/>
          </p:nvPr>
        </p:nvSpPr>
        <p:spPr/>
        <p:txBody>
          <a:bodyPr/>
          <a:lstStyle/>
          <a:p>
            <a:r>
              <a:rPr lang="nl-NL" dirty="0"/>
              <a:t>Basispakket en vergoedingen</a:t>
            </a:r>
            <a:br>
              <a:rPr lang="nl-NL" dirty="0"/>
            </a:br>
            <a:endParaRPr lang="nl-NL" dirty="0"/>
          </a:p>
        </p:txBody>
      </p:sp>
      <p:sp>
        <p:nvSpPr>
          <p:cNvPr id="4" name="Tijdelijke aanduiding voor dianummer 3">
            <a:extLst>
              <a:ext uri="{FF2B5EF4-FFF2-40B4-BE49-F238E27FC236}">
                <a16:creationId xmlns:a16="http://schemas.microsoft.com/office/drawing/2014/main" id="{E4C5D960-2EC1-EDE6-A8EF-72FB0F381637}"/>
              </a:ext>
            </a:extLst>
          </p:cNvPr>
          <p:cNvSpPr>
            <a:spLocks noGrp="1"/>
          </p:cNvSpPr>
          <p:nvPr>
            <p:ph type="sldNum" sz="quarter" idx="10"/>
          </p:nvPr>
        </p:nvSpPr>
        <p:spPr/>
        <p:txBody>
          <a:bodyPr/>
          <a:lstStyle/>
          <a:p>
            <a:fld id="{3CB85E5D-8611-4DC1-B375-AD1E4C05477C}" type="slidenum">
              <a:rPr lang="nl-NL" smtClean="0"/>
              <a:pPr/>
              <a:t>5</a:t>
            </a:fld>
            <a:endParaRPr lang="nl-NL" dirty="0"/>
          </a:p>
        </p:txBody>
      </p:sp>
    </p:spTree>
    <p:extLst>
      <p:ext uri="{BB962C8B-B14F-4D97-AF65-F5344CB8AC3E}">
        <p14:creationId xmlns:p14="http://schemas.microsoft.com/office/powerpoint/2010/main" val="418818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8A5C3FC-33C7-C7C9-876D-93FB1C66A4D7}"/>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Door in te zetten op een lagere werkdruk, zorgen we ervoor dat zorgverleners meer tijd voor de patiënt hebben.</a:t>
            </a:r>
          </a:p>
          <a:p>
            <a:pPr marL="269875" indent="-269875"/>
            <a:endParaRPr lang="nl-NL" dirty="0"/>
          </a:p>
        </p:txBody>
      </p:sp>
      <p:sp>
        <p:nvSpPr>
          <p:cNvPr id="3" name="Titel 2">
            <a:extLst>
              <a:ext uri="{FF2B5EF4-FFF2-40B4-BE49-F238E27FC236}">
                <a16:creationId xmlns:a16="http://schemas.microsoft.com/office/drawing/2014/main" id="{7F09DAC2-FEA3-4F41-2E70-818A0E7AEE5A}"/>
              </a:ext>
            </a:extLst>
          </p:cNvPr>
          <p:cNvSpPr>
            <a:spLocks noGrp="1"/>
          </p:cNvSpPr>
          <p:nvPr>
            <p:ph type="title"/>
          </p:nvPr>
        </p:nvSpPr>
        <p:spPr/>
        <p:txBody>
          <a:bodyPr/>
          <a:lstStyle/>
          <a:p>
            <a:r>
              <a:rPr lang="nl-NL" dirty="0"/>
              <a:t>Arbeidsmarktproblematiek</a:t>
            </a:r>
            <a:br>
              <a:rPr lang="nl-NL" dirty="0"/>
            </a:br>
            <a:endParaRPr lang="nl-NL" dirty="0"/>
          </a:p>
        </p:txBody>
      </p:sp>
      <p:sp>
        <p:nvSpPr>
          <p:cNvPr id="4" name="Tijdelijke aanduiding voor dianummer 3">
            <a:extLst>
              <a:ext uri="{FF2B5EF4-FFF2-40B4-BE49-F238E27FC236}">
                <a16:creationId xmlns:a16="http://schemas.microsoft.com/office/drawing/2014/main" id="{ABA9D9CD-26C6-C119-26FF-71CAD678A440}"/>
              </a:ext>
            </a:extLst>
          </p:cNvPr>
          <p:cNvSpPr>
            <a:spLocks noGrp="1"/>
          </p:cNvSpPr>
          <p:nvPr>
            <p:ph type="sldNum" sz="quarter" idx="10"/>
          </p:nvPr>
        </p:nvSpPr>
        <p:spPr/>
        <p:txBody>
          <a:bodyPr/>
          <a:lstStyle/>
          <a:p>
            <a:fld id="{3CB85E5D-8611-4DC1-B375-AD1E4C05477C}" type="slidenum">
              <a:rPr lang="nl-NL" smtClean="0"/>
              <a:pPr/>
              <a:t>6</a:t>
            </a:fld>
            <a:endParaRPr lang="nl-NL" dirty="0"/>
          </a:p>
        </p:txBody>
      </p:sp>
    </p:spTree>
    <p:extLst>
      <p:ext uri="{BB962C8B-B14F-4D97-AF65-F5344CB8AC3E}">
        <p14:creationId xmlns:p14="http://schemas.microsoft.com/office/powerpoint/2010/main" val="1900736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668943E-2A83-4E6D-7707-318A90757403}"/>
              </a:ext>
            </a:extLst>
          </p:cNvPr>
          <p:cNvSpPr>
            <a:spLocks noGrp="1"/>
          </p:cNvSpPr>
          <p:nvPr>
            <p:ph idx="1"/>
          </p:nvPr>
        </p:nvSpPr>
        <p:spPr/>
        <p:txBody>
          <a:bodyPr/>
          <a:lstStyle/>
          <a:p>
            <a:r>
              <a:rPr lang="nl-NL" dirty="0"/>
              <a:t>De afspraken tussen zorgverzekeraars, zorgkantoren en gemeenten met de welzijn- en zorgaanbieders dienen altijd te gaan over de balans tussen kwaliteit, toegankelijkheid en de betaalbaarheid van zorg.</a:t>
            </a:r>
          </a:p>
          <a:p>
            <a:r>
              <a:rPr lang="nl-NL" dirty="0"/>
              <a:t>Door in samenwerking tussen deze partijen langetermijncontracten te sluiten, kan welzijn en zorg in een regio structureel worden verbeterd.</a:t>
            </a:r>
          </a:p>
        </p:txBody>
      </p:sp>
      <p:sp>
        <p:nvSpPr>
          <p:cNvPr id="3" name="Titel 2">
            <a:extLst>
              <a:ext uri="{FF2B5EF4-FFF2-40B4-BE49-F238E27FC236}">
                <a16:creationId xmlns:a16="http://schemas.microsoft.com/office/drawing/2014/main" id="{7874DEC7-DD44-3BAC-1104-CC91B839F27D}"/>
              </a:ext>
            </a:extLst>
          </p:cNvPr>
          <p:cNvSpPr>
            <a:spLocks noGrp="1"/>
          </p:cNvSpPr>
          <p:nvPr>
            <p:ph type="title"/>
          </p:nvPr>
        </p:nvSpPr>
        <p:spPr/>
        <p:txBody>
          <a:bodyPr/>
          <a:lstStyle/>
          <a:p>
            <a:r>
              <a:rPr lang="nl-NL" dirty="0"/>
              <a:t>Samenwerken in de zorg</a:t>
            </a:r>
            <a:br>
              <a:rPr lang="nl-NL" dirty="0"/>
            </a:br>
            <a:endParaRPr lang="nl-NL" dirty="0"/>
          </a:p>
        </p:txBody>
      </p:sp>
      <p:sp>
        <p:nvSpPr>
          <p:cNvPr id="4" name="Tijdelijke aanduiding voor dianummer 3">
            <a:extLst>
              <a:ext uri="{FF2B5EF4-FFF2-40B4-BE49-F238E27FC236}">
                <a16:creationId xmlns:a16="http://schemas.microsoft.com/office/drawing/2014/main" id="{110A30B8-9BF6-4134-8428-52BA601A96E0}"/>
              </a:ext>
            </a:extLst>
          </p:cNvPr>
          <p:cNvSpPr>
            <a:spLocks noGrp="1"/>
          </p:cNvSpPr>
          <p:nvPr>
            <p:ph type="sldNum" sz="quarter" idx="10"/>
          </p:nvPr>
        </p:nvSpPr>
        <p:spPr/>
        <p:txBody>
          <a:bodyPr/>
          <a:lstStyle/>
          <a:p>
            <a:fld id="{3CB85E5D-8611-4DC1-B375-AD1E4C05477C}" type="slidenum">
              <a:rPr lang="nl-NL" smtClean="0"/>
              <a:pPr/>
              <a:t>7</a:t>
            </a:fld>
            <a:endParaRPr lang="nl-NL" dirty="0"/>
          </a:p>
        </p:txBody>
      </p:sp>
    </p:spTree>
    <p:extLst>
      <p:ext uri="{BB962C8B-B14F-4D97-AF65-F5344CB8AC3E}">
        <p14:creationId xmlns:p14="http://schemas.microsoft.com/office/powerpoint/2010/main" val="3922628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43D9DE-1C64-F9C9-8E09-A3FFFB61CAF1}"/>
              </a:ext>
            </a:extLst>
          </p:cNvPr>
          <p:cNvSpPr>
            <a:spLocks noGrp="1"/>
          </p:cNvSpPr>
          <p:nvPr>
            <p:ph idx="1"/>
          </p:nvPr>
        </p:nvSpPr>
        <p:spPr/>
        <p:txBody>
          <a:bodyPr vert="horz" lIns="0" tIns="0" rIns="0" bIns="0" rtlCol="0" anchor="t">
            <a:noAutofit/>
          </a:bodyPr>
          <a:lstStyle/>
          <a:p>
            <a:pPr marL="269875" indent="-269875"/>
            <a:r>
              <a:rPr lang="nl-NL" dirty="0"/>
              <a:t>Het is </a:t>
            </a:r>
            <a:r>
              <a:rPr lang="nl-NL" err="1"/>
              <a:t>onuitlegbaar</a:t>
            </a:r>
            <a:r>
              <a:rPr lang="nl-NL" dirty="0"/>
              <a:t> dat veel zorgverleners de helft van de tijd bezig zijn met administratie.</a:t>
            </a:r>
            <a:endParaRPr lang="nl-NL"/>
          </a:p>
          <a:p>
            <a:pPr marL="269875" indent="-269875"/>
            <a:r>
              <a:rPr lang="nl-NL" dirty="0">
                <a:ea typeface="+mn-lt"/>
                <a:cs typeface="+mn-lt"/>
              </a:rPr>
              <a:t>We staan daarom pal voor alle mensen die in de zorg werken. We vertrouwen op hun expertise en schrappen onnodige regels en administratie.</a:t>
            </a:r>
            <a:endParaRPr lang="nl-NL" dirty="0"/>
          </a:p>
          <a:p>
            <a:pPr marL="269875" indent="-269875"/>
            <a:r>
              <a:rPr lang="nl-NL" dirty="0"/>
              <a:t>We vragen verzekeraars flink te schrappen in verantwoordingseisen, verbieden dubbele uitvragen door toezichthouders, kiezen voor meer geautomatiseerde gegevensuitwisseling.</a:t>
            </a:r>
          </a:p>
          <a:p>
            <a:pPr marL="269875" indent="-269875"/>
            <a:r>
              <a:rPr lang="nl-NL" dirty="0"/>
              <a:t>We lichten wet- en regelgeving door op noodzaak.</a:t>
            </a:r>
          </a:p>
        </p:txBody>
      </p:sp>
      <p:sp>
        <p:nvSpPr>
          <p:cNvPr id="3" name="Titel 2">
            <a:extLst>
              <a:ext uri="{FF2B5EF4-FFF2-40B4-BE49-F238E27FC236}">
                <a16:creationId xmlns:a16="http://schemas.microsoft.com/office/drawing/2014/main" id="{2C578A27-CD29-F1AD-50BA-96B61E696E30}"/>
              </a:ext>
            </a:extLst>
          </p:cNvPr>
          <p:cNvSpPr>
            <a:spLocks noGrp="1"/>
          </p:cNvSpPr>
          <p:nvPr>
            <p:ph type="title"/>
          </p:nvPr>
        </p:nvSpPr>
        <p:spPr/>
        <p:txBody>
          <a:bodyPr/>
          <a:lstStyle/>
          <a:p>
            <a:r>
              <a:rPr lang="nl-NL" dirty="0"/>
              <a:t>Administratieve lasten en regeldruk</a:t>
            </a:r>
            <a:br>
              <a:rPr lang="nl-NL" dirty="0"/>
            </a:br>
            <a:endParaRPr lang="nl-NL" dirty="0"/>
          </a:p>
        </p:txBody>
      </p:sp>
      <p:sp>
        <p:nvSpPr>
          <p:cNvPr id="4" name="Tijdelijke aanduiding voor dianummer 3">
            <a:extLst>
              <a:ext uri="{FF2B5EF4-FFF2-40B4-BE49-F238E27FC236}">
                <a16:creationId xmlns:a16="http://schemas.microsoft.com/office/drawing/2014/main" id="{96031950-C744-8631-F669-4B83E1B978AB}"/>
              </a:ext>
            </a:extLst>
          </p:cNvPr>
          <p:cNvSpPr>
            <a:spLocks noGrp="1"/>
          </p:cNvSpPr>
          <p:nvPr>
            <p:ph type="sldNum" sz="quarter" idx="10"/>
          </p:nvPr>
        </p:nvSpPr>
        <p:spPr/>
        <p:txBody>
          <a:bodyPr/>
          <a:lstStyle/>
          <a:p>
            <a:fld id="{3CB85E5D-8611-4DC1-B375-AD1E4C05477C}" type="slidenum">
              <a:rPr lang="nl-NL" smtClean="0"/>
              <a:pPr/>
              <a:t>8</a:t>
            </a:fld>
            <a:endParaRPr lang="nl-NL" dirty="0"/>
          </a:p>
        </p:txBody>
      </p:sp>
    </p:spTree>
    <p:extLst>
      <p:ext uri="{BB962C8B-B14F-4D97-AF65-F5344CB8AC3E}">
        <p14:creationId xmlns:p14="http://schemas.microsoft.com/office/powerpoint/2010/main" val="274240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3310D260-27B4-818A-5642-C847AA4B43CB}"/>
              </a:ext>
            </a:extLst>
          </p:cNvPr>
          <p:cNvSpPr>
            <a:spLocks noGrp="1"/>
          </p:cNvSpPr>
          <p:nvPr>
            <p:ph idx="1"/>
          </p:nvPr>
        </p:nvSpPr>
        <p:spPr/>
        <p:txBody>
          <a:bodyPr/>
          <a:lstStyle/>
          <a:p>
            <a:r>
              <a:rPr lang="nl-NL" dirty="0"/>
              <a:t>Digitalisering, robotisering en kunstmatige intelligentie zullen de komende decennia welzijn en gezondheid op veel vlakken verbeteren.</a:t>
            </a:r>
          </a:p>
          <a:p>
            <a:r>
              <a:rPr lang="nl-NL" dirty="0"/>
              <a:t>Deze innovatie moet gestimuleerd en gefinancierd worden, de overheid moet te veel regulering vooraf voorkomen.</a:t>
            </a:r>
          </a:p>
          <a:p>
            <a:r>
              <a:rPr lang="nl-NL" dirty="0"/>
              <a:t>Zorgverleners mogen onderling medische gegevens delen, tenzij de patiënt hier bezwaar tegen gemaakt heeft.</a:t>
            </a:r>
          </a:p>
        </p:txBody>
      </p:sp>
      <p:sp>
        <p:nvSpPr>
          <p:cNvPr id="3" name="Titel 2">
            <a:extLst>
              <a:ext uri="{FF2B5EF4-FFF2-40B4-BE49-F238E27FC236}">
                <a16:creationId xmlns:a16="http://schemas.microsoft.com/office/drawing/2014/main" id="{BD6C5FEC-F660-DFB1-056E-D99341F579B5}"/>
              </a:ext>
            </a:extLst>
          </p:cNvPr>
          <p:cNvSpPr>
            <a:spLocks noGrp="1"/>
          </p:cNvSpPr>
          <p:nvPr>
            <p:ph type="title"/>
          </p:nvPr>
        </p:nvSpPr>
        <p:spPr/>
        <p:txBody>
          <a:bodyPr/>
          <a:lstStyle/>
          <a:p>
            <a:r>
              <a:rPr lang="nl-NL" dirty="0"/>
              <a:t>Digitalisering en innovatie</a:t>
            </a:r>
            <a:br>
              <a:rPr lang="nl-NL" dirty="0"/>
            </a:br>
            <a:endParaRPr lang="nl-NL" dirty="0"/>
          </a:p>
        </p:txBody>
      </p:sp>
      <p:sp>
        <p:nvSpPr>
          <p:cNvPr id="4" name="Tijdelijke aanduiding voor dianummer 3">
            <a:extLst>
              <a:ext uri="{FF2B5EF4-FFF2-40B4-BE49-F238E27FC236}">
                <a16:creationId xmlns:a16="http://schemas.microsoft.com/office/drawing/2014/main" id="{E686E93A-2474-3644-9ECE-3B82CA20AE37}"/>
              </a:ext>
            </a:extLst>
          </p:cNvPr>
          <p:cNvSpPr>
            <a:spLocks noGrp="1"/>
          </p:cNvSpPr>
          <p:nvPr>
            <p:ph type="sldNum" sz="quarter" idx="10"/>
          </p:nvPr>
        </p:nvSpPr>
        <p:spPr/>
        <p:txBody>
          <a:bodyPr/>
          <a:lstStyle/>
          <a:p>
            <a:fld id="{3CB85E5D-8611-4DC1-B375-AD1E4C05477C}" type="slidenum">
              <a:rPr lang="nl-NL" smtClean="0"/>
              <a:pPr/>
              <a:t>9</a:t>
            </a:fld>
            <a:endParaRPr lang="nl-NL" dirty="0"/>
          </a:p>
        </p:txBody>
      </p:sp>
    </p:spTree>
    <p:extLst>
      <p:ext uri="{BB962C8B-B14F-4D97-AF65-F5344CB8AC3E}">
        <p14:creationId xmlns:p14="http://schemas.microsoft.com/office/powerpoint/2010/main" val="4082702640"/>
      </p:ext>
    </p:extLst>
  </p:cSld>
  <p:clrMapOvr>
    <a:masterClrMapping/>
  </p:clrMapOvr>
</p:sld>
</file>

<file path=ppt/theme/theme1.xml><?xml version="1.0" encoding="utf-8"?>
<a:theme xmlns:a="http://schemas.openxmlformats.org/drawingml/2006/main" name="KNMP">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6E8A1127-B5BC-4065-8238-F07DFCFC8604}"/>
    </a:ext>
  </a:extLst>
</a:theme>
</file>

<file path=ppt/theme/theme2.xml><?xml version="1.0" encoding="utf-8"?>
<a:theme xmlns:a="http://schemas.openxmlformats.org/drawingml/2006/main" name="Tips">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9A30ABBC-13D8-4E63-94D1-225504F3D290}"/>
    </a:ext>
  </a:extLst>
</a:theme>
</file>

<file path=ppt/theme/theme3.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642A9DB74D7BC47B4B71F3884D55BF4" ma:contentTypeVersion="20" ma:contentTypeDescription="Een nieuw document maken." ma:contentTypeScope="" ma:versionID="d79d8b5f4d12e06a0122dc37e2d9846a">
  <xsd:schema xmlns:xsd="http://www.w3.org/2001/XMLSchema" xmlns:xs="http://www.w3.org/2001/XMLSchema" xmlns:p="http://schemas.microsoft.com/office/2006/metadata/properties" xmlns:ns2="6f4d2357-eadc-4c28-9e3e-ebdbf4982601" xmlns:ns3="b6c766b3-ead1-484a-a8de-6e06bf12dac2" targetNamespace="http://schemas.microsoft.com/office/2006/metadata/properties" ma:root="true" ma:fieldsID="448d708762f21d5cfa91fcc8a109c867" ns2:_="" ns3:_="">
    <xsd:import namespace="6f4d2357-eadc-4c28-9e3e-ebdbf4982601"/>
    <xsd:import namespace="b6c766b3-ead1-484a-a8de-6e06bf12dac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Tags" minOccurs="0"/>
                <xsd:element ref="ns2:Eventuelerechten"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Beeldgebruik" minOccurs="0"/>
                <xsd:element ref="ns2:MediaServiceOCR" minOccurs="0"/>
                <xsd:element ref="ns2:MediaServiceLocation" minOccurs="0"/>
                <xsd:element ref="ns2:Toelichtingbeeldgebruik"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d2357-eadc-4c28-9e3e-ebdbf49826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Tags" ma:index="12" nillable="true" ma:displayName="Tags" ma:format="Dropdown" ma:internalName="Tags">
      <xsd:complexType>
        <xsd:complexContent>
          <xsd:extension base="dms:MultiChoiceFillIn">
            <xsd:sequence>
              <xsd:element name="Value" maxOccurs="unbounded" minOccurs="0" nillable="true">
                <xsd:simpleType>
                  <xsd:union memberTypes="dms:Text">
                    <xsd:simpleType>
                      <xsd:restriction base="dms:Choice">
                        <xsd:enumeration value="Apotheker"/>
                        <xsd:enumeration value="Assistent"/>
                        <xsd:enumeration value="Patiënt"/>
                      </xsd:restriction>
                    </xsd:simpleType>
                  </xsd:union>
                </xsd:simpleType>
              </xsd:element>
            </xsd:sequence>
          </xsd:extension>
        </xsd:complexContent>
      </xsd:complexType>
    </xsd:element>
    <xsd:element name="Eventuelerechten" ma:index="13" nillable="true" ma:displayName="Eventuele rechten" ma:format="Dropdown" ma:internalName="Eventuelerechten">
      <xsd:simpleType>
        <xsd:restriction base="dms:Text">
          <xsd:maxLength value="255"/>
        </xsd:restriction>
      </xsd:simpleType>
    </xsd:element>
    <xsd:element name="lcf76f155ced4ddcb4097134ff3c332f" ma:index="15" nillable="true" ma:taxonomy="true" ma:internalName="lcf76f155ced4ddcb4097134ff3c332f" ma:taxonomyFieldName="MediaServiceImageTags" ma:displayName="Afbeeldingtags" ma:readOnly="false" ma:fieldId="{5cf76f15-5ced-4ddc-b409-7134ff3c332f}" ma:taxonomyMulti="true" ma:sspId="f49c6faf-dc96-443f-a2ef-b32921d9d831"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Beeldgebruik" ma:index="20" nillable="true" ma:displayName="Beeldgebruik" ma:format="Dropdown" ma:internalName="Beeldgebruik">
      <xsd:simpleType>
        <xsd:restriction base="dms:Choice">
          <xsd:enumeration value="Voor algemeen gebruik"/>
          <xsd:enumeration value="Voor exclusief gebruik"/>
          <xsd:enumeration value="Voor intern gebruik"/>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element name="Toelichtingbeeldgebruik" ma:index="23" nillable="true" ma:displayName="Toelichting beeldgebruik" ma:format="Dropdown" ma:internalName="Toelichtingbeeldgebruik">
      <xsd:simpleType>
        <xsd:restriction base="dms:Text">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6c766b3-ead1-484a-a8de-6e06bf12dac2"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16" nillable="true" ma:displayName="Taxonomy Catch All Column" ma:hidden="true" ma:list="{24dc36fe-d789-4505-8e42-50594f980f50}" ma:internalName="TaxCatchAll" ma:showField="CatchAllData" ma:web="b6c766b3-ead1-484a-a8de-6e06bf12da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Eventuelerechten xmlns="6f4d2357-eadc-4c28-9e3e-ebdbf4982601" xsi:nil="true"/>
    <Tags xmlns="6f4d2357-eadc-4c28-9e3e-ebdbf4982601" xsi:nil="true"/>
    <TaxCatchAll xmlns="b6c766b3-ead1-484a-a8de-6e06bf12dac2" xsi:nil="true"/>
    <Beeldgebruik xmlns="6f4d2357-eadc-4c28-9e3e-ebdbf4982601" xsi:nil="true"/>
    <Toelichtingbeeldgebruik xmlns="6f4d2357-eadc-4c28-9e3e-ebdbf4982601" xsi:nil="true"/>
    <lcf76f155ced4ddcb4097134ff3c332f xmlns="6f4d2357-eadc-4c28-9e3e-ebdbf4982601">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9C7F2B0-6EF7-495C-8C70-3AB7E53FD1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4d2357-eadc-4c28-9e3e-ebdbf4982601"/>
    <ds:schemaRef ds:uri="b6c766b3-ead1-484a-a8de-6e06bf12dac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EDD962F-FDD8-426D-8FCF-0EE78BBC9E6A}">
  <ds:schemaRefs>
    <ds:schemaRef ds:uri="http://www.w3.org/XML/1998/namespace"/>
    <ds:schemaRef ds:uri="23c7a637-5bd3-4202-aa87-26309051a924"/>
    <ds:schemaRef ds:uri="http://schemas.microsoft.com/office/2006/documentManagement/types"/>
    <ds:schemaRef ds:uri="http://purl.org/dc/terms/"/>
    <ds:schemaRef ds:uri="http://purl.org/dc/dcmitype/"/>
    <ds:schemaRef ds:uri="http://purl.org/dc/elements/1.1/"/>
    <ds:schemaRef ds:uri="http://schemas.openxmlformats.org/package/2006/metadata/core-properties"/>
    <ds:schemaRef ds:uri="http://schemas.microsoft.com/office/infopath/2007/PartnerControls"/>
    <ds:schemaRef ds:uri="bd1a4e06-d6a3-4a4c-bcd6-78c14bfe3200"/>
    <ds:schemaRef ds:uri="http://schemas.microsoft.com/office/2006/metadata/properties"/>
    <ds:schemaRef ds:uri="6f4d2357-eadc-4c28-9e3e-ebdbf4982601"/>
    <ds:schemaRef ds:uri="b6c766b3-ead1-484a-a8de-6e06bf12dac2"/>
  </ds:schemaRefs>
</ds:datastoreItem>
</file>

<file path=customXml/itemProps3.xml><?xml version="1.0" encoding="utf-8"?>
<ds:datastoreItem xmlns:ds="http://schemas.openxmlformats.org/officeDocument/2006/customXml" ds:itemID="{8A5463C0-AC5B-4A8B-93F8-7CD3FE81110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KNMP</Template>
  <TotalTime>32</TotalTime>
  <Words>586</Words>
  <Application>Microsoft Office PowerPoint</Application>
  <PresentationFormat>Breedbeeld</PresentationFormat>
  <Paragraphs>69</Paragraphs>
  <Slides>15</Slides>
  <Notes>0</Notes>
  <HiddenSlides>0</HiddenSlides>
  <MMClips>0</MMClips>
  <ScaleCrop>false</ScaleCrop>
  <HeadingPairs>
    <vt:vector size="4" baseType="variant">
      <vt:variant>
        <vt:lpstr>Thema</vt:lpstr>
      </vt:variant>
      <vt:variant>
        <vt:i4>2</vt:i4>
      </vt:variant>
      <vt:variant>
        <vt:lpstr>Diatitels</vt:lpstr>
      </vt:variant>
      <vt:variant>
        <vt:i4>15</vt:i4>
      </vt:variant>
    </vt:vector>
  </HeadingPairs>
  <TitlesOfParts>
    <vt:vector size="17" baseType="lpstr">
      <vt:lpstr>KNMP</vt:lpstr>
      <vt:lpstr>Tips</vt:lpstr>
      <vt:lpstr>Standpunten</vt:lpstr>
      <vt:lpstr>Thema’s</vt:lpstr>
      <vt:lpstr>Zorgrol van de apotheker</vt:lpstr>
      <vt:lpstr>Geneesmiddelentekorten </vt:lpstr>
      <vt:lpstr>Basispakket en vergoedingen </vt:lpstr>
      <vt:lpstr>Arbeidsmarktproblematiek </vt:lpstr>
      <vt:lpstr>Samenwerken in de zorg </vt:lpstr>
      <vt:lpstr>Administratieve lasten en regeldruk </vt:lpstr>
      <vt:lpstr>Digitalisering en innovatie </vt:lpstr>
      <vt:lpstr>Preventie </vt:lpstr>
      <vt:lpstr>Agressie in de zorg</vt:lpstr>
      <vt:lpstr>Professionele autonomie </vt:lpstr>
      <vt:lpstr>Marktwerking in de zorg </vt:lpstr>
      <vt:lpstr>Eigen risico </vt:lpstr>
      <vt:lpstr>Verkiezingsprogramma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ROADMAP 2023-2026 </dc:title>
  <dc:creator>J snijder</dc:creator>
  <cp:lastModifiedBy>Leanne Zuur</cp:lastModifiedBy>
  <cp:revision>57</cp:revision>
  <dcterms:created xsi:type="dcterms:W3CDTF">2024-05-13T06:07:45Z</dcterms:created>
  <dcterms:modified xsi:type="dcterms:W3CDTF">2025-10-17T10:31:56Z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0x010100C642A9DB74D7BC47B4B71F3884D55BF4</vt:lpwstr>
  </property>
  <property fmtid="{D5CDD505-2E9C-101B-9397-08002B2CF9AE}" pid="3" name="MediaServiceImageTags">
    <vt:lpwstr/>
  </property>
</Properties>
</file>