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21"/>
  </p:notesMasterIdLst>
  <p:handoutMasterIdLst>
    <p:handoutMasterId r:id="rId22"/>
  </p:handoutMasterIdLst>
  <p:sldIdLst>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3647"/>
    <a:srgbClr val="0D874A"/>
    <a:srgbClr val="E4E4E4"/>
    <a:srgbClr val="F0F9FD"/>
    <a:srgbClr val="FFFFFF"/>
    <a:srgbClr val="3FAE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0B832A-E2CF-49B5-B096-3573C0C821EF}" v="1" dt="2025-10-15T17:44:33.400"/>
    <p1510:client id="{FE38844A-D206-6434-6CAB-E423B9F92E28}" v="27" dt="2025-10-17T10:03:04.2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24" autoAdjust="0"/>
    <p:restoredTop sz="96405" autoAdjust="0"/>
  </p:normalViewPr>
  <p:slideViewPr>
    <p:cSldViewPr snapToGrid="0">
      <p:cViewPr varScale="1">
        <p:scale>
          <a:sx n="112" d="100"/>
          <a:sy n="112" d="100"/>
        </p:scale>
        <p:origin x="708" y="44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78" d="100"/>
          <a:sy n="78" d="100"/>
        </p:scale>
        <p:origin x="289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ila Bakkers" userId="S::j.bakkers@knmp.nl::1424bfaa-72d7-4f27-a3e7-bcf1c2263408" providerId="AD" clId="Web-{FE38844A-D206-6434-6CAB-E423B9F92E28}"/>
    <pc:docChg chg="modSld">
      <pc:chgData name="Jamila Bakkers" userId="S::j.bakkers@knmp.nl::1424bfaa-72d7-4f27-a3e7-bcf1c2263408" providerId="AD" clId="Web-{FE38844A-D206-6434-6CAB-E423B9F92E28}" dt="2025-10-17T10:03:04.274" v="24" actId="20577"/>
      <pc:docMkLst>
        <pc:docMk/>
      </pc:docMkLst>
      <pc:sldChg chg="modSp">
        <pc:chgData name="Jamila Bakkers" userId="S::j.bakkers@knmp.nl::1424bfaa-72d7-4f27-a3e7-bcf1c2263408" providerId="AD" clId="Web-{FE38844A-D206-6434-6CAB-E423B9F92E28}" dt="2025-10-17T09:36:38.450" v="2" actId="20577"/>
        <pc:sldMkLst>
          <pc:docMk/>
          <pc:sldMk cId="4128479210" sldId="262"/>
        </pc:sldMkLst>
        <pc:spChg chg="mod">
          <ac:chgData name="Jamila Bakkers" userId="S::j.bakkers@knmp.nl::1424bfaa-72d7-4f27-a3e7-bcf1c2263408" providerId="AD" clId="Web-{FE38844A-D206-6434-6CAB-E423B9F92E28}" dt="2025-10-17T09:36:38.450" v="2" actId="20577"/>
          <ac:spMkLst>
            <pc:docMk/>
            <pc:sldMk cId="4128479210" sldId="262"/>
            <ac:spMk id="2" creationId="{C3A0033E-FC72-5839-AA1E-9C59AB37B882}"/>
          </ac:spMkLst>
        </pc:spChg>
      </pc:sldChg>
      <pc:sldChg chg="modSp">
        <pc:chgData name="Jamila Bakkers" userId="S::j.bakkers@knmp.nl::1424bfaa-72d7-4f27-a3e7-bcf1c2263408" providerId="AD" clId="Web-{FE38844A-D206-6434-6CAB-E423B9F92E28}" dt="2025-10-17T09:44:31.905" v="8" actId="20577"/>
        <pc:sldMkLst>
          <pc:docMk/>
          <pc:sldMk cId="4072654126" sldId="269"/>
        </pc:sldMkLst>
        <pc:spChg chg="mod">
          <ac:chgData name="Jamila Bakkers" userId="S::j.bakkers@knmp.nl::1424bfaa-72d7-4f27-a3e7-bcf1c2263408" providerId="AD" clId="Web-{FE38844A-D206-6434-6CAB-E423B9F92E28}" dt="2025-10-17T09:44:31.905" v="8" actId="20577"/>
          <ac:spMkLst>
            <pc:docMk/>
            <pc:sldMk cId="4072654126" sldId="269"/>
            <ac:spMk id="2" creationId="{25FA1FE3-B077-0D64-FC68-ED48E167E782}"/>
          </ac:spMkLst>
        </pc:spChg>
      </pc:sldChg>
      <pc:sldChg chg="modSp">
        <pc:chgData name="Jamila Bakkers" userId="S::j.bakkers@knmp.nl::1424bfaa-72d7-4f27-a3e7-bcf1c2263408" providerId="AD" clId="Web-{FE38844A-D206-6434-6CAB-E423B9F92E28}" dt="2025-10-17T10:03:04.274" v="24" actId="20577"/>
        <pc:sldMkLst>
          <pc:docMk/>
          <pc:sldMk cId="1739387592" sldId="271"/>
        </pc:sldMkLst>
        <pc:spChg chg="mod">
          <ac:chgData name="Jamila Bakkers" userId="S::j.bakkers@knmp.nl::1424bfaa-72d7-4f27-a3e7-bcf1c2263408" providerId="AD" clId="Web-{FE38844A-D206-6434-6CAB-E423B9F92E28}" dt="2025-10-17T10:03:04.274" v="24" actId="20577"/>
          <ac:spMkLst>
            <pc:docMk/>
            <pc:sldMk cId="1739387592" sldId="271"/>
            <ac:spMk id="2" creationId="{03A8FDF6-C1AB-5FC4-0C16-7315E5F4F6D8}"/>
          </ac:spMkLst>
        </pc:spChg>
      </pc:sldChg>
      <pc:sldChg chg="modSp">
        <pc:chgData name="Jamila Bakkers" userId="S::j.bakkers@knmp.nl::1424bfaa-72d7-4f27-a3e7-bcf1c2263408" providerId="AD" clId="Web-{FE38844A-D206-6434-6CAB-E423B9F92E28}" dt="2025-10-17T09:45:17.812" v="14" actId="20577"/>
        <pc:sldMkLst>
          <pc:docMk/>
          <pc:sldMk cId="851697600" sldId="272"/>
        </pc:sldMkLst>
        <pc:spChg chg="mod">
          <ac:chgData name="Jamila Bakkers" userId="S::j.bakkers@knmp.nl::1424bfaa-72d7-4f27-a3e7-bcf1c2263408" providerId="AD" clId="Web-{FE38844A-D206-6434-6CAB-E423B9F92E28}" dt="2025-10-17T09:45:17.812" v="14" actId="20577"/>
          <ac:spMkLst>
            <pc:docMk/>
            <pc:sldMk cId="851697600" sldId="272"/>
            <ac:spMk id="2" creationId="{FFBA7358-DA27-FF5D-549E-8A840716A210}"/>
          </ac:spMkLst>
        </pc:spChg>
      </pc:sldChg>
    </pc:docChg>
  </pc:docChgLst>
  <pc:docChgLst>
    <pc:chgData name="Leanne Zuur" userId="cea67704-3285-42f7-ac50-96484e0d0d8c" providerId="ADAL" clId="{203C7079-4F50-4062-81D9-C886ABE3CEFD}"/>
    <pc:docChg chg="modSld">
      <pc:chgData name="Leanne Zuur" userId="cea67704-3285-42f7-ac50-96484e0d0d8c" providerId="ADAL" clId="{203C7079-4F50-4062-81D9-C886ABE3CEFD}" dt="2025-10-15T17:44:38.225" v="1" actId="20577"/>
      <pc:docMkLst>
        <pc:docMk/>
      </pc:docMkLst>
      <pc:sldChg chg="addSp modSp mod">
        <pc:chgData name="Leanne Zuur" userId="cea67704-3285-42f7-ac50-96484e0d0d8c" providerId="ADAL" clId="{203C7079-4F50-4062-81D9-C886ABE3CEFD}" dt="2025-10-15T17:44:38.225" v="1" actId="20577"/>
        <pc:sldMkLst>
          <pc:docMk/>
          <pc:sldMk cId="412288234" sldId="260"/>
        </pc:sldMkLst>
        <pc:spChg chg="mod">
          <ac:chgData name="Leanne Zuur" userId="cea67704-3285-42f7-ac50-96484e0d0d8c" providerId="ADAL" clId="{203C7079-4F50-4062-81D9-C886ABE3CEFD}" dt="2025-10-15T17:44:38.225" v="1" actId="20577"/>
          <ac:spMkLst>
            <pc:docMk/>
            <pc:sldMk cId="412288234" sldId="260"/>
            <ac:spMk id="2" creationId="{B6058A89-1F2A-CD96-6A36-FC8C8F23AB20}"/>
          </ac:spMkLst>
        </pc:spChg>
        <pc:spChg chg="add mod">
          <ac:chgData name="Leanne Zuur" userId="cea67704-3285-42f7-ac50-96484e0d0d8c" providerId="ADAL" clId="{203C7079-4F50-4062-81D9-C886ABE3CEFD}" dt="2025-10-15T17:44:33.398" v="0"/>
          <ac:spMkLst>
            <pc:docMk/>
            <pc:sldMk cId="412288234" sldId="260"/>
            <ac:spMk id="5" creationId="{2B39799F-B049-3E89-1820-FF4851A6FA4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C938A8A5-B2D6-D5FE-BA13-7D7581750C3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115D981B-8DED-F9C9-BD40-AF5BDD5E5D2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A680B9-19CC-4AE9-B541-FA58F175A02A}" type="datetimeFigureOut">
              <a:rPr lang="nl-NL" smtClean="0"/>
              <a:t>17-10-2025</a:t>
            </a:fld>
            <a:endParaRPr lang="nl-NL"/>
          </a:p>
        </p:txBody>
      </p:sp>
      <p:sp>
        <p:nvSpPr>
          <p:cNvPr id="4" name="Tijdelijke aanduiding voor voettekst 3">
            <a:extLst>
              <a:ext uri="{FF2B5EF4-FFF2-40B4-BE49-F238E27FC236}">
                <a16:creationId xmlns:a16="http://schemas.microsoft.com/office/drawing/2014/main" id="{E16822E3-BC01-44FC-2A8C-C0BDA52ABE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0A404453-D1DD-4E36-4562-F446460E38A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4A2027-C6DD-497A-8647-87F0B1B77BAA}" type="slidenum">
              <a:rPr lang="nl-NL" smtClean="0"/>
              <a:t>‹nr.›</a:t>
            </a:fld>
            <a:endParaRPr lang="nl-NL"/>
          </a:p>
        </p:txBody>
      </p:sp>
    </p:spTree>
    <p:extLst>
      <p:ext uri="{BB962C8B-B14F-4D97-AF65-F5344CB8AC3E}">
        <p14:creationId xmlns:p14="http://schemas.microsoft.com/office/powerpoint/2010/main" val="1135303514"/>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B8B8F-1853-4BA6-84DE-A61B3D86F6AA}" type="datetimeFigureOut">
              <a:rPr lang="nl-NL" smtClean="0"/>
              <a:t>17-10-2025</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F82403-D312-452C-8EF4-A5AAB8B062A4}" type="slidenum">
              <a:rPr lang="nl-NL" smtClean="0"/>
              <a:t>‹nr.›</a:t>
            </a:fld>
            <a:endParaRPr lang="nl-NL" dirty="0"/>
          </a:p>
        </p:txBody>
      </p:sp>
    </p:spTree>
    <p:extLst>
      <p:ext uri="{BB962C8B-B14F-4D97-AF65-F5344CB8AC3E}">
        <p14:creationId xmlns:p14="http://schemas.microsoft.com/office/powerpoint/2010/main" val="2202446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Master" Target="../slideMasters/slideMaster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 Id="rId9" Type="http://schemas.openxmlformats.org/officeDocument/2006/relationships/image" Target="../media/image1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36" name="Golf">
            <a:extLst>
              <a:ext uri="{FF2B5EF4-FFF2-40B4-BE49-F238E27FC236}">
                <a16:creationId xmlns:a16="http://schemas.microsoft.com/office/drawing/2014/main" id="{845FD710-1D4B-432F-7A82-E79E7FB6317B}"/>
              </a:ext>
            </a:extLst>
          </p:cNvPr>
          <p:cNvPicPr>
            <a:picLocks noChangeAspect="1"/>
          </p:cNvPicPr>
          <p:nvPr userDrawn="1"/>
        </p:nvPicPr>
        <p:blipFill>
          <a:blip r:embed="rId2"/>
          <a:stretch>
            <a:fillRect/>
          </a:stretch>
        </p:blipFill>
        <p:spPr>
          <a:xfrm>
            <a:off x="0" y="5059680"/>
            <a:ext cx="12192000" cy="1798320"/>
          </a:xfrm>
          <a:prstGeom prst="rect">
            <a:avLst/>
          </a:prstGeom>
        </p:spPr>
      </p:pic>
      <p:pic>
        <p:nvPicPr>
          <p:cNvPr id="39" name="Logo">
            <a:extLst>
              <a:ext uri="{FF2B5EF4-FFF2-40B4-BE49-F238E27FC236}">
                <a16:creationId xmlns:a16="http://schemas.microsoft.com/office/drawing/2014/main" id="{8AA18E27-3D59-F49F-B0F0-BA44F899AD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300571" y="6076800"/>
            <a:ext cx="4404554" cy="532800"/>
          </a:xfrm>
          <a:prstGeom prst="rect">
            <a:avLst/>
          </a:prstGeom>
        </p:spPr>
      </p:pic>
      <p:sp>
        <p:nvSpPr>
          <p:cNvPr id="24" name="Tijdelijke aanduiding voor afbeelding 23">
            <a:extLst>
              <a:ext uri="{FF2B5EF4-FFF2-40B4-BE49-F238E27FC236}">
                <a16:creationId xmlns:a16="http://schemas.microsoft.com/office/drawing/2014/main" id="{9196EE4B-59E3-80AF-51CF-DE8D0DB2E22B}"/>
              </a:ext>
            </a:extLst>
          </p:cNvPr>
          <p:cNvSpPr>
            <a:spLocks noGrp="1"/>
          </p:cNvSpPr>
          <p:nvPr>
            <p:ph type="pic" sz="quarter" idx="10"/>
          </p:nvPr>
        </p:nvSpPr>
        <p:spPr>
          <a:xfrm>
            <a:off x="1114087" y="2576275"/>
            <a:ext cx="6018455" cy="3652512"/>
          </a:xfrm>
          <a:custGeom>
            <a:avLst/>
            <a:gdLst>
              <a:gd name="connsiteX0" fmla="*/ 1630545 w 6018455"/>
              <a:gd name="connsiteY0" fmla="*/ 58 h 3652512"/>
              <a:gd name="connsiteX1" fmla="*/ 2422238 w 6018455"/>
              <a:gd name="connsiteY1" fmla="*/ 238453 h 3652512"/>
              <a:gd name="connsiteX2" fmla="*/ 5942777 w 6018455"/>
              <a:gd name="connsiteY2" fmla="*/ 1232152 h 3652512"/>
              <a:gd name="connsiteX3" fmla="*/ 3160591 w 6018455"/>
              <a:gd name="connsiteY3" fmla="*/ 3545531 h 3652512"/>
              <a:gd name="connsiteX4" fmla="*/ 28785 w 6018455"/>
              <a:gd name="connsiteY4" fmla="*/ 2152984 h 3652512"/>
              <a:gd name="connsiteX5" fmla="*/ 1630545 w 6018455"/>
              <a:gd name="connsiteY5" fmla="*/ 58 h 365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55" h="3652512">
                <a:moveTo>
                  <a:pt x="1630545" y="58"/>
                </a:moveTo>
                <a:cubicBezTo>
                  <a:pt x="1877682" y="-2328"/>
                  <a:pt x="2143800" y="68853"/>
                  <a:pt x="2422238" y="238453"/>
                </a:cubicBezTo>
                <a:cubicBezTo>
                  <a:pt x="3708868" y="1021222"/>
                  <a:pt x="5503395" y="234207"/>
                  <a:pt x="5942777" y="1232152"/>
                </a:cubicBezTo>
                <a:cubicBezTo>
                  <a:pt x="6334744" y="2121344"/>
                  <a:pt x="5173894" y="3060667"/>
                  <a:pt x="3160591" y="3545531"/>
                </a:cubicBezTo>
                <a:cubicBezTo>
                  <a:pt x="1418822" y="3965200"/>
                  <a:pt x="254877" y="3076966"/>
                  <a:pt x="28785" y="2152984"/>
                </a:cubicBezTo>
                <a:cubicBezTo>
                  <a:pt x="-154915" y="1402137"/>
                  <a:pt x="559615" y="10395"/>
                  <a:pt x="1630545" y="58"/>
                </a:cubicBezTo>
                <a:close/>
              </a:path>
            </a:pathLst>
          </a:custGeom>
          <a:solidFill>
            <a:schemeClr val="bg1">
              <a:lumMod val="95000"/>
            </a:schemeClr>
          </a:solidFill>
        </p:spPr>
        <p:txBody>
          <a:bodyPr wrap="square" lIns="720000" tIns="792000" rIns="720000" bIns="684000" anchor="b" anchorCtr="0">
            <a:noAutofit/>
          </a:bodyPr>
          <a:lstStyle>
            <a:lvl1pPr marL="0" indent="0" algn="ctr">
              <a:buFont typeface="Arial" panose="020B0604020202020204" pitchFamily="34" charset="0"/>
              <a:buNone/>
              <a:defRPr/>
            </a:lvl1pPr>
          </a:lstStyle>
          <a:p>
            <a:r>
              <a:rPr lang="nl-NL"/>
              <a:t>Klik op het pictogram als u een afbeelding wilt toevoegen</a:t>
            </a:r>
            <a:endParaRPr lang="nl-NL" dirty="0"/>
          </a:p>
        </p:txBody>
      </p:sp>
      <p:sp>
        <p:nvSpPr>
          <p:cNvPr id="2" name="Titel 1">
            <a:extLst>
              <a:ext uri="{FF2B5EF4-FFF2-40B4-BE49-F238E27FC236}">
                <a16:creationId xmlns:a16="http://schemas.microsoft.com/office/drawing/2014/main" id="{78CD4033-D594-4D61-AE7B-CC8E7CF3882A}"/>
              </a:ext>
            </a:extLst>
          </p:cNvPr>
          <p:cNvSpPr>
            <a:spLocks noGrp="1"/>
          </p:cNvSpPr>
          <p:nvPr>
            <p:ph type="ctrTitle"/>
          </p:nvPr>
        </p:nvSpPr>
        <p:spPr>
          <a:xfrm>
            <a:off x="827999" y="502980"/>
            <a:ext cx="10537199" cy="738664"/>
          </a:xfrm>
        </p:spPr>
        <p:txBody>
          <a:bodyPr anchor="t" anchorCtr="0">
            <a:noAutofit/>
          </a:bodyPr>
          <a:lstStyle>
            <a:lvl1pPr algn="l">
              <a:defRPr sz="4800"/>
            </a:lvl1pPr>
          </a:lstStyle>
          <a:p>
            <a:r>
              <a:rPr lang="nl-NL"/>
              <a:t>Klik om stijl te bewerken</a:t>
            </a:r>
            <a:endParaRPr lang="nl-NL" dirty="0"/>
          </a:p>
        </p:txBody>
      </p:sp>
      <p:sp>
        <p:nvSpPr>
          <p:cNvPr id="3" name="Ondertitel 2">
            <a:extLst>
              <a:ext uri="{FF2B5EF4-FFF2-40B4-BE49-F238E27FC236}">
                <a16:creationId xmlns:a16="http://schemas.microsoft.com/office/drawing/2014/main" id="{D0BA52AB-B6C0-4949-8064-C058D438522B}"/>
              </a:ext>
            </a:extLst>
          </p:cNvPr>
          <p:cNvSpPr>
            <a:spLocks noGrp="1"/>
          </p:cNvSpPr>
          <p:nvPr>
            <p:ph type="subTitle" idx="1"/>
          </p:nvPr>
        </p:nvSpPr>
        <p:spPr>
          <a:xfrm>
            <a:off x="828000" y="1312843"/>
            <a:ext cx="10537200" cy="738664"/>
          </a:xfrm>
        </p:spPr>
        <p:txBody>
          <a:bodyPr>
            <a:noAutofit/>
          </a:bodyPr>
          <a:lstStyle>
            <a:lvl1pPr marL="0" indent="0" algn="l">
              <a:buNone/>
              <a:defRPr sz="4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sp>
        <p:nvSpPr>
          <p:cNvPr id="34" name="Tijdelijke aanduiding voor tekst 33">
            <a:extLst>
              <a:ext uri="{FF2B5EF4-FFF2-40B4-BE49-F238E27FC236}">
                <a16:creationId xmlns:a16="http://schemas.microsoft.com/office/drawing/2014/main" id="{AA1C8326-6BF6-5E84-67F3-695B889D2CF3}"/>
              </a:ext>
            </a:extLst>
          </p:cNvPr>
          <p:cNvSpPr>
            <a:spLocks noGrp="1"/>
          </p:cNvSpPr>
          <p:nvPr>
            <p:ph type="body" sz="quarter" idx="11" hasCustomPrompt="1"/>
          </p:nvPr>
        </p:nvSpPr>
        <p:spPr>
          <a:xfrm>
            <a:off x="4554000" y="2826000"/>
            <a:ext cx="2768400" cy="1458000"/>
          </a:xfrm>
          <a:blipFill>
            <a:blip r:embed="rId4"/>
            <a:stretch>
              <a:fillRect/>
            </a:stretch>
          </a:blipFill>
        </p:spPr>
        <p:txBody>
          <a:bodyPr lIns="108000" rIns="108000" bIns="144000" anchor="ctr" anchorCtr="0"/>
          <a:lstStyle>
            <a:lvl1pPr marL="0" indent="0" algn="ctr">
              <a:spcBef>
                <a:spcPts val="0"/>
              </a:spcBef>
              <a:buNone/>
              <a:defRPr sz="1800">
                <a:solidFill>
                  <a:schemeClr val="bg1"/>
                </a:solidFill>
              </a:defRPr>
            </a:lvl1pPr>
          </a:lstStyle>
          <a:p>
            <a:pPr lvl="0"/>
            <a:r>
              <a:rPr lang="nl-NL" dirty="0"/>
              <a:t>[hier kan ook tekst]</a:t>
            </a:r>
          </a:p>
        </p:txBody>
      </p:sp>
      <p:sp>
        <p:nvSpPr>
          <p:cNvPr id="4" name="Tijdelijke aanduiding voor dianummer 3">
            <a:extLst>
              <a:ext uri="{FF2B5EF4-FFF2-40B4-BE49-F238E27FC236}">
                <a16:creationId xmlns:a16="http://schemas.microsoft.com/office/drawing/2014/main" id="{78321A80-6ED6-A0E2-645A-1050B36D844E}"/>
              </a:ext>
            </a:extLst>
          </p:cNvPr>
          <p:cNvSpPr>
            <a:spLocks noGrp="1"/>
          </p:cNvSpPr>
          <p:nvPr>
            <p:ph type="sldNum" sz="quarter" idx="12"/>
          </p:nvPr>
        </p:nvSpPr>
        <p:spPr>
          <a:xfrm>
            <a:off x="-180000" y="6674400"/>
            <a:ext cx="180000" cy="183600"/>
          </a:xfrm>
        </p:spPr>
        <p:txBody>
          <a:bodyPr/>
          <a:lstStyle>
            <a:lvl1pPr>
              <a:lnSpc>
                <a:spcPct val="0"/>
              </a:lnSpc>
              <a:defRPr sz="100">
                <a:solidFill>
                  <a:srgbClr val="E4E4E4"/>
                </a:solidFill>
              </a:defRPr>
            </a:lvl1p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3085285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ps">
    <p:spTree>
      <p:nvGrpSpPr>
        <p:cNvPr id="1" name=""/>
        <p:cNvGrpSpPr/>
        <p:nvPr/>
      </p:nvGrpSpPr>
      <p:grpSpPr>
        <a:xfrm>
          <a:off x="0" y="0"/>
          <a:ext cx="0" cy="0"/>
          <a:chOff x="0" y="0"/>
          <a:chExt cx="0" cy="0"/>
        </a:xfrm>
      </p:grpSpPr>
      <p:sp>
        <p:nvSpPr>
          <p:cNvPr id="121" name="Titel">
            <a:extLst>
              <a:ext uri="{FF2B5EF4-FFF2-40B4-BE49-F238E27FC236}">
                <a16:creationId xmlns:a16="http://schemas.microsoft.com/office/drawing/2014/main" id="{9832AF1D-3B01-4FCA-BD0E-9FC69B177B89}"/>
              </a:ext>
            </a:extLst>
          </p:cNvPr>
          <p:cNvSpPr txBox="1"/>
          <p:nvPr userDrawn="1"/>
        </p:nvSpPr>
        <p:spPr>
          <a:xfrm>
            <a:off x="1080002" y="540003"/>
            <a:ext cx="2121117" cy="615425"/>
          </a:xfrm>
          <a:prstGeom prst="rect">
            <a:avLst/>
          </a:prstGeom>
          <a:noFill/>
        </p:spPr>
        <p:txBody>
          <a:bodyPr vert="horz" wrap="square" lIns="0" tIns="0" rIns="0" bIns="0" rtlCol="0" anchor="t" anchorCtr="0">
            <a:spAutoFit/>
          </a:bodyPr>
          <a:lstStyle>
            <a:lvl1pPr defTabSz="1177226">
              <a:lnSpc>
                <a:spcPct val="100000"/>
              </a:lnSpc>
              <a:spcBef>
                <a:spcPct val="0"/>
              </a:spcBef>
              <a:buNone/>
              <a:defRPr sz="4000" b="1" cap="none" baseline="0">
                <a:solidFill>
                  <a:schemeClr val="accent1"/>
                </a:solidFill>
                <a:effectLst/>
                <a:latin typeface="+mj-lt"/>
                <a:ea typeface="+mj-ea"/>
                <a:cs typeface="+mj-cs"/>
              </a:defRPr>
            </a:lvl1pPr>
          </a:lstStyle>
          <a:p>
            <a:pPr lvl="0"/>
            <a:r>
              <a:rPr lang="nl-NL" sz="3999" dirty="0">
                <a:latin typeface="Calibri Light" panose="020F0302020204030204" pitchFamily="34" charset="0"/>
                <a:cs typeface="Calibri Light" panose="020F0302020204030204" pitchFamily="34" charset="0"/>
              </a:rPr>
              <a:t>Tips</a:t>
            </a:r>
          </a:p>
        </p:txBody>
      </p:sp>
      <p:grpSp>
        <p:nvGrpSpPr>
          <p:cNvPr id="122" name="Tip Nieuwe dia">
            <a:extLst>
              <a:ext uri="{FF2B5EF4-FFF2-40B4-BE49-F238E27FC236}">
                <a16:creationId xmlns:a16="http://schemas.microsoft.com/office/drawing/2014/main" id="{2F3A47AE-5DF6-4111-8B0C-0399D4275924}"/>
              </a:ext>
            </a:extLst>
          </p:cNvPr>
          <p:cNvGrpSpPr/>
          <p:nvPr userDrawn="1"/>
        </p:nvGrpSpPr>
        <p:grpSpPr>
          <a:xfrm>
            <a:off x="1114089" y="1391510"/>
            <a:ext cx="2304000" cy="5170646"/>
            <a:chOff x="-2545133" y="2057057"/>
            <a:chExt cx="2304000" cy="5170646"/>
          </a:xfrm>
        </p:grpSpPr>
        <p:sp>
          <p:nvSpPr>
            <p:cNvPr id="123" name="Tip tekst">
              <a:extLst>
                <a:ext uri="{FF2B5EF4-FFF2-40B4-BE49-F238E27FC236}">
                  <a16:creationId xmlns:a16="http://schemas.microsoft.com/office/drawing/2014/main" id="{76D67B95-38B3-4D3A-AEA9-4A12D55E48B7}"/>
                </a:ext>
              </a:extLst>
            </p:cNvPr>
            <p:cNvSpPr txBox="1"/>
            <p:nvPr userDrawn="1"/>
          </p:nvSpPr>
          <p:spPr>
            <a:xfrm>
              <a:off x="-2545133" y="2057057"/>
              <a:ext cx="2304000" cy="5170646"/>
            </a:xfrm>
            <a:prstGeom prst="rect">
              <a:avLst/>
            </a:prstGeom>
            <a:noFill/>
          </p:spPr>
          <p:txBody>
            <a:bodyPr wrap="square" lIns="0" tIns="0" rIns="0" bIns="0" rtlCol="0">
              <a:spAutoFit/>
            </a:bodyPr>
            <a:lstStyle/>
            <a:p>
              <a:pPr>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Nieuwe</a:t>
              </a:r>
              <a:r>
                <a:rPr lang="nl-NL" sz="1050" b="1" baseline="0" noProof="1">
                  <a:solidFill>
                    <a:schemeClr val="tx2"/>
                  </a:solidFill>
                  <a:latin typeface="Calibri Light" panose="020F0302020204030204" pitchFamily="34" charset="0"/>
                  <a:cs typeface="Calibri Light" panose="020F0302020204030204" pitchFamily="34" charset="0"/>
                </a:rPr>
                <a:t> </a:t>
              </a: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dia</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aseline="0" noProof="1">
                  <a:solidFill>
                    <a:schemeClr val="tx1"/>
                  </a:solidFill>
                  <a:latin typeface="Calibri Light" panose="020F0302020204030204" pitchFamily="34" charset="0"/>
                  <a:cs typeface="Calibri Light" panose="020F0302020204030204" pitchFamily="34" charset="0"/>
                </a:rPr>
                <a:t>: klik </a:t>
              </a:r>
              <a:r>
                <a:rPr lang="nl-NL" sz="1050" u="sng" baseline="0" noProof="1">
                  <a:solidFill>
                    <a:schemeClr val="tx1"/>
                  </a:solidFill>
                  <a:latin typeface="Calibri Light" panose="020F0302020204030204" pitchFamily="34" charset="0"/>
                  <a:cs typeface="Calibri Light" panose="020F0302020204030204" pitchFamily="34" charset="0"/>
                </a:rPr>
                <a:t>op het tekstje onder </a:t>
              </a:r>
              <a:r>
                <a:rPr lang="nl-NL" sz="1050" baseline="0" noProof="1">
                  <a:solidFill>
                    <a:schemeClr val="tx1"/>
                  </a:solidFill>
                  <a:latin typeface="Calibri Light" panose="020F0302020204030204" pitchFamily="34" charset="0"/>
                  <a:cs typeface="Calibri Light" panose="020F0302020204030204" pitchFamily="34" charset="0"/>
                </a:rPr>
                <a:t>het pictogram </a:t>
              </a:r>
              <a:r>
                <a:rPr lang="nl-NL" sz="1050" b="1" baseline="0" noProof="1">
                  <a:solidFill>
                    <a:schemeClr val="tx1"/>
                  </a:solidFill>
                  <a:latin typeface="Calibri Light" panose="020F0302020204030204" pitchFamily="34" charset="0"/>
                  <a:cs typeface="Calibri Light" panose="020F0302020204030204" pitchFamily="34" charset="0"/>
                </a:rPr>
                <a:t>Nieuwe dia</a:t>
              </a:r>
              <a:r>
                <a:rPr lang="nl-NL" sz="105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Andere indeling voor huidige dia</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0" baseline="0" noProof="1">
                  <a:solidFill>
                    <a:schemeClr val="tx1"/>
                  </a:solidFill>
                  <a:latin typeface="Calibri Light" panose="020F0302020204030204" pitchFamily="34" charset="0"/>
                  <a:cs typeface="Calibri Light" panose="020F0302020204030204" pitchFamily="34" charset="0"/>
                </a:rPr>
                <a:t>: klik op </a:t>
              </a:r>
              <a:r>
                <a:rPr lang="nl-NL" sz="1050" b="1" baseline="0" noProof="1">
                  <a:solidFill>
                    <a:schemeClr val="tx1"/>
                  </a:solidFill>
                  <a:latin typeface="Calibri Light" panose="020F0302020204030204" pitchFamily="34" charset="0"/>
                  <a:cs typeface="Calibri Light" panose="020F0302020204030204" pitchFamily="34" charset="0"/>
                </a:rPr>
                <a:t>Indeling</a:t>
              </a:r>
              <a:r>
                <a:rPr lang="nl-NL" sz="1050" b="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1" baseline="0" noProof="1">
                  <a:solidFill>
                    <a:schemeClr val="tx1"/>
                  </a:solidFill>
                  <a:latin typeface="Calibri Light" panose="020F0302020204030204" pitchFamily="34" charset="0"/>
                  <a:cs typeface="Calibri Light" panose="020F0302020204030204" pitchFamily="34" charset="0"/>
                </a:rPr>
                <a:t>KLEUREN</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Het ingestelde kleurenthema bevat onze huisstijlkleuren. Omdat ze er niet allemaal inpassen (alleen de laatste 6 kunnen gevuld worden voor accenten) staan alle huisstijlkleuren ook in de blokjes boven elke dia, inclusief de twee additionele kleuren groen en rood. Deze kleuren kun je ‘oppikken’ via de pipet-functie bij b.v. het kleuren van tekst of de opvulling van een vorm:</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p:txBody>
        </p:sp>
        <p:pic>
          <p:nvPicPr>
            <p:cNvPr id="124" name="Icon Nieuwe dia">
              <a:extLst>
                <a:ext uri="{FF2B5EF4-FFF2-40B4-BE49-F238E27FC236}">
                  <a16:creationId xmlns:a16="http://schemas.microsoft.com/office/drawing/2014/main" id="{7514B464-40D9-4395-B242-8B1A8E5A62B1}"/>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a:off x="-2003707" y="2776092"/>
              <a:ext cx="495369" cy="762106"/>
            </a:xfrm>
            <a:prstGeom prst="rect">
              <a:avLst/>
            </a:prstGeom>
          </p:spPr>
        </p:pic>
        <p:sp>
          <p:nvSpPr>
            <p:cNvPr id="125" name="Pijl">
              <a:extLst>
                <a:ext uri="{FF2B5EF4-FFF2-40B4-BE49-F238E27FC236}">
                  <a16:creationId xmlns:a16="http://schemas.microsoft.com/office/drawing/2014/main" id="{764757AD-2B56-4485-A16B-AA17D099C223}"/>
                </a:ext>
              </a:extLst>
            </p:cNvPr>
            <p:cNvSpPr/>
            <p:nvPr userDrawn="1"/>
          </p:nvSpPr>
          <p:spPr>
            <a:xfrm>
              <a:off x="-1498911" y="3213945"/>
              <a:ext cx="606634" cy="181070"/>
            </a:xfrm>
            <a:prstGeom prst="lef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100" dirty="0">
                <a:solidFill>
                  <a:schemeClr val="tx1"/>
                </a:solidFill>
              </a:endParaRPr>
            </a:p>
          </p:txBody>
        </p:sp>
        <p:pic>
          <p:nvPicPr>
            <p:cNvPr id="126" name="Icon Indeling">
              <a:extLst>
                <a:ext uri="{FF2B5EF4-FFF2-40B4-BE49-F238E27FC236}">
                  <a16:creationId xmlns:a16="http://schemas.microsoft.com/office/drawing/2014/main" id="{087A846B-EA89-4B54-A854-EC14B137075C}"/>
                </a:ext>
              </a:extLst>
            </p:cNvPr>
            <p:cNvPicPr>
              <a:picLocks noChangeAspect="1"/>
            </p:cNvPicPr>
            <p:nvPr userDrawn="1"/>
          </p:nvPicPr>
          <p:blipFill>
            <a:blip r:embed="rId3">
              <a:extLst>
                <a:ext uri="{28A0092B-C50C-407E-A947-70E740481C1C}">
                  <a14:useLocalDpi xmlns:a14="http://schemas.microsoft.com/office/drawing/2010/main" val="0"/>
                </a:ext>
              </a:extLst>
            </a:blip>
            <a:stretch/>
          </p:blipFill>
          <p:spPr>
            <a:xfrm>
              <a:off x="-2052470" y="4552251"/>
              <a:ext cx="838317" cy="228632"/>
            </a:xfrm>
            <a:prstGeom prst="rect">
              <a:avLst/>
            </a:prstGeom>
          </p:spPr>
        </p:pic>
        <p:cxnSp>
          <p:nvCxnSpPr>
            <p:cNvPr id="127" name="Lijn">
              <a:extLst>
                <a:ext uri="{FF2B5EF4-FFF2-40B4-BE49-F238E27FC236}">
                  <a16:creationId xmlns:a16="http://schemas.microsoft.com/office/drawing/2014/main" id="{EEEAE59C-FEF7-4ADA-9FDC-3CE8BDF07E7B}"/>
                </a:ext>
              </a:extLst>
            </p:cNvPr>
            <p:cNvCxnSpPr>
              <a:cxnSpLocks/>
            </p:cNvCxnSpPr>
            <p:nvPr userDrawn="1"/>
          </p:nvCxnSpPr>
          <p:spPr>
            <a:xfrm>
              <a:off x="-2545133" y="224955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Lijn">
              <a:extLst>
                <a:ext uri="{FF2B5EF4-FFF2-40B4-BE49-F238E27FC236}">
                  <a16:creationId xmlns:a16="http://schemas.microsoft.com/office/drawing/2014/main" id="{DCE5BD24-CCFA-4DB5-A414-B10E7DB9B620}"/>
                </a:ext>
              </a:extLst>
            </p:cNvPr>
            <p:cNvCxnSpPr>
              <a:cxnSpLocks/>
            </p:cNvCxnSpPr>
            <p:nvPr userDrawn="1"/>
          </p:nvCxnSpPr>
          <p:spPr>
            <a:xfrm>
              <a:off x="-2545133" y="4186876"/>
              <a:ext cx="2304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9" name="Tip Tekst opmaken">
            <a:extLst>
              <a:ext uri="{FF2B5EF4-FFF2-40B4-BE49-F238E27FC236}">
                <a16:creationId xmlns:a16="http://schemas.microsoft.com/office/drawing/2014/main" id="{72553A87-E6DE-4AC8-ADFF-F96D4DE43FE9}"/>
              </a:ext>
            </a:extLst>
          </p:cNvPr>
          <p:cNvGrpSpPr/>
          <p:nvPr userDrawn="1"/>
        </p:nvGrpSpPr>
        <p:grpSpPr>
          <a:xfrm>
            <a:off x="3908090" y="1391508"/>
            <a:ext cx="2304000" cy="4074985"/>
            <a:chOff x="-2564091" y="1731373"/>
            <a:chExt cx="2304000" cy="4074985"/>
          </a:xfrm>
        </p:grpSpPr>
        <p:sp>
          <p:nvSpPr>
            <p:cNvPr id="130" name="Tip tekst">
              <a:extLst>
                <a:ext uri="{FF2B5EF4-FFF2-40B4-BE49-F238E27FC236}">
                  <a16:creationId xmlns:a16="http://schemas.microsoft.com/office/drawing/2014/main" id="{D7BB2FFC-8DBF-407F-8DB2-3AA87503BAF7}"/>
                </a:ext>
              </a:extLst>
            </p:cNvPr>
            <p:cNvSpPr txBox="1"/>
            <p:nvPr userDrawn="1"/>
          </p:nvSpPr>
          <p:spPr>
            <a:xfrm>
              <a:off x="-2564091" y="1731373"/>
              <a:ext cx="2304000" cy="3877985"/>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Tekst opmaken</a:t>
              </a:r>
            </a:p>
            <a:p>
              <a:pPr>
                <a:lnSpc>
                  <a:spcPct val="100000"/>
                </a:lnSpc>
              </a:pPr>
              <a:endParaRPr lang="nl-NL" sz="1050" cap="all" baseline="0" noProof="1">
                <a:solidFill>
                  <a:schemeClr val="accent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In tekstkaders zijn vijf stijlen ingesteld:</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Je kiest een stijl door </a:t>
              </a:r>
              <a:r>
                <a:rPr lang="nl-NL" sz="1050" i="1" baseline="0" noProof="1">
                  <a:solidFill>
                    <a:schemeClr val="tx1"/>
                  </a:solidFill>
                  <a:latin typeface="Calibri Light" panose="020F0302020204030204" pitchFamily="34" charset="0"/>
                  <a:cs typeface="Calibri Light" panose="020F0302020204030204" pitchFamily="34" charset="0"/>
                </a:rPr>
                <a:t>aan het begin van een alinea </a:t>
              </a:r>
              <a:r>
                <a:rPr lang="nl-NL" sz="1050" baseline="0" noProof="1">
                  <a:solidFill>
                    <a:schemeClr val="tx1"/>
                  </a:solidFill>
                  <a:latin typeface="Calibri Light" panose="020F0302020204030204" pitchFamily="34" charset="0"/>
                  <a:cs typeface="Calibri Light" panose="020F0302020204030204" pitchFamily="34" charset="0"/>
                </a:rPr>
                <a:t>op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of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te drukken:</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volgende</a:t>
              </a:r>
              <a:r>
                <a:rPr lang="nl-NL" sz="1050" baseline="0" noProof="1">
                  <a:solidFill>
                    <a:schemeClr val="tx1"/>
                  </a:solidFill>
                  <a:latin typeface="Calibri Light" panose="020F0302020204030204" pitchFamily="34" charset="0"/>
                  <a:cs typeface="Calibri Light" panose="020F0302020204030204" pitchFamily="34" charset="0"/>
                </a:rPr>
                <a:t> stijl</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vorige</a:t>
              </a:r>
              <a:r>
                <a:rPr lang="nl-NL" sz="1050" i="0" u="none" baseline="0" noProof="1">
                  <a:solidFill>
                    <a:schemeClr val="tx1"/>
                  </a:solidFill>
                  <a:latin typeface="Calibri Light" panose="020F0302020204030204" pitchFamily="34" charset="0"/>
                  <a:cs typeface="Calibri Light" panose="020F0302020204030204" pitchFamily="34" charset="0"/>
                </a:rPr>
                <a:t> stijl</a:t>
              </a:r>
            </a:p>
            <a:p>
              <a:pPr marL="0" indent="0">
                <a:lnSpc>
                  <a:spcPct val="100000"/>
                </a:lnSpc>
                <a:buFont typeface="Calibri" panose="020B0604020202020204" pitchFamily="34" charset="0"/>
                <a:buNone/>
              </a:pPr>
              <a:endParaRPr lang="nl-NL" sz="105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r>
                <a:rPr lang="nl-NL" sz="1050" i="0" u="none" baseline="0" noProof="1">
                  <a:solidFill>
                    <a:schemeClr val="tx1"/>
                  </a:solidFill>
                  <a:latin typeface="Calibri Light" panose="020F0302020204030204" pitchFamily="34" charset="0"/>
                  <a:cs typeface="Calibri Light" panose="020F0302020204030204" pitchFamily="34" charset="0"/>
                </a:rPr>
                <a:t>Je kunt meerdere ‘sprongen’ tegelijk voor- of achteruit maken als je b.v. van stijl 1 naar stijl 4 wilt gaan. Je drukt dan aan het begin van een alinea meerdere keren op </a:t>
              </a:r>
              <a:r>
                <a:rPr lang="nl-NL" sz="1050" b="1" i="0" u="none" baseline="0" noProof="1">
                  <a:solidFill>
                    <a:schemeClr val="tx1"/>
                  </a:solidFill>
                  <a:latin typeface="Calibri Light" panose="020F0302020204030204" pitchFamily="34" charset="0"/>
                  <a:cs typeface="Calibri Light" panose="020F0302020204030204" pitchFamily="34" charset="0"/>
                </a:rPr>
                <a:t>[Tab]</a:t>
              </a:r>
              <a:r>
                <a:rPr lang="nl-NL" sz="1050" i="0" u="none" baseline="0" noProof="1">
                  <a:solidFill>
                    <a:schemeClr val="tx1"/>
                  </a:solidFill>
                  <a:latin typeface="Calibri Light" panose="020F0302020204030204" pitchFamily="34" charset="0"/>
                  <a:cs typeface="Calibri Light" panose="020F0302020204030204" pitchFamily="34" charset="0"/>
                </a:rPr>
                <a:t> of </a:t>
              </a:r>
              <a:r>
                <a:rPr lang="nl-NL" sz="1050" b="1" i="0" u="none" baseline="0" noProof="1">
                  <a:solidFill>
                    <a:schemeClr val="tx1"/>
                  </a:solidFill>
                  <a:latin typeface="Calibri Light" panose="020F0302020204030204" pitchFamily="34" charset="0"/>
                  <a:cs typeface="Calibri Light" panose="020F0302020204030204" pitchFamily="34" charset="0"/>
                </a:rPr>
                <a:t>[Shift]+[Tab].</a:t>
              </a:r>
            </a:p>
            <a:p>
              <a:pPr marL="0" indent="0">
                <a:lnSpc>
                  <a:spcPct val="100000"/>
                </a:lnSpc>
                <a:buFont typeface="Calibri" panose="020B0604020202020204" pitchFamily="34" charset="0"/>
                <a:buNone/>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829417"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1" i="1" u="none" cap="all" baseline="0" noProof="1">
                  <a:solidFill>
                    <a:schemeClr val="accent1"/>
                  </a:solidFill>
                  <a:latin typeface="Calibri Light" panose="020F0302020204030204" pitchFamily="34" charset="0"/>
                  <a:cs typeface="Calibri Light" panose="020F0302020204030204" pitchFamily="34" charset="0"/>
                </a:rPr>
                <a:t>Tip</a:t>
              </a:r>
              <a:r>
                <a:rPr lang="nl-NL" sz="1050" b="1" i="1" u="none" baseline="0" noProof="1">
                  <a:solidFill>
                    <a:schemeClr val="tx1"/>
                  </a:solidFill>
                  <a:latin typeface="Calibri Light" panose="020F0302020204030204" pitchFamily="34" charset="0"/>
                  <a:cs typeface="Calibri Light" panose="020F0302020204030204" pitchFamily="34" charset="0"/>
                </a:rPr>
                <a:t>: </a:t>
              </a:r>
              <a:r>
                <a:rPr lang="nl-NL" sz="1050" b="0" i="1" u="none" baseline="0" noProof="1">
                  <a:solidFill>
                    <a:schemeClr val="tx1"/>
                  </a:solidFill>
                  <a:latin typeface="Calibri Light" panose="020F0302020204030204" pitchFamily="34" charset="0"/>
                  <a:cs typeface="Calibri Light" panose="020F0302020204030204" pitchFamily="34" charset="0"/>
                </a:rPr>
                <a:t>in plaats van de Tab-toets kun je ook deze knoppen gebruiken (op de Start-tab):</a:t>
              </a:r>
            </a:p>
          </p:txBody>
        </p:sp>
        <p:pic>
          <p:nvPicPr>
            <p:cNvPr id="131" name="Icon Inspringen">
              <a:extLst>
                <a:ext uri="{FF2B5EF4-FFF2-40B4-BE49-F238E27FC236}">
                  <a16:creationId xmlns:a16="http://schemas.microsoft.com/office/drawing/2014/main" id="{CF43F927-00B0-4D5B-B697-0D4CC3EA58D3}"/>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663475" y="5628215"/>
              <a:ext cx="419158" cy="178143"/>
            </a:xfrm>
            <a:prstGeom prst="rect">
              <a:avLst/>
            </a:prstGeom>
          </p:spPr>
        </p:pic>
        <p:cxnSp>
          <p:nvCxnSpPr>
            <p:cNvPr id="132" name="Lijn">
              <a:extLst>
                <a:ext uri="{FF2B5EF4-FFF2-40B4-BE49-F238E27FC236}">
                  <a16:creationId xmlns:a16="http://schemas.microsoft.com/office/drawing/2014/main" id="{55783685-606D-41B5-B8A6-C63AC95E381A}"/>
                </a:ext>
              </a:extLst>
            </p:cNvPr>
            <p:cNvCxnSpPr>
              <a:cxnSpLocks/>
            </p:cNvCxnSpPr>
            <p:nvPr userDrawn="1"/>
          </p:nvCxnSpPr>
          <p:spPr>
            <a:xfrm>
              <a:off x="-2564091" y="1923866"/>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3" name="Screenprint stijlen">
              <a:extLst>
                <a:ext uri="{FF2B5EF4-FFF2-40B4-BE49-F238E27FC236}">
                  <a16:creationId xmlns:a16="http://schemas.microsoft.com/office/drawing/2014/main" id="{86BD6095-FD1D-4D21-8E99-06BCB4E7C812}"/>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2062502" y="2262432"/>
              <a:ext cx="1057265" cy="1037867"/>
            </a:xfrm>
            <a:prstGeom prst="rect">
              <a:avLst/>
            </a:prstGeom>
          </p:spPr>
        </p:pic>
      </p:grpSp>
      <p:grpSp>
        <p:nvGrpSpPr>
          <p:cNvPr id="134" name="Tip Foto instellen">
            <a:extLst>
              <a:ext uri="{FF2B5EF4-FFF2-40B4-BE49-F238E27FC236}">
                <a16:creationId xmlns:a16="http://schemas.microsoft.com/office/drawing/2014/main" id="{36DEFC1B-2E82-48C4-A6CC-F2001A75A195}"/>
              </a:ext>
            </a:extLst>
          </p:cNvPr>
          <p:cNvGrpSpPr/>
          <p:nvPr userDrawn="1"/>
        </p:nvGrpSpPr>
        <p:grpSpPr>
          <a:xfrm>
            <a:off x="6641622" y="1391508"/>
            <a:ext cx="2304000" cy="5009064"/>
            <a:chOff x="6633481" y="1391507"/>
            <a:chExt cx="2304000" cy="5009064"/>
          </a:xfrm>
        </p:grpSpPr>
        <p:sp>
          <p:nvSpPr>
            <p:cNvPr id="135" name="Tip tekst">
              <a:extLst>
                <a:ext uri="{FF2B5EF4-FFF2-40B4-BE49-F238E27FC236}">
                  <a16:creationId xmlns:a16="http://schemas.microsoft.com/office/drawing/2014/main" id="{DAFF4126-7BC9-40F2-A4AD-0897615BC5FC}"/>
                </a:ext>
              </a:extLst>
            </p:cNvPr>
            <p:cNvSpPr txBox="1"/>
            <p:nvPr userDrawn="1"/>
          </p:nvSpPr>
          <p:spPr>
            <a:xfrm>
              <a:off x="6633481" y="1391507"/>
              <a:ext cx="2304000" cy="5009064"/>
            </a:xfrm>
            <a:prstGeom prst="rect">
              <a:avLst/>
            </a:prstGeom>
            <a:noFill/>
          </p:spPr>
          <p:txBody>
            <a:bodyPr wrap="square" lIns="0" tIns="0" rIns="0" bIns="0" rtlCol="0">
              <a:spAutoFit/>
            </a:bodyPr>
            <a:lstStyle/>
            <a:p>
              <a:pPr marL="0" algn="l" defTabSz="531979" rtl="0" eaLnBrk="1" latinLnBrk="0" hangingPunct="1">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Foto instellen</a:t>
              </a:r>
            </a:p>
            <a:p>
              <a:pPr marL="0" algn="l" defTabSz="531979" rtl="0" eaLnBrk="1" latinLnBrk="0" hangingPunct="1">
                <a:lnSpc>
                  <a:spcPct val="100000"/>
                </a:lnSpc>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Een fotokader wordt altijd vanuit het midden van de gekozen foto gevuld. </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i="0" u="none" baseline="0" noProof="1">
                  <a:solidFill>
                    <a:schemeClr val="tx1"/>
                  </a:solidFill>
                  <a:latin typeface="Calibri Light" panose="020F0302020204030204" pitchFamily="34" charset="0"/>
                  <a:cs typeface="Calibri Light" panose="020F0302020204030204" pitchFamily="34" charset="0"/>
                </a:rPr>
                <a:t>Als je een ander gedeelte van de foto wilt zien, gebruik je de functie ‘bijsnijden’: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op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Afbeeldingsopmaak</a:t>
              </a:r>
              <a:r>
                <a:rPr lang="nl-NL" sz="1050" b="0" i="0" u="none" baseline="0" noProof="1">
                  <a:solidFill>
                    <a:schemeClr val="tx1"/>
                  </a:solidFill>
                  <a:latin typeface="Calibri Light" panose="020F0302020204030204" pitchFamily="34" charset="0"/>
                  <a:cs typeface="Calibri Light" panose="020F0302020204030204" pitchFamily="34" charset="0"/>
                </a:rPr>
                <a:t>: klik op </a:t>
              </a:r>
              <a:r>
                <a:rPr lang="nl-NL" sz="1050" b="1" i="0" u="none" baseline="0" noProof="1">
                  <a:solidFill>
                    <a:schemeClr val="tx1"/>
                  </a:solidFill>
                  <a:latin typeface="Calibri Light" panose="020F0302020204030204" pitchFamily="34" charset="0"/>
                  <a:cs typeface="Calibri Light" panose="020F0302020204030204" pitchFamily="34" charset="0"/>
                </a:rPr>
                <a:t>Bijsnijden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Nu kun je de foto bewegen en daarmee het gewenste deel in beeld schuiven. Ook kun je de foto vergroten/ verkleinen door met de ronde witte greepjes in de hoeken te slepen.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naast het kader om de bijsnijden-functie te verlaten.</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gn="l" defTabSz="531979" rtl="0" eaLnBrk="1" latinLnBrk="0" hangingPunct="1">
                <a:lnSpc>
                  <a:spcPct val="100000"/>
                </a:lnSpc>
                <a:buFont typeface="Calibri" panose="020B0604020202020204" pitchFamily="34" charset="0"/>
                <a:buNone/>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Andere foto kiezen</a:t>
              </a:r>
            </a:p>
            <a:p>
              <a:pPr marL="0" indent="0" algn="l" defTabSz="531979" rtl="0" eaLnBrk="1" latinLnBrk="0" hangingPunct="1">
                <a:lnSpc>
                  <a:spcPct val="100000"/>
                </a:lnSpc>
                <a:buFont typeface="Calibri" panose="020B0604020202020204" pitchFamily="34" charset="0"/>
                <a:buNone/>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Selecteer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Druk op </a:t>
              </a:r>
              <a:r>
                <a:rPr lang="nl-NL" sz="1050" b="1" i="0" u="none" baseline="0" noProof="1">
                  <a:solidFill>
                    <a:schemeClr val="tx1"/>
                  </a:solidFill>
                  <a:latin typeface="Calibri Light" panose="020F0302020204030204" pitchFamily="34" charset="0"/>
                  <a:cs typeface="Calibri Light" panose="020F0302020204030204" pitchFamily="34" charset="0"/>
                </a:rPr>
                <a:t>[Delete]</a:t>
              </a: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Kies een nieuwe foto volgens de aanwijzingen.</a:t>
              </a:r>
            </a:p>
          </p:txBody>
        </p:sp>
        <p:cxnSp>
          <p:nvCxnSpPr>
            <p:cNvPr id="136" name="Lijn">
              <a:extLst>
                <a:ext uri="{FF2B5EF4-FFF2-40B4-BE49-F238E27FC236}">
                  <a16:creationId xmlns:a16="http://schemas.microsoft.com/office/drawing/2014/main" id="{A8E43A82-FA65-4B50-9828-C4740E9E741A}"/>
                </a:ext>
              </a:extLst>
            </p:cNvPr>
            <p:cNvCxnSpPr>
              <a:cxnSpLocks/>
            </p:cNvCxnSpPr>
            <p:nvPr userDrawn="1"/>
          </p:nvCxnSpPr>
          <p:spPr>
            <a:xfrm>
              <a:off x="6633481" y="158400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Lijn">
              <a:extLst>
                <a:ext uri="{FF2B5EF4-FFF2-40B4-BE49-F238E27FC236}">
                  <a16:creationId xmlns:a16="http://schemas.microsoft.com/office/drawing/2014/main" id="{0150E791-AE56-48CE-BD8B-44B868408D75}"/>
                </a:ext>
              </a:extLst>
            </p:cNvPr>
            <p:cNvCxnSpPr>
              <a:cxnSpLocks/>
            </p:cNvCxnSpPr>
            <p:nvPr userDrawn="1"/>
          </p:nvCxnSpPr>
          <p:spPr>
            <a:xfrm>
              <a:off x="6633481" y="5127989"/>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8" name="Icon Bijsnijden" descr="Afbeelding met tafel&#10;&#10;Automatisch gegenereerde beschrijving">
              <a:extLst>
                <a:ext uri="{FF2B5EF4-FFF2-40B4-BE49-F238E27FC236}">
                  <a16:creationId xmlns:a16="http://schemas.microsoft.com/office/drawing/2014/main" id="{4B64F629-3218-474E-A1F5-909319BB8D0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296542" y="2948859"/>
              <a:ext cx="562053" cy="724001"/>
            </a:xfrm>
            <a:prstGeom prst="rect">
              <a:avLst/>
            </a:prstGeom>
          </p:spPr>
        </p:pic>
        <p:pic>
          <p:nvPicPr>
            <p:cNvPr id="139" name="Icon Opnieuw instellen">
              <a:extLst>
                <a:ext uri="{FF2B5EF4-FFF2-40B4-BE49-F238E27FC236}">
                  <a16:creationId xmlns:a16="http://schemas.microsoft.com/office/drawing/2014/main" id="{ECEAD7ED-CCA4-47A3-9804-4095FAD53DD8}"/>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132014" y="5743449"/>
              <a:ext cx="1181265" cy="257211"/>
            </a:xfrm>
            <a:prstGeom prst="rect">
              <a:avLst/>
            </a:prstGeom>
          </p:spPr>
        </p:pic>
      </p:grpSp>
      <p:grpSp>
        <p:nvGrpSpPr>
          <p:cNvPr id="140" name="Tip Dia herstellen">
            <a:extLst>
              <a:ext uri="{FF2B5EF4-FFF2-40B4-BE49-F238E27FC236}">
                <a16:creationId xmlns:a16="http://schemas.microsoft.com/office/drawing/2014/main" id="{50F5CC48-804D-426E-8495-1935FB72D7E5}"/>
              </a:ext>
            </a:extLst>
          </p:cNvPr>
          <p:cNvGrpSpPr/>
          <p:nvPr userDrawn="1"/>
        </p:nvGrpSpPr>
        <p:grpSpPr>
          <a:xfrm>
            <a:off x="9375155" y="1391510"/>
            <a:ext cx="2304000" cy="4201150"/>
            <a:chOff x="9375155" y="1391507"/>
            <a:chExt cx="2304000" cy="4201150"/>
          </a:xfrm>
        </p:grpSpPr>
        <p:sp>
          <p:nvSpPr>
            <p:cNvPr id="141" name="Tip tekst">
              <a:extLst>
                <a:ext uri="{FF2B5EF4-FFF2-40B4-BE49-F238E27FC236}">
                  <a16:creationId xmlns:a16="http://schemas.microsoft.com/office/drawing/2014/main" id="{F03604F6-D217-4100-8DC7-447C5DF07B76}"/>
                </a:ext>
              </a:extLst>
            </p:cNvPr>
            <p:cNvSpPr txBox="1"/>
            <p:nvPr userDrawn="1"/>
          </p:nvSpPr>
          <p:spPr>
            <a:xfrm>
              <a:off x="9375155" y="1391507"/>
              <a:ext cx="2304000" cy="4201150"/>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Dia herstellen</a:t>
              </a:r>
            </a:p>
            <a:p>
              <a:pPr>
                <a:lnSpc>
                  <a:spcPct val="100000"/>
                </a:lnSpc>
              </a:pPr>
              <a:endParaRPr lang="nl-NL" sz="1050" b="0" cap="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Als de dia-elementen niet (meer) op de juiste manier (over elkaar) liggen kun je de dia-indeling herstellen:</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1:</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Verwijder eerst de bijsnijdingen van foto’s op deze dia (anders raken ze in STAP 2 verloren):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Klik op de foto.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Op tab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Afbeeldingsopmaak</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 klik op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Afbeeldingen comprimeren</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Selecteer </a:t>
              </a:r>
              <a:r>
                <a:rPr lang="nl-NL" sz="1050" b="1" i="0" u="none" baseline="0" noProof="1">
                  <a:solidFill>
                    <a:schemeClr val="tx1"/>
                  </a:solidFill>
                  <a:latin typeface="Calibri Light" panose="020F0302020204030204" pitchFamily="34" charset="0"/>
                  <a:cs typeface="Calibri Light" panose="020F0302020204030204" pitchFamily="34" charset="0"/>
                </a:rPr>
                <a:t>Bijgesneden gebieden van afbeeldingen verwijderen</a:t>
              </a:r>
              <a:r>
                <a:rPr lang="nl-NL" sz="1050" b="0" i="0" u="none" baseline="0" noProof="1">
                  <a:solidFill>
                    <a:schemeClr val="tx1"/>
                  </a:solidFill>
                  <a:latin typeface="Calibri Light" panose="020F0302020204030204" pitchFamily="34" charset="0"/>
                  <a:cs typeface="Calibri Light" panose="020F0302020204030204" pitchFamily="34" charset="0"/>
                </a:rPr>
                <a:t> en </a:t>
              </a:r>
              <a:r>
                <a:rPr lang="nl-NL" sz="1050" b="1" i="0" u="none" baseline="0" noProof="1">
                  <a:solidFill>
                    <a:schemeClr val="tx1"/>
                  </a:solidFill>
                  <a:latin typeface="Calibri Light" panose="020F0302020204030204" pitchFamily="34" charset="0"/>
                  <a:cs typeface="Calibri Light" panose="020F0302020204030204" pitchFamily="34" charset="0"/>
                </a:rPr>
                <a:t>Standaardresolutie gebruiken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Sluit af met een klik op </a:t>
              </a:r>
              <a:r>
                <a:rPr lang="nl-NL" sz="1050" b="1" i="0" u="none" baseline="0" noProof="1">
                  <a:solidFill>
                    <a:schemeClr val="tx1"/>
                  </a:solidFill>
                  <a:latin typeface="Calibri Light" panose="020F0302020204030204" pitchFamily="34" charset="0"/>
                  <a:cs typeface="Calibri Light" panose="020F0302020204030204" pitchFamily="34" charset="0"/>
                </a:rPr>
                <a:t>OK</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2:</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1377955"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p:txBody>
        </p:sp>
        <p:cxnSp>
          <p:nvCxnSpPr>
            <p:cNvPr id="142" name="Lijn">
              <a:extLst>
                <a:ext uri="{FF2B5EF4-FFF2-40B4-BE49-F238E27FC236}">
                  <a16:creationId xmlns:a16="http://schemas.microsoft.com/office/drawing/2014/main" id="{ECE3DE52-C3EA-4DC1-B3F9-EEA3DBCEEEF4}"/>
                </a:ext>
              </a:extLst>
            </p:cNvPr>
            <p:cNvCxnSpPr>
              <a:cxnSpLocks/>
            </p:cNvCxnSpPr>
            <p:nvPr userDrawn="1"/>
          </p:nvCxnSpPr>
          <p:spPr>
            <a:xfrm>
              <a:off x="9375155" y="1584000"/>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3" name="Icon Afbeeldingen comprimeren">
              <a:extLst>
                <a:ext uri="{FF2B5EF4-FFF2-40B4-BE49-F238E27FC236}">
                  <a16:creationId xmlns:a16="http://schemas.microsoft.com/office/drawing/2014/main" id="{242BF795-21CD-4CB0-B783-A5078CF86BBF}"/>
                </a:ext>
              </a:extLst>
            </p:cNvPr>
            <p:cNvPicPr>
              <a:picLocks noChangeAspect="1"/>
            </p:cNvPicPr>
            <p:nvPr userDrawn="1"/>
          </p:nvPicPr>
          <p:blipFill>
            <a:blip r:embed="rId8">
              <a:extLst>
                <a:ext uri="{28A0092B-C50C-407E-A947-70E740481C1C}">
                  <a14:useLocalDpi xmlns:a14="http://schemas.microsoft.com/office/drawing/2010/main" val="0"/>
                </a:ext>
              </a:extLst>
            </a:blip>
            <a:stretch/>
          </p:blipFill>
          <p:spPr>
            <a:xfrm>
              <a:off x="9511434" y="3464874"/>
              <a:ext cx="1705213" cy="228632"/>
            </a:xfrm>
            <a:prstGeom prst="rect">
              <a:avLst/>
            </a:prstGeom>
          </p:spPr>
        </p:pic>
        <p:pic>
          <p:nvPicPr>
            <p:cNvPr id="144" name="Icon Opnieuw instellen">
              <a:extLst>
                <a:ext uri="{FF2B5EF4-FFF2-40B4-BE49-F238E27FC236}">
                  <a16:creationId xmlns:a16="http://schemas.microsoft.com/office/drawing/2014/main" id="{0F159EE5-0DB6-44B4-B1E3-B600765D8FC5}"/>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778170" y="4937066"/>
              <a:ext cx="1181265" cy="257211"/>
            </a:xfrm>
            <a:prstGeom prst="rect">
              <a:avLst/>
            </a:prstGeom>
          </p:spPr>
        </p:pic>
      </p:grpSp>
      <p:sp>
        <p:nvSpPr>
          <p:cNvPr id="145" name="Tijdelijke aanduiding voor datum 1">
            <a:extLst>
              <a:ext uri="{FF2B5EF4-FFF2-40B4-BE49-F238E27FC236}">
                <a16:creationId xmlns:a16="http://schemas.microsoft.com/office/drawing/2014/main" id="{3FFF70E0-9C62-42C0-999D-79C0187433DB}"/>
              </a:ext>
            </a:extLst>
          </p:cNvPr>
          <p:cNvSpPr>
            <a:spLocks noGrp="1"/>
          </p:cNvSpPr>
          <p:nvPr>
            <p:ph type="dt" sz="half" idx="10"/>
          </p:nvPr>
        </p:nvSpPr>
        <p:spPr>
          <a:xfrm>
            <a:off x="-84432" y="6695008"/>
            <a:ext cx="36000" cy="307777"/>
          </a:xfrm>
          <a:prstGeom prst="rect">
            <a:avLst/>
          </a:prstGeom>
        </p:spPr>
        <p:txBody>
          <a:bodyPr>
            <a:spAutoFit/>
          </a:bodyPr>
          <a:lstStyle>
            <a:lvl1pPr>
              <a:defRPr sz="100">
                <a:solidFill>
                  <a:srgbClr val="E6E6E6"/>
                </a:solidFill>
              </a:defRPr>
            </a:lvl1pPr>
          </a:lstStyle>
          <a:p>
            <a:endParaRPr lang="nl-NL" dirty="0"/>
          </a:p>
        </p:txBody>
      </p:sp>
      <p:sp>
        <p:nvSpPr>
          <p:cNvPr id="146" name="Tijdelijke aanduiding voor voettekst 2">
            <a:extLst>
              <a:ext uri="{FF2B5EF4-FFF2-40B4-BE49-F238E27FC236}">
                <a16:creationId xmlns:a16="http://schemas.microsoft.com/office/drawing/2014/main" id="{C970C9C0-2814-41BA-938D-B4F9E5E41EFB}"/>
              </a:ext>
            </a:extLst>
          </p:cNvPr>
          <p:cNvSpPr>
            <a:spLocks noGrp="1"/>
          </p:cNvSpPr>
          <p:nvPr>
            <p:ph type="ftr" sz="quarter" idx="11"/>
          </p:nvPr>
        </p:nvSpPr>
        <p:spPr>
          <a:xfrm>
            <a:off x="-84432" y="6695010"/>
            <a:ext cx="36000" cy="907941"/>
          </a:xfrm>
          <a:prstGeom prst="rect">
            <a:avLst/>
          </a:prstGeom>
        </p:spPr>
        <p:txBody>
          <a:bodyPr>
            <a:spAutoFit/>
          </a:bodyPr>
          <a:lstStyle>
            <a:lvl1pPr>
              <a:defRPr sz="100">
                <a:solidFill>
                  <a:srgbClr val="E6E6E6"/>
                </a:solidFill>
              </a:defRPr>
            </a:lvl1pPr>
          </a:lstStyle>
          <a:p>
            <a:endParaRPr lang="nl-NL" dirty="0"/>
          </a:p>
        </p:txBody>
      </p:sp>
      <p:sp>
        <p:nvSpPr>
          <p:cNvPr id="147" name="Tijdelijke aanduiding voor dianummer 3">
            <a:extLst>
              <a:ext uri="{FF2B5EF4-FFF2-40B4-BE49-F238E27FC236}">
                <a16:creationId xmlns:a16="http://schemas.microsoft.com/office/drawing/2014/main" id="{0B7FD4F4-2E28-41DA-B738-FB098BA4F714}"/>
              </a:ext>
            </a:extLst>
          </p:cNvPr>
          <p:cNvSpPr>
            <a:spLocks noGrp="1"/>
          </p:cNvSpPr>
          <p:nvPr>
            <p:ph type="sldNum" sz="quarter" idx="12"/>
          </p:nvPr>
        </p:nvSpPr>
        <p:spPr>
          <a:xfrm>
            <a:off x="-84432" y="6695008"/>
            <a:ext cx="36000" cy="169277"/>
          </a:xfrm>
          <a:prstGeom prst="rect">
            <a:avLst/>
          </a:prstGeom>
        </p:spPr>
        <p:txBody>
          <a:bodyPr>
            <a:spAutoFit/>
          </a:bodyPr>
          <a:lstStyle>
            <a:lvl1pPr>
              <a:defRPr sz="100">
                <a:solidFill>
                  <a:srgbClr val="E6E6E6"/>
                </a:solidFill>
              </a:defRPr>
            </a:lvl1pPr>
          </a:lstStyle>
          <a:p>
            <a:fld id="{B8626174-7854-4699-ADD6-1A80D8049B55}" type="slidenum">
              <a:rPr lang="nl-NL" smtClean="0"/>
              <a:pPr/>
              <a:t>‹nr.›</a:t>
            </a:fld>
            <a:endParaRPr lang="nl-NL" dirty="0"/>
          </a:p>
        </p:txBody>
      </p:sp>
      <p:sp>
        <p:nvSpPr>
          <p:cNvPr id="148" name="Titel 4">
            <a:extLst>
              <a:ext uri="{FF2B5EF4-FFF2-40B4-BE49-F238E27FC236}">
                <a16:creationId xmlns:a16="http://schemas.microsoft.com/office/drawing/2014/main" id="{D1AB2F9D-80F5-47D5-B03F-079A6920C3EA}"/>
              </a:ext>
            </a:extLst>
          </p:cNvPr>
          <p:cNvSpPr>
            <a:spLocks noGrp="1"/>
          </p:cNvSpPr>
          <p:nvPr>
            <p:ph type="title" hasCustomPrompt="1"/>
          </p:nvPr>
        </p:nvSpPr>
        <p:spPr>
          <a:xfrm>
            <a:off x="43490" y="-228203"/>
            <a:ext cx="360000" cy="153888"/>
          </a:xfrm>
          <a:prstGeom prst="rect">
            <a:avLst/>
          </a:prstGeom>
        </p:spPr>
        <p:txBody>
          <a:bodyPr lIns="0" tIns="0" rIns="0" bIns="0"/>
          <a:lstStyle>
            <a:lvl1pPr>
              <a:defRPr sz="1000">
                <a:solidFill>
                  <a:schemeClr val="bg2">
                    <a:lumMod val="75000"/>
                  </a:schemeClr>
                </a:solidFill>
              </a:defRPr>
            </a:lvl1pPr>
          </a:lstStyle>
          <a:p>
            <a:r>
              <a:rPr lang="nl-NL" dirty="0"/>
              <a:t>[titel]</a:t>
            </a:r>
          </a:p>
        </p:txBody>
      </p:sp>
      <p:pic>
        <p:nvPicPr>
          <p:cNvPr id="3" name="Afbeelding 2">
            <a:extLst>
              <a:ext uri="{FF2B5EF4-FFF2-40B4-BE49-F238E27FC236}">
                <a16:creationId xmlns:a16="http://schemas.microsoft.com/office/drawing/2014/main" id="{E9917A5B-54F3-CB84-9341-7407410B5FCB}"/>
              </a:ext>
            </a:extLst>
          </p:cNvPr>
          <p:cNvPicPr>
            <a:picLocks noChangeAspect="1"/>
          </p:cNvPicPr>
          <p:nvPr userDrawn="1"/>
        </p:nvPicPr>
        <p:blipFill>
          <a:blip r:embed="rId9"/>
          <a:stretch>
            <a:fillRect/>
          </a:stretch>
        </p:blipFill>
        <p:spPr>
          <a:xfrm>
            <a:off x="1655515" y="6059464"/>
            <a:ext cx="876422" cy="247685"/>
          </a:xfrm>
          <a:prstGeom prst="rect">
            <a:avLst/>
          </a:prstGeom>
        </p:spPr>
      </p:pic>
      <p:cxnSp>
        <p:nvCxnSpPr>
          <p:cNvPr id="4" name="Lijn">
            <a:extLst>
              <a:ext uri="{FF2B5EF4-FFF2-40B4-BE49-F238E27FC236}">
                <a16:creationId xmlns:a16="http://schemas.microsoft.com/office/drawing/2014/main" id="{932BBDEC-7A8B-9A0F-F3A0-69CA3C0A8E71}"/>
              </a:ext>
            </a:extLst>
          </p:cNvPr>
          <p:cNvCxnSpPr>
            <a:cxnSpLocks/>
          </p:cNvCxnSpPr>
          <p:nvPr userDrawn="1"/>
        </p:nvCxnSpPr>
        <p:spPr>
          <a:xfrm>
            <a:off x="1080002" y="4516925"/>
            <a:ext cx="230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7006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2318440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2 objecten">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a:xfrm>
            <a:off x="828000"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4" name="Tijdelijke aanduiding voor inhoud 2">
            <a:extLst>
              <a:ext uri="{FF2B5EF4-FFF2-40B4-BE49-F238E27FC236}">
                <a16:creationId xmlns:a16="http://schemas.microsoft.com/office/drawing/2014/main" id="{DDA5C725-A06A-4D9A-549A-DAF1E12D9CEC}"/>
              </a:ext>
            </a:extLst>
          </p:cNvPr>
          <p:cNvSpPr>
            <a:spLocks noGrp="1"/>
          </p:cNvSpPr>
          <p:nvPr>
            <p:ph idx="11"/>
          </p:nvPr>
        </p:nvSpPr>
        <p:spPr>
          <a:xfrm>
            <a:off x="6442955"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3312845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 en foto">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lvl1pPr>
              <a:defRPr>
                <a:solidFill>
                  <a:schemeClr val="tx2">
                    <a:lumMod val="50000"/>
                  </a:schemeClr>
                </a:solidFill>
              </a:defRPr>
            </a:lvl1p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6153738" y="1687005"/>
            <a:ext cx="4856374" cy="3377110"/>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19" name="Tijdelijke aanduiding voor tekst 18">
            <a:extLst>
              <a:ext uri="{FF2B5EF4-FFF2-40B4-BE49-F238E27FC236}">
                <a16:creationId xmlns:a16="http://schemas.microsoft.com/office/drawing/2014/main" id="{2EF28A7B-16B5-6F29-D3E0-BA6C681FA36C}"/>
              </a:ext>
            </a:extLst>
          </p:cNvPr>
          <p:cNvSpPr>
            <a:spLocks noGrp="1"/>
          </p:cNvSpPr>
          <p:nvPr>
            <p:ph type="body" sz="quarter" idx="13" hasCustomPrompt="1"/>
          </p:nvPr>
        </p:nvSpPr>
        <p:spPr>
          <a:xfrm rot="1304902">
            <a:off x="5832693" y="4381990"/>
            <a:ext cx="2806481" cy="1520876"/>
          </a:xfrm>
          <a:blipFill>
            <a:blip r:embed="rId2"/>
            <a:stretch>
              <a:fillRect/>
            </a:stretch>
          </a:blipFill>
        </p:spPr>
        <p:txBody>
          <a:bodyPr/>
          <a:lstStyle>
            <a:lvl1pPr marL="0" indent="0">
              <a:lnSpc>
                <a:spcPct val="0"/>
              </a:lnSpc>
              <a:spcBef>
                <a:spcPts val="0"/>
              </a:spcBef>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2398649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 en foto met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7416929" y="1448116"/>
            <a:ext cx="3574725" cy="2586555"/>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356691" y="325552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281762" y="3230330"/>
            <a:ext cx="2854713" cy="1816991"/>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1787521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 en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033056" y="357498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691172" y="1369397"/>
            <a:ext cx="3485624" cy="2218558"/>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333992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en paginafoto">
    <p:spTree>
      <p:nvGrpSpPr>
        <p:cNvPr id="1" name=""/>
        <p:cNvGrpSpPr/>
        <p:nvPr/>
      </p:nvGrpSpPr>
      <p:grpSpPr>
        <a:xfrm>
          <a:off x="0" y="0"/>
          <a:ext cx="0" cy="0"/>
          <a:chOff x="0" y="0"/>
          <a:chExt cx="0" cy="0"/>
        </a:xfrm>
      </p:grpSpPr>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0" y="1521634"/>
            <a:ext cx="12192000" cy="5336365"/>
          </a:xfrm>
          <a:prstGeom prst="rect">
            <a:avLst/>
          </a:pr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8" name="Tijdelijke aanduiding voor tekst 7">
            <a:extLst>
              <a:ext uri="{FF2B5EF4-FFF2-40B4-BE49-F238E27FC236}">
                <a16:creationId xmlns:a16="http://schemas.microsoft.com/office/drawing/2014/main" id="{945DE79D-ED41-33A7-942D-B5526DFA626F}"/>
              </a:ext>
            </a:extLst>
          </p:cNvPr>
          <p:cNvSpPr>
            <a:spLocks noGrp="1"/>
          </p:cNvSpPr>
          <p:nvPr>
            <p:ph type="body" sz="quarter" idx="13" hasCustomPrompt="1"/>
          </p:nvPr>
        </p:nvSpPr>
        <p:spPr>
          <a:xfrm>
            <a:off x="9766800" y="6076800"/>
            <a:ext cx="1962000" cy="532800"/>
          </a:xfrm>
          <a:blipFill>
            <a:blip r:embed="rId2"/>
            <a:stretch>
              <a:fillRect/>
            </a:stretch>
          </a:blipFill>
        </p:spPr>
        <p:txBody>
          <a:bodyPr/>
          <a:lstStyle>
            <a:lvl1pPr marL="0" indent="0">
              <a:lnSpc>
                <a:spcPct val="0"/>
              </a:lnSpc>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1041729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FE0E5990-FFC3-472F-A20B-378EEEE339DA}"/>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12FB9E7A-93C1-3BF7-5C4B-4500A8BBEABC}"/>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2243037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B9353458-A4CA-5E41-33C5-00984E90C115}"/>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70244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A695E97-E81D-47E4-80CF-147B3DC19F54}"/>
              </a:ext>
            </a:extLst>
          </p:cNvPr>
          <p:cNvSpPr>
            <a:spLocks noGrp="1"/>
          </p:cNvSpPr>
          <p:nvPr>
            <p:ph type="title"/>
          </p:nvPr>
        </p:nvSpPr>
        <p:spPr>
          <a:xfrm>
            <a:off x="828000" y="493345"/>
            <a:ext cx="10537200" cy="677108"/>
          </a:xfrm>
          <a:prstGeom prst="rect">
            <a:avLst/>
          </a:prstGeom>
        </p:spPr>
        <p:txBody>
          <a:bodyPr vert="horz" lIns="0" tIns="0" rIns="0" bIns="0" rtlCol="0" anchor="t" anchorCtr="0">
            <a:noAutofit/>
          </a:bodyPr>
          <a:lstStyle/>
          <a:p>
            <a:r>
              <a:rPr lang="nl-NL" dirty="0"/>
              <a:t>Klik om stijl te bewerken</a:t>
            </a:r>
          </a:p>
        </p:txBody>
      </p:sp>
      <p:sp>
        <p:nvSpPr>
          <p:cNvPr id="6" name="Tijdelijke aanduiding voor dianummer 5">
            <a:extLst>
              <a:ext uri="{FF2B5EF4-FFF2-40B4-BE49-F238E27FC236}">
                <a16:creationId xmlns:a16="http://schemas.microsoft.com/office/drawing/2014/main" id="{B0365BCA-B91B-4871-85F3-D39D03E40777}"/>
              </a:ext>
            </a:extLst>
          </p:cNvPr>
          <p:cNvSpPr>
            <a:spLocks noGrp="1"/>
          </p:cNvSpPr>
          <p:nvPr>
            <p:ph type="sldNum" sz="quarter" idx="4"/>
          </p:nvPr>
        </p:nvSpPr>
        <p:spPr>
          <a:xfrm>
            <a:off x="828000" y="6360854"/>
            <a:ext cx="486450" cy="184666"/>
          </a:xfrm>
          <a:prstGeom prst="rect">
            <a:avLst/>
          </a:prstGeom>
        </p:spPr>
        <p:txBody>
          <a:bodyPr vert="horz" lIns="0" tIns="0" rIns="0" bIns="0" rtlCol="0" anchor="ctr">
            <a:noAutofit/>
          </a:bodyPr>
          <a:lstStyle>
            <a:lvl1pPr algn="l">
              <a:defRPr sz="1200">
                <a:solidFill>
                  <a:schemeClr val="tx2"/>
                </a:solidFill>
              </a:defRPr>
            </a:lvl1pPr>
          </a:lstStyle>
          <a:p>
            <a:fld id="{3CB85E5D-8611-4DC1-B375-AD1E4C05477C}" type="slidenum">
              <a:rPr lang="nl-NL" smtClean="0"/>
              <a:pPr/>
              <a:t>‹nr.›</a:t>
            </a:fld>
            <a:endParaRPr lang="nl-NL" dirty="0"/>
          </a:p>
        </p:txBody>
      </p:sp>
      <p:sp>
        <p:nvSpPr>
          <p:cNvPr id="9" name="Kleur Accent 1">
            <a:extLst>
              <a:ext uri="{FF2B5EF4-FFF2-40B4-BE49-F238E27FC236}">
                <a16:creationId xmlns:a16="http://schemas.microsoft.com/office/drawing/2014/main" id="{B804B3F4-F137-AD70-A020-74C207493D25}"/>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Kleur Accent 2">
            <a:extLst>
              <a:ext uri="{FF2B5EF4-FFF2-40B4-BE49-F238E27FC236}">
                <a16:creationId xmlns:a16="http://schemas.microsoft.com/office/drawing/2014/main" id="{DB02A57E-CE0C-99A0-EC81-BF46C87C07FD}"/>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3">
            <a:extLst>
              <a:ext uri="{FF2B5EF4-FFF2-40B4-BE49-F238E27FC236}">
                <a16:creationId xmlns:a16="http://schemas.microsoft.com/office/drawing/2014/main" id="{36DFE53B-09D9-3B84-AF97-C3D8F7682B8C}"/>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4">
            <a:extLst>
              <a:ext uri="{FF2B5EF4-FFF2-40B4-BE49-F238E27FC236}">
                <a16:creationId xmlns:a16="http://schemas.microsoft.com/office/drawing/2014/main" id="{015CA806-7F55-B37D-FB95-88F84992CE2F}"/>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5">
            <a:extLst>
              <a:ext uri="{FF2B5EF4-FFF2-40B4-BE49-F238E27FC236}">
                <a16:creationId xmlns:a16="http://schemas.microsoft.com/office/drawing/2014/main" id="{070DF3B3-F257-DD12-9598-3CAF5682A814}"/>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6">
            <a:extLst>
              <a:ext uri="{FF2B5EF4-FFF2-40B4-BE49-F238E27FC236}">
                <a16:creationId xmlns:a16="http://schemas.microsoft.com/office/drawing/2014/main" id="{8DFF11EF-1A2F-98BC-12F7-AB8C82494ABC}"/>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3" name="Golf">
            <a:extLst>
              <a:ext uri="{FF2B5EF4-FFF2-40B4-BE49-F238E27FC236}">
                <a16:creationId xmlns:a16="http://schemas.microsoft.com/office/drawing/2014/main" id="{0DA45BB9-F278-7286-A69A-2F85D294F927}"/>
              </a:ext>
            </a:extLst>
          </p:cNvPr>
          <p:cNvPicPr>
            <a:picLocks noChangeAspect="1"/>
          </p:cNvPicPr>
          <p:nvPr userDrawn="1"/>
        </p:nvPicPr>
        <p:blipFill>
          <a:blip r:embed="rId11"/>
          <a:stretch>
            <a:fillRect/>
          </a:stretch>
        </p:blipFill>
        <p:spPr>
          <a:xfrm>
            <a:off x="0" y="5059680"/>
            <a:ext cx="12192000" cy="1798320"/>
          </a:xfrm>
          <a:prstGeom prst="rect">
            <a:avLst/>
          </a:prstGeom>
        </p:spPr>
      </p:pic>
      <p:pic>
        <p:nvPicPr>
          <p:cNvPr id="25" name="Logo" descr="Afbeelding met Graphics, Lettertype, grafische vormgeving, logo&#10;&#10;Automatisch gegenereerde beschrijving">
            <a:extLst>
              <a:ext uri="{FF2B5EF4-FFF2-40B4-BE49-F238E27FC236}">
                <a16:creationId xmlns:a16="http://schemas.microsoft.com/office/drawing/2014/main" id="{82A57EE2-5450-4380-5E2A-A29E9624F02A}"/>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766997" y="6076948"/>
            <a:ext cx="1962000" cy="531111"/>
          </a:xfrm>
          <a:prstGeom prst="rect">
            <a:avLst/>
          </a:prstGeom>
        </p:spPr>
      </p:pic>
      <p:sp>
        <p:nvSpPr>
          <p:cNvPr id="3" name="Tijdelijke aanduiding voor tekst 2">
            <a:extLst>
              <a:ext uri="{FF2B5EF4-FFF2-40B4-BE49-F238E27FC236}">
                <a16:creationId xmlns:a16="http://schemas.microsoft.com/office/drawing/2014/main" id="{B47F71B1-1C01-4998-8E45-AB4E3B69C681}"/>
              </a:ext>
            </a:extLst>
          </p:cNvPr>
          <p:cNvSpPr>
            <a:spLocks noGrp="1"/>
          </p:cNvSpPr>
          <p:nvPr>
            <p:ph type="body" idx="1"/>
          </p:nvPr>
        </p:nvSpPr>
        <p:spPr>
          <a:xfrm>
            <a:off x="828000" y="1676401"/>
            <a:ext cx="10537200" cy="4019550"/>
          </a:xfrm>
          <a:prstGeom prst="rect">
            <a:avLst/>
          </a:prstGeom>
        </p:spPr>
        <p:txBody>
          <a:bodyPr vert="horz" lIns="0" tIns="0" rIns="0" bIns="0" rtlCol="0">
            <a:no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 (herhaling vanaf hier)</a:t>
            </a:r>
          </a:p>
          <a:p>
            <a:pPr lvl="6"/>
            <a:r>
              <a:rPr lang="nl-NL" dirty="0"/>
              <a:t>Zevende niveau</a:t>
            </a:r>
          </a:p>
          <a:p>
            <a:pPr lvl="7"/>
            <a:r>
              <a:rPr lang="nl-NL" dirty="0"/>
              <a:t>Achtste niveau</a:t>
            </a:r>
          </a:p>
          <a:p>
            <a:pPr lvl="8"/>
            <a:r>
              <a:rPr lang="nl-NL" dirty="0"/>
              <a:t>Negende niveau</a:t>
            </a:r>
          </a:p>
        </p:txBody>
      </p:sp>
      <p:sp>
        <p:nvSpPr>
          <p:cNvPr id="4" name="Kleur Accent 5">
            <a:extLst>
              <a:ext uri="{FF2B5EF4-FFF2-40B4-BE49-F238E27FC236}">
                <a16:creationId xmlns:a16="http://schemas.microsoft.com/office/drawing/2014/main" id="{A62736B3-3D32-AFFE-4A9D-A7CAC2B82076}"/>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Kleur Accent 6">
            <a:extLst>
              <a:ext uri="{FF2B5EF4-FFF2-40B4-BE49-F238E27FC236}">
                <a16:creationId xmlns:a16="http://schemas.microsoft.com/office/drawing/2014/main" id="{A6873412-999E-29C6-094B-918F56998EC9}"/>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780051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0" r:id="rId3"/>
    <p:sldLayoutId id="2147483667" r:id="rId4"/>
    <p:sldLayoutId id="2147483668" r:id="rId5"/>
    <p:sldLayoutId id="2147483669" r:id="rId6"/>
    <p:sldLayoutId id="2147483671" r:id="rId7"/>
    <p:sldLayoutId id="2147483654" r:id="rId8"/>
    <p:sldLayoutId id="2147483655" r:id="rId9"/>
  </p:sldLayoutIdLst>
  <p:hf hdr="0" ftr="0" dt="0"/>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1pPr>
      <a:lvl2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2pPr>
      <a:lvl3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4pPr>
      <a:lvl5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800" b="0" kern="1200">
          <a:solidFill>
            <a:schemeClr val="tx2"/>
          </a:solidFill>
          <a:latin typeface="+mn-lt"/>
          <a:ea typeface="+mn-ea"/>
          <a:cs typeface="+mn-cs"/>
        </a:defRPr>
      </a:lvl5pPr>
      <a:lvl6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6pPr>
      <a:lvl7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7pPr>
      <a:lvl8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8pPr>
      <a:lvl9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04"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Kleur Accent 1">
            <a:extLst>
              <a:ext uri="{FF2B5EF4-FFF2-40B4-BE49-F238E27FC236}">
                <a16:creationId xmlns:a16="http://schemas.microsoft.com/office/drawing/2014/main" id="{120AE0B3-A516-880D-C4AC-123221929866}"/>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2">
            <a:extLst>
              <a:ext uri="{FF2B5EF4-FFF2-40B4-BE49-F238E27FC236}">
                <a16:creationId xmlns:a16="http://schemas.microsoft.com/office/drawing/2014/main" id="{70B769F4-6037-A4D8-48FB-FC98954BDC6E}"/>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3">
            <a:extLst>
              <a:ext uri="{FF2B5EF4-FFF2-40B4-BE49-F238E27FC236}">
                <a16:creationId xmlns:a16="http://schemas.microsoft.com/office/drawing/2014/main" id="{8812AB43-F6E3-5E4C-D9FC-3DEF6310158B}"/>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4">
            <a:extLst>
              <a:ext uri="{FF2B5EF4-FFF2-40B4-BE49-F238E27FC236}">
                <a16:creationId xmlns:a16="http://schemas.microsoft.com/office/drawing/2014/main" id="{7BB8367E-ADF1-7151-428F-0761FDEF812C}"/>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5">
            <a:extLst>
              <a:ext uri="{FF2B5EF4-FFF2-40B4-BE49-F238E27FC236}">
                <a16:creationId xmlns:a16="http://schemas.microsoft.com/office/drawing/2014/main" id="{46332D30-8612-E900-D6C8-02666C38C0B3}"/>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Kleur Accent 6">
            <a:extLst>
              <a:ext uri="{FF2B5EF4-FFF2-40B4-BE49-F238E27FC236}">
                <a16:creationId xmlns:a16="http://schemas.microsoft.com/office/drawing/2014/main" id="{4033C1B4-6B0E-B7C3-68AE-8E8B9D50672D}"/>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Kleur Accent 5">
            <a:extLst>
              <a:ext uri="{FF2B5EF4-FFF2-40B4-BE49-F238E27FC236}">
                <a16:creationId xmlns:a16="http://schemas.microsoft.com/office/drawing/2014/main" id="{F0270EC4-2285-87D0-F7C3-A793BD73A308}"/>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Kleur Accent 6">
            <a:extLst>
              <a:ext uri="{FF2B5EF4-FFF2-40B4-BE49-F238E27FC236}">
                <a16:creationId xmlns:a16="http://schemas.microsoft.com/office/drawing/2014/main" id="{CF26B7DC-8974-97EC-5A84-EFF07FB6B314}"/>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688335062"/>
      </p:ext>
    </p:extLst>
  </p:cSld>
  <p:clrMap bg1="lt1" tx1="dk1" bg2="lt2" tx2="dk2" accent1="accent1" accent2="accent2" accent3="accent3" accent4="accent4" accent5="accent5" accent6="accent6" hlink="hlink" folHlink="folHlink"/>
  <p:sldLayoutIdLst>
    <p:sldLayoutId id="2147483666" r:id="rId1"/>
  </p:sldLayoutIdLst>
  <p:hf hdr="0" ftr="0" dt="0"/>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1pPr>
      <a:lvl2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3pPr>
      <a:lvl4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4pPr>
      <a:lvl5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b="0" kern="1200">
          <a:solidFill>
            <a:schemeClr val="tx2"/>
          </a:solidFill>
          <a:latin typeface="+mn-lt"/>
          <a:ea typeface="+mn-ea"/>
          <a:cs typeface="+mn-cs"/>
        </a:defRPr>
      </a:lvl5pPr>
      <a:lvl6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6pPr>
      <a:lvl7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7pPr>
      <a:lvl8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8pPr>
      <a:lvl9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voltnederland.org/verkiezingsprogramma-2025"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B14C8806-1A14-AA6F-04ED-C123F38A2020}"/>
              </a:ext>
            </a:extLst>
          </p:cNvPr>
          <p:cNvSpPr>
            <a:spLocks noGrp="1"/>
          </p:cNvSpPr>
          <p:nvPr>
            <p:ph type="ctrTitle"/>
          </p:nvPr>
        </p:nvSpPr>
        <p:spPr>
          <a:xfrm>
            <a:off x="7496071" y="385441"/>
            <a:ext cx="3867930" cy="738664"/>
          </a:xfrm>
        </p:spPr>
        <p:txBody>
          <a:bodyPr/>
          <a:lstStyle/>
          <a:p>
            <a:r>
              <a:rPr lang="nl-NL" b="1" dirty="0">
                <a:latin typeface="Ubuntu" panose="020B0504030602030204" pitchFamily="34" charset="0"/>
              </a:rPr>
              <a:t>Standpunten</a:t>
            </a:r>
            <a:endParaRPr lang="nl-NL" b="1" dirty="0">
              <a:effectLst/>
              <a:latin typeface="Ubuntu" panose="020B0504030602030204" pitchFamily="34" charset="0"/>
            </a:endParaRPr>
          </a:p>
        </p:txBody>
      </p:sp>
      <p:sp>
        <p:nvSpPr>
          <p:cNvPr id="6" name="Tijdelijke aanduiding voor dianummer 5">
            <a:extLst>
              <a:ext uri="{FF2B5EF4-FFF2-40B4-BE49-F238E27FC236}">
                <a16:creationId xmlns:a16="http://schemas.microsoft.com/office/drawing/2014/main" id="{FC9A6816-9239-40C1-96A3-62F9BC333684}"/>
              </a:ext>
            </a:extLst>
          </p:cNvPr>
          <p:cNvSpPr>
            <a:spLocks noGrp="1"/>
          </p:cNvSpPr>
          <p:nvPr>
            <p:ph type="sldNum" sz="quarter" idx="12"/>
          </p:nvPr>
        </p:nvSpPr>
        <p:spPr>
          <a:xfrm>
            <a:off x="-180000" y="6674400"/>
            <a:ext cx="180000" cy="183600"/>
          </a:xfrm>
        </p:spPr>
        <p:txBody>
          <a:bodyPr/>
          <a:lstStyle/>
          <a:p>
            <a:fld id="{B8626174-7854-4699-ADD6-1A80D8049B55}" type="slidenum">
              <a:rPr lang="nl-NL" smtClean="0"/>
              <a:pPr/>
              <a:t>1</a:t>
            </a:fld>
            <a:endParaRPr lang="nl-NL" dirty="0"/>
          </a:p>
        </p:txBody>
      </p:sp>
      <p:pic>
        <p:nvPicPr>
          <p:cNvPr id="9" name="Afbeelding 8">
            <a:extLst>
              <a:ext uri="{FF2B5EF4-FFF2-40B4-BE49-F238E27FC236}">
                <a16:creationId xmlns:a16="http://schemas.microsoft.com/office/drawing/2014/main" id="{55D57087-0517-3086-0AAA-3489326BA22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74690" y="470877"/>
            <a:ext cx="3822421" cy="5383691"/>
          </a:xfrm>
          <a:prstGeom prst="rect">
            <a:avLst/>
          </a:prstGeom>
          <a:effectLst>
            <a:outerShdw blurRad="392162" dist="38100" dir="2700000" sx="104237" sy="104237" algn="tl" rotWithShape="0">
              <a:prstClr val="black">
                <a:alpha val="40000"/>
              </a:prstClr>
            </a:outerShdw>
          </a:effectLst>
        </p:spPr>
      </p:pic>
      <p:pic>
        <p:nvPicPr>
          <p:cNvPr id="8" name="Afbeelding 7">
            <a:extLst>
              <a:ext uri="{FF2B5EF4-FFF2-40B4-BE49-F238E27FC236}">
                <a16:creationId xmlns:a16="http://schemas.microsoft.com/office/drawing/2014/main" id="{AA30CAEC-0399-A2C7-4DDC-38D06CE3C4A7}"/>
              </a:ext>
            </a:extLst>
          </p:cNvPr>
          <p:cNvPicPr>
            <a:picLocks noChangeAspect="1"/>
          </p:cNvPicPr>
          <p:nvPr/>
        </p:nvPicPr>
        <p:blipFill>
          <a:blip r:embed="rId3"/>
          <a:stretch>
            <a:fillRect/>
          </a:stretch>
        </p:blipFill>
        <p:spPr>
          <a:xfrm>
            <a:off x="7890476" y="3258235"/>
            <a:ext cx="2075518" cy="852445"/>
          </a:xfrm>
          <a:prstGeom prst="rect">
            <a:avLst/>
          </a:prstGeom>
        </p:spPr>
      </p:pic>
    </p:spTree>
    <p:extLst>
      <p:ext uri="{BB962C8B-B14F-4D97-AF65-F5344CB8AC3E}">
        <p14:creationId xmlns:p14="http://schemas.microsoft.com/office/powerpoint/2010/main" val="778937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5FA1FE3-B077-0D64-FC68-ED48E167E782}"/>
              </a:ext>
            </a:extLst>
          </p:cNvPr>
          <p:cNvSpPr>
            <a:spLocks noGrp="1"/>
          </p:cNvSpPr>
          <p:nvPr>
            <p:ph idx="1"/>
          </p:nvPr>
        </p:nvSpPr>
        <p:spPr/>
        <p:txBody>
          <a:bodyPr vert="horz" lIns="0" tIns="0" rIns="0" bIns="0" rtlCol="0" anchor="t">
            <a:noAutofit/>
          </a:bodyPr>
          <a:lstStyle/>
          <a:p>
            <a:pPr marL="269875" indent="-269875"/>
            <a:r>
              <a:rPr lang="nl-NL" dirty="0"/>
              <a:t>Volt investeert in structureel onderzoek naar kostenefficiënte preventie.</a:t>
            </a:r>
            <a:endParaRPr lang="nl-NL"/>
          </a:p>
          <a:p>
            <a:pPr marL="269875" indent="-269875"/>
            <a:r>
              <a:rPr lang="nl-NL" dirty="0"/>
              <a:t>Volt maakt anticonceptie gratis en zorgt dat menstruatieproducten gratis beschikbaar zijn op scholen, werkplekken, zorginstellingen en bij andere publieke voorzieningen.</a:t>
            </a:r>
          </a:p>
          <a:p>
            <a:pPr marL="269875" indent="-269875"/>
            <a:r>
              <a:rPr lang="nl-NL" dirty="0">
                <a:ea typeface="+mn-lt"/>
                <a:cs typeface="+mn-lt"/>
              </a:rPr>
              <a:t>Met preventieve maatregelen proberen we de zware zorg voor ouderen zo lang mogelijk uit te stellen. Dit betekent onder andere: aandacht voor valpreventie, stimuleren van bewegen, stimuleren van sociaal contact en meer aandacht voor levensvragen.</a:t>
            </a:r>
            <a:endParaRPr lang="nl-NL" dirty="0"/>
          </a:p>
        </p:txBody>
      </p:sp>
      <p:sp>
        <p:nvSpPr>
          <p:cNvPr id="3" name="Titel 2">
            <a:extLst>
              <a:ext uri="{FF2B5EF4-FFF2-40B4-BE49-F238E27FC236}">
                <a16:creationId xmlns:a16="http://schemas.microsoft.com/office/drawing/2014/main" id="{D0AD56F6-86CC-74C1-43BF-918A72CB0BC0}"/>
              </a:ext>
            </a:extLst>
          </p:cNvPr>
          <p:cNvSpPr>
            <a:spLocks noGrp="1"/>
          </p:cNvSpPr>
          <p:nvPr>
            <p:ph type="title"/>
          </p:nvPr>
        </p:nvSpPr>
        <p:spPr/>
        <p:txBody>
          <a:bodyPr/>
          <a:lstStyle/>
          <a:p>
            <a:r>
              <a:rPr lang="nl-NL" dirty="0"/>
              <a:t>Preventie</a:t>
            </a:r>
            <a:br>
              <a:rPr lang="nl-NL" dirty="0"/>
            </a:br>
            <a:endParaRPr lang="nl-NL" dirty="0"/>
          </a:p>
        </p:txBody>
      </p:sp>
      <p:sp>
        <p:nvSpPr>
          <p:cNvPr id="4" name="Tijdelijke aanduiding voor dianummer 3">
            <a:extLst>
              <a:ext uri="{FF2B5EF4-FFF2-40B4-BE49-F238E27FC236}">
                <a16:creationId xmlns:a16="http://schemas.microsoft.com/office/drawing/2014/main" id="{F549BB60-4B0E-0113-08AE-06AA369B37D7}"/>
              </a:ext>
            </a:extLst>
          </p:cNvPr>
          <p:cNvSpPr>
            <a:spLocks noGrp="1"/>
          </p:cNvSpPr>
          <p:nvPr>
            <p:ph type="sldNum" sz="quarter" idx="10"/>
          </p:nvPr>
        </p:nvSpPr>
        <p:spPr/>
        <p:txBody>
          <a:bodyPr/>
          <a:lstStyle/>
          <a:p>
            <a:fld id="{3CB85E5D-8611-4DC1-B375-AD1E4C05477C}" type="slidenum">
              <a:rPr lang="nl-NL" smtClean="0"/>
              <a:pPr/>
              <a:t>10</a:t>
            </a:fld>
            <a:endParaRPr lang="nl-NL" dirty="0"/>
          </a:p>
        </p:txBody>
      </p:sp>
    </p:spTree>
    <p:extLst>
      <p:ext uri="{BB962C8B-B14F-4D97-AF65-F5344CB8AC3E}">
        <p14:creationId xmlns:p14="http://schemas.microsoft.com/office/powerpoint/2010/main" val="4072654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B95029D-906D-C10F-F920-E6EA321E22D9}"/>
              </a:ext>
            </a:extLst>
          </p:cNvPr>
          <p:cNvSpPr>
            <a:spLocks noGrp="1"/>
          </p:cNvSpPr>
          <p:nvPr>
            <p:ph idx="1"/>
          </p:nvPr>
        </p:nvSpPr>
        <p:spPr/>
        <p:txBody>
          <a:bodyPr/>
          <a:lstStyle/>
          <a:p>
            <a:r>
              <a:rPr lang="nl-NL" dirty="0"/>
              <a:t>Volt pleit voor een veilige en gezonde werkcultuur in de zorg.</a:t>
            </a:r>
          </a:p>
          <a:p>
            <a:r>
              <a:rPr lang="nl-NL" dirty="0"/>
              <a:t>We investeren in onafhankelijk toezicht op de sociale veiligheid binnen zorginstellingen.</a:t>
            </a:r>
          </a:p>
          <a:p>
            <a:r>
              <a:rPr lang="nl-NL" dirty="0"/>
              <a:t>Er komt geld voor vertrouwenspersonen en meldpunten.</a:t>
            </a:r>
          </a:p>
          <a:p>
            <a:endParaRPr lang="nl-NL" dirty="0"/>
          </a:p>
        </p:txBody>
      </p:sp>
      <p:sp>
        <p:nvSpPr>
          <p:cNvPr id="3" name="Titel 2">
            <a:extLst>
              <a:ext uri="{FF2B5EF4-FFF2-40B4-BE49-F238E27FC236}">
                <a16:creationId xmlns:a16="http://schemas.microsoft.com/office/drawing/2014/main" id="{347ABBED-8A04-3A9A-C103-933B03B27F45}"/>
              </a:ext>
            </a:extLst>
          </p:cNvPr>
          <p:cNvSpPr>
            <a:spLocks noGrp="1"/>
          </p:cNvSpPr>
          <p:nvPr>
            <p:ph type="title"/>
          </p:nvPr>
        </p:nvSpPr>
        <p:spPr/>
        <p:txBody>
          <a:bodyPr/>
          <a:lstStyle/>
          <a:p>
            <a:r>
              <a:rPr lang="nl-NL" dirty="0"/>
              <a:t>Agressie in de zorg</a:t>
            </a:r>
          </a:p>
        </p:txBody>
      </p:sp>
      <p:sp>
        <p:nvSpPr>
          <p:cNvPr id="4" name="Tijdelijke aanduiding voor dianummer 3">
            <a:extLst>
              <a:ext uri="{FF2B5EF4-FFF2-40B4-BE49-F238E27FC236}">
                <a16:creationId xmlns:a16="http://schemas.microsoft.com/office/drawing/2014/main" id="{DA64CDB8-9F33-DB62-4BDB-D84B36779F85}"/>
              </a:ext>
            </a:extLst>
          </p:cNvPr>
          <p:cNvSpPr>
            <a:spLocks noGrp="1"/>
          </p:cNvSpPr>
          <p:nvPr>
            <p:ph type="sldNum" sz="quarter" idx="10"/>
          </p:nvPr>
        </p:nvSpPr>
        <p:spPr/>
        <p:txBody>
          <a:bodyPr/>
          <a:lstStyle/>
          <a:p>
            <a:fld id="{3CB85E5D-8611-4DC1-B375-AD1E4C05477C}" type="slidenum">
              <a:rPr lang="nl-NL" smtClean="0"/>
              <a:pPr/>
              <a:t>11</a:t>
            </a:fld>
            <a:endParaRPr lang="nl-NL" dirty="0"/>
          </a:p>
        </p:txBody>
      </p:sp>
    </p:spTree>
    <p:extLst>
      <p:ext uri="{BB962C8B-B14F-4D97-AF65-F5344CB8AC3E}">
        <p14:creationId xmlns:p14="http://schemas.microsoft.com/office/powerpoint/2010/main" val="2292060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3A8FDF6-C1AB-5FC4-0C16-7315E5F4F6D8}"/>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Om de administratieve lasten juist te verlagen, leggen we de verantwoordelijkheid voor het verbeteren van uitkomsten en daarmee de kwaliteit van zorg, veel meer bij de zorgverleners zelf.</a:t>
            </a:r>
          </a:p>
          <a:p>
            <a:pPr marL="0" indent="0">
              <a:buNone/>
            </a:pPr>
            <a:endParaRPr lang="nl-NL" dirty="0"/>
          </a:p>
        </p:txBody>
      </p:sp>
      <p:sp>
        <p:nvSpPr>
          <p:cNvPr id="3" name="Titel 2">
            <a:extLst>
              <a:ext uri="{FF2B5EF4-FFF2-40B4-BE49-F238E27FC236}">
                <a16:creationId xmlns:a16="http://schemas.microsoft.com/office/drawing/2014/main" id="{1256A9DE-4A3F-AA85-6A78-78F7496936D1}"/>
              </a:ext>
            </a:extLst>
          </p:cNvPr>
          <p:cNvSpPr>
            <a:spLocks noGrp="1"/>
          </p:cNvSpPr>
          <p:nvPr>
            <p:ph type="title"/>
          </p:nvPr>
        </p:nvSpPr>
        <p:spPr/>
        <p:txBody>
          <a:bodyPr/>
          <a:lstStyle/>
          <a:p>
            <a:r>
              <a:rPr lang="nl-NL" dirty="0"/>
              <a:t>Professionele autonomie</a:t>
            </a:r>
            <a:br>
              <a:rPr lang="nl-NL" dirty="0"/>
            </a:br>
            <a:endParaRPr lang="nl-NL" dirty="0"/>
          </a:p>
        </p:txBody>
      </p:sp>
      <p:sp>
        <p:nvSpPr>
          <p:cNvPr id="4" name="Tijdelijke aanduiding voor dianummer 3">
            <a:extLst>
              <a:ext uri="{FF2B5EF4-FFF2-40B4-BE49-F238E27FC236}">
                <a16:creationId xmlns:a16="http://schemas.microsoft.com/office/drawing/2014/main" id="{82754278-81C5-F4A7-C770-E9E0838E71B8}"/>
              </a:ext>
            </a:extLst>
          </p:cNvPr>
          <p:cNvSpPr>
            <a:spLocks noGrp="1"/>
          </p:cNvSpPr>
          <p:nvPr>
            <p:ph type="sldNum" sz="quarter" idx="10"/>
          </p:nvPr>
        </p:nvSpPr>
        <p:spPr/>
        <p:txBody>
          <a:bodyPr/>
          <a:lstStyle/>
          <a:p>
            <a:fld id="{3CB85E5D-8611-4DC1-B375-AD1E4C05477C}" type="slidenum">
              <a:rPr lang="nl-NL" smtClean="0"/>
              <a:pPr/>
              <a:t>12</a:t>
            </a:fld>
            <a:endParaRPr lang="nl-NL" dirty="0"/>
          </a:p>
        </p:txBody>
      </p:sp>
    </p:spTree>
    <p:extLst>
      <p:ext uri="{BB962C8B-B14F-4D97-AF65-F5344CB8AC3E}">
        <p14:creationId xmlns:p14="http://schemas.microsoft.com/office/powerpoint/2010/main" val="17393875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FBA7358-DA27-FF5D-549E-8A840716A210}"/>
              </a:ext>
            </a:extLst>
          </p:cNvPr>
          <p:cNvSpPr>
            <a:spLocks noGrp="1"/>
          </p:cNvSpPr>
          <p:nvPr>
            <p:ph idx="1"/>
          </p:nvPr>
        </p:nvSpPr>
        <p:spPr/>
        <p:txBody>
          <a:bodyPr vert="horz" lIns="0" tIns="0" rIns="0" bIns="0" rtlCol="0" anchor="t">
            <a:noAutofit/>
          </a:bodyPr>
          <a:lstStyle/>
          <a:p>
            <a:pPr marL="269875" indent="-269875"/>
            <a:r>
              <a:rPr lang="nl-NL" dirty="0"/>
              <a:t>Volt zet zich er voor in om de zorg minder interessant te maken voor investeringsmaatschappijen door wettelijke beperkingen op winstuitkeringen in de zorg in te voeren.</a:t>
            </a:r>
            <a:endParaRPr lang="nl-NL"/>
          </a:p>
          <a:p>
            <a:pPr marL="269875" indent="-269875"/>
            <a:r>
              <a:rPr lang="nl-NL" dirty="0"/>
              <a:t>Zorginstanties worden wettelijk verplicht transparant te zijn over hun eigendomsstructuren.</a:t>
            </a:r>
          </a:p>
          <a:p>
            <a:pPr marL="269875" indent="-269875"/>
            <a:r>
              <a:rPr lang="nl-NL" dirty="0"/>
              <a:t>Overnames van praktijken door zorgprofessionals die daar zelf zorg gaan verlenen, worden gestimuleerd.</a:t>
            </a:r>
          </a:p>
          <a:p>
            <a:pPr marL="269875" indent="-269875"/>
            <a:r>
              <a:rPr lang="nl-NL" dirty="0"/>
              <a:t>Medicijnen en software die ontwikkeld zijn met publiek geld moeten onder EU-patent blijven.</a:t>
            </a:r>
          </a:p>
          <a:p>
            <a:pPr marL="269875" indent="-269875"/>
            <a:r>
              <a:rPr lang="nl-NL" dirty="0"/>
              <a:t>Bij zorginstellingen wordt werken in loondienst de norm, ook voor medisch specialisten.</a:t>
            </a:r>
          </a:p>
          <a:p>
            <a:pPr marL="269875" indent="-269875"/>
            <a:endParaRPr lang="nl-NL" dirty="0"/>
          </a:p>
        </p:txBody>
      </p:sp>
      <p:sp>
        <p:nvSpPr>
          <p:cNvPr id="3" name="Titel 2">
            <a:extLst>
              <a:ext uri="{FF2B5EF4-FFF2-40B4-BE49-F238E27FC236}">
                <a16:creationId xmlns:a16="http://schemas.microsoft.com/office/drawing/2014/main" id="{8E5EAEB9-3E10-C14A-DA68-6019C76A2E62}"/>
              </a:ext>
            </a:extLst>
          </p:cNvPr>
          <p:cNvSpPr>
            <a:spLocks noGrp="1"/>
          </p:cNvSpPr>
          <p:nvPr>
            <p:ph type="title"/>
          </p:nvPr>
        </p:nvSpPr>
        <p:spPr/>
        <p:txBody>
          <a:bodyPr/>
          <a:lstStyle/>
          <a:p>
            <a:r>
              <a:rPr lang="nl-NL" dirty="0"/>
              <a:t>Marktwerking in de zorg</a:t>
            </a:r>
            <a:br>
              <a:rPr lang="nl-NL" dirty="0"/>
            </a:br>
            <a:endParaRPr lang="nl-NL" dirty="0"/>
          </a:p>
        </p:txBody>
      </p:sp>
      <p:sp>
        <p:nvSpPr>
          <p:cNvPr id="4" name="Tijdelijke aanduiding voor dianummer 3">
            <a:extLst>
              <a:ext uri="{FF2B5EF4-FFF2-40B4-BE49-F238E27FC236}">
                <a16:creationId xmlns:a16="http://schemas.microsoft.com/office/drawing/2014/main" id="{43DDF125-EF41-6139-9834-FD72B746BED5}"/>
              </a:ext>
            </a:extLst>
          </p:cNvPr>
          <p:cNvSpPr>
            <a:spLocks noGrp="1"/>
          </p:cNvSpPr>
          <p:nvPr>
            <p:ph type="sldNum" sz="quarter" idx="10"/>
          </p:nvPr>
        </p:nvSpPr>
        <p:spPr/>
        <p:txBody>
          <a:bodyPr/>
          <a:lstStyle/>
          <a:p>
            <a:fld id="{3CB85E5D-8611-4DC1-B375-AD1E4C05477C}" type="slidenum">
              <a:rPr lang="nl-NL" smtClean="0"/>
              <a:pPr/>
              <a:t>13</a:t>
            </a:fld>
            <a:endParaRPr lang="nl-NL" dirty="0"/>
          </a:p>
        </p:txBody>
      </p:sp>
    </p:spTree>
    <p:extLst>
      <p:ext uri="{BB962C8B-B14F-4D97-AF65-F5344CB8AC3E}">
        <p14:creationId xmlns:p14="http://schemas.microsoft.com/office/powerpoint/2010/main" val="851697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1E4B883-36C9-1C66-FDA4-D51275F3A152}"/>
              </a:ext>
            </a:extLst>
          </p:cNvPr>
          <p:cNvSpPr>
            <a:spLocks noGrp="1"/>
          </p:cNvSpPr>
          <p:nvPr>
            <p:ph idx="1"/>
          </p:nvPr>
        </p:nvSpPr>
        <p:spPr/>
        <p:txBody>
          <a:bodyPr/>
          <a:lstStyle/>
          <a:p>
            <a:r>
              <a:rPr lang="nl-NL" dirty="0"/>
              <a:t>De zorgkosten moeten voor een groter deel uit de collectieve middelen betaald worden. Zo kunnen we de nominale zorgpremie naar nul euro verlagen.</a:t>
            </a:r>
          </a:p>
          <a:p>
            <a:r>
              <a:rPr lang="nl-NL" dirty="0"/>
              <a:t>Het eigen risico blijft bestaan.</a:t>
            </a:r>
          </a:p>
        </p:txBody>
      </p:sp>
      <p:sp>
        <p:nvSpPr>
          <p:cNvPr id="3" name="Titel 2">
            <a:extLst>
              <a:ext uri="{FF2B5EF4-FFF2-40B4-BE49-F238E27FC236}">
                <a16:creationId xmlns:a16="http://schemas.microsoft.com/office/drawing/2014/main" id="{E0EC0B89-405C-7F13-5014-51C4043694EF}"/>
              </a:ext>
            </a:extLst>
          </p:cNvPr>
          <p:cNvSpPr>
            <a:spLocks noGrp="1"/>
          </p:cNvSpPr>
          <p:nvPr>
            <p:ph type="title"/>
          </p:nvPr>
        </p:nvSpPr>
        <p:spPr/>
        <p:txBody>
          <a:bodyPr/>
          <a:lstStyle/>
          <a:p>
            <a:r>
              <a:rPr lang="nl-NL" dirty="0"/>
              <a:t>Eigen risico</a:t>
            </a:r>
            <a:br>
              <a:rPr lang="nl-NL" dirty="0"/>
            </a:br>
            <a:endParaRPr lang="nl-NL" dirty="0"/>
          </a:p>
        </p:txBody>
      </p:sp>
      <p:sp>
        <p:nvSpPr>
          <p:cNvPr id="4" name="Tijdelijke aanduiding voor dianummer 3">
            <a:extLst>
              <a:ext uri="{FF2B5EF4-FFF2-40B4-BE49-F238E27FC236}">
                <a16:creationId xmlns:a16="http://schemas.microsoft.com/office/drawing/2014/main" id="{06551174-1F7F-4696-1027-08135DCF4B4A}"/>
              </a:ext>
            </a:extLst>
          </p:cNvPr>
          <p:cNvSpPr>
            <a:spLocks noGrp="1"/>
          </p:cNvSpPr>
          <p:nvPr>
            <p:ph type="sldNum" sz="quarter" idx="10"/>
          </p:nvPr>
        </p:nvSpPr>
        <p:spPr/>
        <p:txBody>
          <a:bodyPr/>
          <a:lstStyle/>
          <a:p>
            <a:fld id="{3CB85E5D-8611-4DC1-B375-AD1E4C05477C}" type="slidenum">
              <a:rPr lang="nl-NL" smtClean="0"/>
              <a:pPr/>
              <a:t>14</a:t>
            </a:fld>
            <a:endParaRPr lang="nl-NL" dirty="0"/>
          </a:p>
        </p:txBody>
      </p:sp>
    </p:spTree>
    <p:extLst>
      <p:ext uri="{BB962C8B-B14F-4D97-AF65-F5344CB8AC3E}">
        <p14:creationId xmlns:p14="http://schemas.microsoft.com/office/powerpoint/2010/main" val="2792867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DF078EFB-5292-A1DB-0F53-4B4A136631C5}"/>
              </a:ext>
            </a:extLst>
          </p:cNvPr>
          <p:cNvSpPr>
            <a:spLocks noGrp="1"/>
          </p:cNvSpPr>
          <p:nvPr>
            <p:ph idx="1"/>
          </p:nvPr>
        </p:nvSpPr>
        <p:spPr/>
        <p:txBody>
          <a:bodyPr/>
          <a:lstStyle/>
          <a:p>
            <a:r>
              <a:rPr lang="nl-NL" dirty="0"/>
              <a:t>Ga naar het verkiezingsprogramma van Volt: </a:t>
            </a:r>
            <a:r>
              <a:rPr lang="nl-NL" dirty="0">
                <a:hlinkClick r:id="rId2"/>
              </a:rPr>
              <a:t>Verkiezingsprogramma 2025 – Volt Nederland</a:t>
            </a:r>
            <a:endParaRPr lang="nl-NL" dirty="0"/>
          </a:p>
        </p:txBody>
      </p:sp>
      <p:sp>
        <p:nvSpPr>
          <p:cNvPr id="3" name="Titel 2">
            <a:extLst>
              <a:ext uri="{FF2B5EF4-FFF2-40B4-BE49-F238E27FC236}">
                <a16:creationId xmlns:a16="http://schemas.microsoft.com/office/drawing/2014/main" id="{6FA24104-AEEB-569D-87EC-0E3B03A10A4B}"/>
              </a:ext>
            </a:extLst>
          </p:cNvPr>
          <p:cNvSpPr>
            <a:spLocks noGrp="1"/>
          </p:cNvSpPr>
          <p:nvPr>
            <p:ph type="title"/>
          </p:nvPr>
        </p:nvSpPr>
        <p:spPr/>
        <p:txBody>
          <a:bodyPr/>
          <a:lstStyle/>
          <a:p>
            <a:r>
              <a:rPr lang="nl-NL" dirty="0"/>
              <a:t>Verkiezingsprogramma</a:t>
            </a:r>
          </a:p>
        </p:txBody>
      </p:sp>
      <p:sp>
        <p:nvSpPr>
          <p:cNvPr id="4" name="Tijdelijke aanduiding voor dianummer 3">
            <a:extLst>
              <a:ext uri="{FF2B5EF4-FFF2-40B4-BE49-F238E27FC236}">
                <a16:creationId xmlns:a16="http://schemas.microsoft.com/office/drawing/2014/main" id="{A49170A4-63BF-FC46-B2E7-80AEB2134A2C}"/>
              </a:ext>
            </a:extLst>
          </p:cNvPr>
          <p:cNvSpPr>
            <a:spLocks noGrp="1"/>
          </p:cNvSpPr>
          <p:nvPr>
            <p:ph type="sldNum" sz="quarter" idx="10"/>
          </p:nvPr>
        </p:nvSpPr>
        <p:spPr/>
        <p:txBody>
          <a:bodyPr/>
          <a:lstStyle/>
          <a:p>
            <a:fld id="{3CB85E5D-8611-4DC1-B375-AD1E4C05477C}" type="slidenum">
              <a:rPr lang="nl-NL" smtClean="0"/>
              <a:pPr/>
              <a:t>15</a:t>
            </a:fld>
            <a:endParaRPr lang="nl-NL" dirty="0"/>
          </a:p>
        </p:txBody>
      </p:sp>
    </p:spTree>
    <p:extLst>
      <p:ext uri="{BB962C8B-B14F-4D97-AF65-F5344CB8AC3E}">
        <p14:creationId xmlns:p14="http://schemas.microsoft.com/office/powerpoint/2010/main" val="831260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058A89-1F2A-CD96-6A36-FC8C8F23AB20}"/>
              </a:ext>
            </a:extLst>
          </p:cNvPr>
          <p:cNvSpPr>
            <a:spLocks noGrp="1"/>
          </p:cNvSpPr>
          <p:nvPr>
            <p:ph idx="1"/>
          </p:nvPr>
        </p:nvSpPr>
        <p:spPr>
          <a:xfrm>
            <a:off x="828000" y="1676401"/>
            <a:ext cx="10537200" cy="2946874"/>
          </a:xfrm>
        </p:spPr>
        <p:txBody>
          <a:bodyPr numCol="2"/>
          <a:lstStyle/>
          <a:p>
            <a:r>
              <a:rPr lang="nl-NL" dirty="0" err="1">
                <a:solidFill>
                  <a:srgbClr val="FF0000"/>
                </a:solidFill>
              </a:rPr>
              <a:t>Zorgrol</a:t>
            </a:r>
            <a:r>
              <a:rPr lang="nl-NL" dirty="0">
                <a:solidFill>
                  <a:srgbClr val="FF0000"/>
                </a:solidFill>
              </a:rPr>
              <a:t> van </a:t>
            </a:r>
            <a:r>
              <a:rPr lang="nl-NL">
                <a:solidFill>
                  <a:srgbClr val="FF0000"/>
                </a:solidFill>
              </a:rPr>
              <a:t>de apotheker*</a:t>
            </a:r>
            <a:endParaRPr lang="nl-NL" dirty="0">
              <a:solidFill>
                <a:srgbClr val="FF0000"/>
              </a:solidFill>
            </a:endParaRPr>
          </a:p>
          <a:p>
            <a:r>
              <a:rPr lang="nl-NL" dirty="0"/>
              <a:t>Geneesmiddelentekorten</a:t>
            </a:r>
          </a:p>
          <a:p>
            <a:r>
              <a:rPr lang="nl-NL" dirty="0"/>
              <a:t>Basispakket en vergoedingen</a:t>
            </a:r>
          </a:p>
          <a:p>
            <a:r>
              <a:rPr lang="nl-NL" dirty="0"/>
              <a:t>Arbeidsmarktproblematiek</a:t>
            </a:r>
          </a:p>
          <a:p>
            <a:r>
              <a:rPr lang="nl-NL" dirty="0"/>
              <a:t>Samenwerken in de zorg</a:t>
            </a:r>
          </a:p>
          <a:p>
            <a:r>
              <a:rPr lang="nl-NL" dirty="0"/>
              <a:t>Palliatieve zorg</a:t>
            </a:r>
          </a:p>
          <a:p>
            <a:r>
              <a:rPr lang="nl-NL" dirty="0"/>
              <a:t>Administratieve lasten en regeldruk</a:t>
            </a:r>
          </a:p>
          <a:p>
            <a:r>
              <a:rPr lang="nl-NL" dirty="0"/>
              <a:t>Digitalisering en innovatie</a:t>
            </a:r>
          </a:p>
          <a:p>
            <a:r>
              <a:rPr lang="nl-NL" dirty="0"/>
              <a:t>Preventie</a:t>
            </a:r>
          </a:p>
          <a:p>
            <a:r>
              <a:rPr lang="nl-NL" dirty="0"/>
              <a:t>Agressie in de zorg</a:t>
            </a:r>
          </a:p>
          <a:p>
            <a:r>
              <a:rPr lang="nl-NL" dirty="0"/>
              <a:t>Professionele autonomie</a:t>
            </a:r>
          </a:p>
          <a:p>
            <a:r>
              <a:rPr lang="nl-NL" dirty="0"/>
              <a:t>Marktwerking in de zorg</a:t>
            </a:r>
          </a:p>
          <a:p>
            <a:r>
              <a:rPr lang="nl-NL" dirty="0"/>
              <a:t>Eigen risico</a:t>
            </a:r>
          </a:p>
        </p:txBody>
      </p:sp>
      <p:sp>
        <p:nvSpPr>
          <p:cNvPr id="3" name="Titel 2">
            <a:extLst>
              <a:ext uri="{FF2B5EF4-FFF2-40B4-BE49-F238E27FC236}">
                <a16:creationId xmlns:a16="http://schemas.microsoft.com/office/drawing/2014/main" id="{26BE16A6-2AEB-7F50-E0E4-1CB93995216B}"/>
              </a:ext>
            </a:extLst>
          </p:cNvPr>
          <p:cNvSpPr>
            <a:spLocks noGrp="1"/>
          </p:cNvSpPr>
          <p:nvPr>
            <p:ph type="title"/>
          </p:nvPr>
        </p:nvSpPr>
        <p:spPr/>
        <p:txBody>
          <a:bodyPr/>
          <a:lstStyle/>
          <a:p>
            <a:r>
              <a:rPr lang="nl-NL" dirty="0"/>
              <a:t>Thema’s</a:t>
            </a:r>
          </a:p>
        </p:txBody>
      </p:sp>
      <p:sp>
        <p:nvSpPr>
          <p:cNvPr id="4" name="Tijdelijke aanduiding voor dianummer 3">
            <a:extLst>
              <a:ext uri="{FF2B5EF4-FFF2-40B4-BE49-F238E27FC236}">
                <a16:creationId xmlns:a16="http://schemas.microsoft.com/office/drawing/2014/main" id="{B6B8F3EB-6441-0DCD-F31B-4312C75D8B4D}"/>
              </a:ext>
            </a:extLst>
          </p:cNvPr>
          <p:cNvSpPr>
            <a:spLocks noGrp="1"/>
          </p:cNvSpPr>
          <p:nvPr>
            <p:ph type="sldNum" sz="quarter" idx="10"/>
          </p:nvPr>
        </p:nvSpPr>
        <p:spPr/>
        <p:txBody>
          <a:bodyPr/>
          <a:lstStyle/>
          <a:p>
            <a:fld id="{3CB85E5D-8611-4DC1-B375-AD1E4C05477C}" type="slidenum">
              <a:rPr lang="nl-NL" smtClean="0"/>
              <a:pPr/>
              <a:t>2</a:t>
            </a:fld>
            <a:endParaRPr lang="nl-NL" dirty="0"/>
          </a:p>
        </p:txBody>
      </p:sp>
      <p:sp>
        <p:nvSpPr>
          <p:cNvPr id="5" name="Tekstvak 4">
            <a:extLst>
              <a:ext uri="{FF2B5EF4-FFF2-40B4-BE49-F238E27FC236}">
                <a16:creationId xmlns:a16="http://schemas.microsoft.com/office/drawing/2014/main" id="{2B39799F-B049-3E89-1820-FF4851A6FA4D}"/>
              </a:ext>
            </a:extLst>
          </p:cNvPr>
          <p:cNvSpPr txBox="1"/>
          <p:nvPr/>
        </p:nvSpPr>
        <p:spPr>
          <a:xfrm>
            <a:off x="828000" y="5264209"/>
            <a:ext cx="7691215" cy="323165"/>
          </a:xfrm>
          <a:prstGeom prst="rect">
            <a:avLst/>
          </a:prstGeom>
          <a:noFill/>
        </p:spPr>
        <p:txBody>
          <a:bodyPr wrap="square" rtlCol="0">
            <a:spAutoFit/>
          </a:bodyPr>
          <a:lstStyle/>
          <a:p>
            <a:r>
              <a:rPr lang="nl-NL" sz="1500" dirty="0"/>
              <a:t>*De rode thema’s komen niet specifiek aan de orde in dit verkiezingsprogramma</a:t>
            </a:r>
          </a:p>
        </p:txBody>
      </p:sp>
    </p:spTree>
    <p:extLst>
      <p:ext uri="{BB962C8B-B14F-4D97-AF65-F5344CB8AC3E}">
        <p14:creationId xmlns:p14="http://schemas.microsoft.com/office/powerpoint/2010/main" val="412288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3A0033E-FC72-5839-AA1E-9C59AB37B882}"/>
              </a:ext>
            </a:extLst>
          </p:cNvPr>
          <p:cNvSpPr>
            <a:spLocks noGrp="1"/>
          </p:cNvSpPr>
          <p:nvPr>
            <p:ph idx="1"/>
          </p:nvPr>
        </p:nvSpPr>
        <p:spPr/>
        <p:txBody>
          <a:bodyPr vert="horz" lIns="0" tIns="0" rIns="0" bIns="0" rtlCol="0" anchor="t">
            <a:noAutofit/>
          </a:bodyPr>
          <a:lstStyle/>
          <a:p>
            <a:pPr marL="0" indent="0">
              <a:buNone/>
            </a:pPr>
            <a:r>
              <a:rPr lang="nl-NL" dirty="0"/>
              <a:t>Volt wil:</a:t>
            </a:r>
          </a:p>
          <a:p>
            <a:pPr marL="269875" indent="-269875"/>
            <a:r>
              <a:rPr lang="nl-NL" dirty="0"/>
              <a:t>Investeren in productiecapaciteit en gezamenlijke strategische voorraden van essentiële geneesmiddelen en kritieke medische hulpmiddelen binnen de EU.</a:t>
            </a:r>
          </a:p>
          <a:p>
            <a:pPr marL="0" indent="0">
              <a:buNone/>
            </a:pPr>
            <a:endParaRPr lang="nl-NL" dirty="0"/>
          </a:p>
          <a:p>
            <a:pPr marL="269875" indent="-269875"/>
            <a:endParaRPr lang="nl-NL" dirty="0"/>
          </a:p>
        </p:txBody>
      </p:sp>
      <p:sp>
        <p:nvSpPr>
          <p:cNvPr id="3" name="Titel 2">
            <a:extLst>
              <a:ext uri="{FF2B5EF4-FFF2-40B4-BE49-F238E27FC236}">
                <a16:creationId xmlns:a16="http://schemas.microsoft.com/office/drawing/2014/main" id="{BF94E722-5EB3-3053-606C-9EFF5DBE52E4}"/>
              </a:ext>
            </a:extLst>
          </p:cNvPr>
          <p:cNvSpPr>
            <a:spLocks noGrp="1"/>
          </p:cNvSpPr>
          <p:nvPr>
            <p:ph type="title"/>
          </p:nvPr>
        </p:nvSpPr>
        <p:spPr/>
        <p:txBody>
          <a:bodyPr/>
          <a:lstStyle/>
          <a:p>
            <a:r>
              <a:rPr lang="nl-NL" dirty="0"/>
              <a:t>Geneesmiddelentekorten</a:t>
            </a:r>
            <a:br>
              <a:rPr lang="nl-NL" dirty="0"/>
            </a:br>
            <a:endParaRPr lang="nl-NL" dirty="0"/>
          </a:p>
        </p:txBody>
      </p:sp>
      <p:sp>
        <p:nvSpPr>
          <p:cNvPr id="4" name="Tijdelijke aanduiding voor dianummer 3">
            <a:extLst>
              <a:ext uri="{FF2B5EF4-FFF2-40B4-BE49-F238E27FC236}">
                <a16:creationId xmlns:a16="http://schemas.microsoft.com/office/drawing/2014/main" id="{842894F3-5E51-F73D-1B92-731CDE646D2B}"/>
              </a:ext>
            </a:extLst>
          </p:cNvPr>
          <p:cNvSpPr>
            <a:spLocks noGrp="1"/>
          </p:cNvSpPr>
          <p:nvPr>
            <p:ph type="sldNum" sz="quarter" idx="10"/>
          </p:nvPr>
        </p:nvSpPr>
        <p:spPr/>
        <p:txBody>
          <a:bodyPr/>
          <a:lstStyle/>
          <a:p>
            <a:fld id="{3CB85E5D-8611-4DC1-B375-AD1E4C05477C}" type="slidenum">
              <a:rPr lang="nl-NL" smtClean="0"/>
              <a:pPr/>
              <a:t>3</a:t>
            </a:fld>
            <a:endParaRPr lang="nl-NL" dirty="0"/>
          </a:p>
        </p:txBody>
      </p:sp>
    </p:spTree>
    <p:extLst>
      <p:ext uri="{BB962C8B-B14F-4D97-AF65-F5344CB8AC3E}">
        <p14:creationId xmlns:p14="http://schemas.microsoft.com/office/powerpoint/2010/main" val="4128479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92B2D70-7E7E-2C29-4E6F-EEC97F1C4FC5}"/>
              </a:ext>
            </a:extLst>
          </p:cNvPr>
          <p:cNvSpPr>
            <a:spLocks noGrp="1"/>
          </p:cNvSpPr>
          <p:nvPr>
            <p:ph idx="1"/>
          </p:nvPr>
        </p:nvSpPr>
        <p:spPr/>
        <p:txBody>
          <a:bodyPr/>
          <a:lstStyle/>
          <a:p>
            <a:r>
              <a:rPr lang="nl-NL" dirty="0"/>
              <a:t>Het is onverantwoord om het basispakket uit te kleden of behandelmogelijkheden te schrappen, omdat er op andere vlakken financiële tekorten zijn.</a:t>
            </a:r>
          </a:p>
          <a:p>
            <a:r>
              <a:rPr lang="nl-NL" dirty="0"/>
              <a:t>Behandelingen die volgens wetenschappelijk onderzoek niet effectief zijn of niet meer het effectiefste alternatief zijn, mogen wel uit het basispakket verwijderd worden.</a:t>
            </a:r>
          </a:p>
          <a:p>
            <a:r>
              <a:rPr lang="nl-NL" dirty="0"/>
              <a:t>Volt maakt anticonceptie gratis door het op te nemen in de basisverzekering.</a:t>
            </a:r>
          </a:p>
          <a:p>
            <a:r>
              <a:rPr lang="nl-NL" dirty="0"/>
              <a:t>Volt maakt </a:t>
            </a:r>
            <a:r>
              <a:rPr lang="nl-NL" dirty="0" err="1"/>
              <a:t>PrEP</a:t>
            </a:r>
            <a:r>
              <a:rPr lang="nl-NL" dirty="0"/>
              <a:t> laagdrempelig en breed beschikbaar en vergoedt het vanuit de zorgverzekering.</a:t>
            </a:r>
          </a:p>
        </p:txBody>
      </p:sp>
      <p:sp>
        <p:nvSpPr>
          <p:cNvPr id="3" name="Titel 2">
            <a:extLst>
              <a:ext uri="{FF2B5EF4-FFF2-40B4-BE49-F238E27FC236}">
                <a16:creationId xmlns:a16="http://schemas.microsoft.com/office/drawing/2014/main" id="{AD58C90E-F377-1A75-5477-C743FA9C4631}"/>
              </a:ext>
            </a:extLst>
          </p:cNvPr>
          <p:cNvSpPr>
            <a:spLocks noGrp="1"/>
          </p:cNvSpPr>
          <p:nvPr>
            <p:ph type="title"/>
          </p:nvPr>
        </p:nvSpPr>
        <p:spPr/>
        <p:txBody>
          <a:bodyPr/>
          <a:lstStyle/>
          <a:p>
            <a:r>
              <a:rPr lang="nl-NL" dirty="0"/>
              <a:t>Basispakket en vergoedingen</a:t>
            </a:r>
            <a:br>
              <a:rPr lang="nl-NL" dirty="0"/>
            </a:br>
            <a:endParaRPr lang="nl-NL" dirty="0"/>
          </a:p>
        </p:txBody>
      </p:sp>
      <p:sp>
        <p:nvSpPr>
          <p:cNvPr id="4" name="Tijdelijke aanduiding voor dianummer 3">
            <a:extLst>
              <a:ext uri="{FF2B5EF4-FFF2-40B4-BE49-F238E27FC236}">
                <a16:creationId xmlns:a16="http://schemas.microsoft.com/office/drawing/2014/main" id="{E4C5D960-2EC1-EDE6-A8EF-72FB0F381637}"/>
              </a:ext>
            </a:extLst>
          </p:cNvPr>
          <p:cNvSpPr>
            <a:spLocks noGrp="1"/>
          </p:cNvSpPr>
          <p:nvPr>
            <p:ph type="sldNum" sz="quarter" idx="10"/>
          </p:nvPr>
        </p:nvSpPr>
        <p:spPr/>
        <p:txBody>
          <a:bodyPr/>
          <a:lstStyle/>
          <a:p>
            <a:fld id="{3CB85E5D-8611-4DC1-B375-AD1E4C05477C}" type="slidenum">
              <a:rPr lang="nl-NL" smtClean="0"/>
              <a:pPr/>
              <a:t>4</a:t>
            </a:fld>
            <a:endParaRPr lang="nl-NL" dirty="0"/>
          </a:p>
        </p:txBody>
      </p:sp>
    </p:spTree>
    <p:extLst>
      <p:ext uri="{BB962C8B-B14F-4D97-AF65-F5344CB8AC3E}">
        <p14:creationId xmlns:p14="http://schemas.microsoft.com/office/powerpoint/2010/main" val="418818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8A5C3FC-33C7-C7C9-876D-93FB1C66A4D7}"/>
              </a:ext>
            </a:extLst>
          </p:cNvPr>
          <p:cNvSpPr>
            <a:spLocks noGrp="1"/>
          </p:cNvSpPr>
          <p:nvPr>
            <p:ph idx="1"/>
          </p:nvPr>
        </p:nvSpPr>
        <p:spPr/>
        <p:txBody>
          <a:bodyPr/>
          <a:lstStyle/>
          <a:p>
            <a:r>
              <a:rPr lang="nl-NL" dirty="0"/>
              <a:t>Volt gaat de loonkloof tussen zorgmedewerkers en andere publieke medewerkers verkleinen.</a:t>
            </a:r>
          </a:p>
          <a:p>
            <a:r>
              <a:rPr lang="nl-NL" dirty="0"/>
              <a:t>We pakken het personeelstekort in de zorg aan. Daarom schaffen we het collegegeld af voor mbo- en hbo-opleidingen in zorg en welzijn.</a:t>
            </a:r>
          </a:p>
        </p:txBody>
      </p:sp>
      <p:sp>
        <p:nvSpPr>
          <p:cNvPr id="3" name="Titel 2">
            <a:extLst>
              <a:ext uri="{FF2B5EF4-FFF2-40B4-BE49-F238E27FC236}">
                <a16:creationId xmlns:a16="http://schemas.microsoft.com/office/drawing/2014/main" id="{7F09DAC2-FEA3-4F41-2E70-818A0E7AEE5A}"/>
              </a:ext>
            </a:extLst>
          </p:cNvPr>
          <p:cNvSpPr>
            <a:spLocks noGrp="1"/>
          </p:cNvSpPr>
          <p:nvPr>
            <p:ph type="title"/>
          </p:nvPr>
        </p:nvSpPr>
        <p:spPr/>
        <p:txBody>
          <a:bodyPr/>
          <a:lstStyle/>
          <a:p>
            <a:r>
              <a:rPr lang="nl-NL" dirty="0"/>
              <a:t>Arbeidsmarktproblematiek</a:t>
            </a:r>
            <a:br>
              <a:rPr lang="nl-NL" dirty="0"/>
            </a:br>
            <a:endParaRPr lang="nl-NL" dirty="0"/>
          </a:p>
        </p:txBody>
      </p:sp>
      <p:sp>
        <p:nvSpPr>
          <p:cNvPr id="4" name="Tijdelijke aanduiding voor dianummer 3">
            <a:extLst>
              <a:ext uri="{FF2B5EF4-FFF2-40B4-BE49-F238E27FC236}">
                <a16:creationId xmlns:a16="http://schemas.microsoft.com/office/drawing/2014/main" id="{ABA9D9CD-26C6-C119-26FF-71CAD678A440}"/>
              </a:ext>
            </a:extLst>
          </p:cNvPr>
          <p:cNvSpPr>
            <a:spLocks noGrp="1"/>
          </p:cNvSpPr>
          <p:nvPr>
            <p:ph type="sldNum" sz="quarter" idx="10"/>
          </p:nvPr>
        </p:nvSpPr>
        <p:spPr/>
        <p:txBody>
          <a:bodyPr/>
          <a:lstStyle/>
          <a:p>
            <a:fld id="{3CB85E5D-8611-4DC1-B375-AD1E4C05477C}" type="slidenum">
              <a:rPr lang="nl-NL" smtClean="0"/>
              <a:pPr/>
              <a:t>5</a:t>
            </a:fld>
            <a:endParaRPr lang="nl-NL" dirty="0"/>
          </a:p>
        </p:txBody>
      </p:sp>
    </p:spTree>
    <p:extLst>
      <p:ext uri="{BB962C8B-B14F-4D97-AF65-F5344CB8AC3E}">
        <p14:creationId xmlns:p14="http://schemas.microsoft.com/office/powerpoint/2010/main" val="1900736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668943E-2A83-4E6D-7707-318A90757403}"/>
              </a:ext>
            </a:extLst>
          </p:cNvPr>
          <p:cNvSpPr>
            <a:spLocks noGrp="1"/>
          </p:cNvSpPr>
          <p:nvPr>
            <p:ph idx="1"/>
          </p:nvPr>
        </p:nvSpPr>
        <p:spPr/>
        <p:txBody>
          <a:bodyPr/>
          <a:lstStyle/>
          <a:p>
            <a:r>
              <a:rPr lang="nl-NL" dirty="0"/>
              <a:t>Volt werkt toe naar een eenvoudiger (financieel) zorgsysteem, dat samenwerking en gedeelde verantwoordelijkheid stimuleert.</a:t>
            </a:r>
          </a:p>
          <a:p>
            <a:r>
              <a:rPr lang="nl-NL" dirty="0"/>
              <a:t>Volt zet zich in om samenwerking te vergemakkelijken door meer regulatie van de marktwerking toe te laten en regels die in de weg zitten te schrappen.</a:t>
            </a:r>
          </a:p>
          <a:p>
            <a:r>
              <a:rPr lang="nl-NL" dirty="0"/>
              <a:t>Met het Integraal Zorgakkoord en de Wet Aanpak Meervoudige Problematiek Sociaal Domein wordt een start gemaakt om (</a:t>
            </a:r>
            <a:r>
              <a:rPr lang="nl-NL" dirty="0" err="1"/>
              <a:t>domeinoverstijgende</a:t>
            </a:r>
            <a:r>
              <a:rPr lang="nl-NL" dirty="0"/>
              <a:t>) samenwerking te stimuleren.</a:t>
            </a:r>
          </a:p>
        </p:txBody>
      </p:sp>
      <p:sp>
        <p:nvSpPr>
          <p:cNvPr id="3" name="Titel 2">
            <a:extLst>
              <a:ext uri="{FF2B5EF4-FFF2-40B4-BE49-F238E27FC236}">
                <a16:creationId xmlns:a16="http://schemas.microsoft.com/office/drawing/2014/main" id="{7874DEC7-DD44-3BAC-1104-CC91B839F27D}"/>
              </a:ext>
            </a:extLst>
          </p:cNvPr>
          <p:cNvSpPr>
            <a:spLocks noGrp="1"/>
          </p:cNvSpPr>
          <p:nvPr>
            <p:ph type="title"/>
          </p:nvPr>
        </p:nvSpPr>
        <p:spPr/>
        <p:txBody>
          <a:bodyPr/>
          <a:lstStyle/>
          <a:p>
            <a:r>
              <a:rPr lang="nl-NL" dirty="0"/>
              <a:t>Samenwerken in de zorg</a:t>
            </a:r>
            <a:br>
              <a:rPr lang="nl-NL" dirty="0"/>
            </a:br>
            <a:endParaRPr lang="nl-NL" dirty="0"/>
          </a:p>
        </p:txBody>
      </p:sp>
      <p:sp>
        <p:nvSpPr>
          <p:cNvPr id="4" name="Tijdelijke aanduiding voor dianummer 3">
            <a:extLst>
              <a:ext uri="{FF2B5EF4-FFF2-40B4-BE49-F238E27FC236}">
                <a16:creationId xmlns:a16="http://schemas.microsoft.com/office/drawing/2014/main" id="{110A30B8-9BF6-4134-8428-52BA601A96E0}"/>
              </a:ext>
            </a:extLst>
          </p:cNvPr>
          <p:cNvSpPr>
            <a:spLocks noGrp="1"/>
          </p:cNvSpPr>
          <p:nvPr>
            <p:ph type="sldNum" sz="quarter" idx="10"/>
          </p:nvPr>
        </p:nvSpPr>
        <p:spPr/>
        <p:txBody>
          <a:bodyPr/>
          <a:lstStyle/>
          <a:p>
            <a:fld id="{3CB85E5D-8611-4DC1-B375-AD1E4C05477C}" type="slidenum">
              <a:rPr lang="nl-NL" smtClean="0"/>
              <a:pPr/>
              <a:t>6</a:t>
            </a:fld>
            <a:endParaRPr lang="nl-NL" dirty="0"/>
          </a:p>
        </p:txBody>
      </p:sp>
    </p:spTree>
    <p:extLst>
      <p:ext uri="{BB962C8B-B14F-4D97-AF65-F5344CB8AC3E}">
        <p14:creationId xmlns:p14="http://schemas.microsoft.com/office/powerpoint/2010/main" val="3922628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94D43DD-D72F-89B6-594D-87E6E3E4BA8F}"/>
              </a:ext>
            </a:extLst>
          </p:cNvPr>
          <p:cNvSpPr>
            <a:spLocks noGrp="1"/>
          </p:cNvSpPr>
          <p:nvPr>
            <p:ph idx="1"/>
          </p:nvPr>
        </p:nvSpPr>
        <p:spPr/>
        <p:txBody>
          <a:bodyPr/>
          <a:lstStyle/>
          <a:p>
            <a:r>
              <a:rPr lang="nl-NL" dirty="0"/>
              <a:t>Volt haalt perverse prikkels uit de zorgfinanciering. Zorgaanbieders die kostenbesparend werken, door meer in te zetten op preventie, de menselijke maat en de zin of onzin van intensieve behandelingen in de laatste levensfase moeten daar financieel voor worden beloond.</a:t>
            </a:r>
          </a:p>
        </p:txBody>
      </p:sp>
      <p:sp>
        <p:nvSpPr>
          <p:cNvPr id="3" name="Titel 2">
            <a:extLst>
              <a:ext uri="{FF2B5EF4-FFF2-40B4-BE49-F238E27FC236}">
                <a16:creationId xmlns:a16="http://schemas.microsoft.com/office/drawing/2014/main" id="{5C787DFB-62E7-9389-1055-5E97148F1683}"/>
              </a:ext>
            </a:extLst>
          </p:cNvPr>
          <p:cNvSpPr>
            <a:spLocks noGrp="1"/>
          </p:cNvSpPr>
          <p:nvPr>
            <p:ph type="title"/>
          </p:nvPr>
        </p:nvSpPr>
        <p:spPr/>
        <p:txBody>
          <a:bodyPr/>
          <a:lstStyle/>
          <a:p>
            <a:r>
              <a:rPr lang="nl-NL" dirty="0"/>
              <a:t>Palliatieve zorg</a:t>
            </a:r>
            <a:br>
              <a:rPr lang="nl-NL" dirty="0"/>
            </a:br>
            <a:endParaRPr lang="nl-NL" dirty="0"/>
          </a:p>
        </p:txBody>
      </p:sp>
      <p:sp>
        <p:nvSpPr>
          <p:cNvPr id="4" name="Tijdelijke aanduiding voor dianummer 3">
            <a:extLst>
              <a:ext uri="{FF2B5EF4-FFF2-40B4-BE49-F238E27FC236}">
                <a16:creationId xmlns:a16="http://schemas.microsoft.com/office/drawing/2014/main" id="{25F71456-2063-B358-11F2-D7887D688202}"/>
              </a:ext>
            </a:extLst>
          </p:cNvPr>
          <p:cNvSpPr>
            <a:spLocks noGrp="1"/>
          </p:cNvSpPr>
          <p:nvPr>
            <p:ph type="sldNum" sz="quarter" idx="10"/>
          </p:nvPr>
        </p:nvSpPr>
        <p:spPr/>
        <p:txBody>
          <a:bodyPr/>
          <a:lstStyle/>
          <a:p>
            <a:fld id="{3CB85E5D-8611-4DC1-B375-AD1E4C05477C}" type="slidenum">
              <a:rPr lang="nl-NL" smtClean="0"/>
              <a:pPr/>
              <a:t>7</a:t>
            </a:fld>
            <a:endParaRPr lang="nl-NL" dirty="0"/>
          </a:p>
        </p:txBody>
      </p:sp>
    </p:spTree>
    <p:extLst>
      <p:ext uri="{BB962C8B-B14F-4D97-AF65-F5344CB8AC3E}">
        <p14:creationId xmlns:p14="http://schemas.microsoft.com/office/powerpoint/2010/main" val="27273196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43D9DE-1C64-F9C9-8E09-A3FFFB61CAF1}"/>
              </a:ext>
            </a:extLst>
          </p:cNvPr>
          <p:cNvSpPr>
            <a:spLocks noGrp="1"/>
          </p:cNvSpPr>
          <p:nvPr>
            <p:ph idx="1"/>
          </p:nvPr>
        </p:nvSpPr>
        <p:spPr/>
        <p:txBody>
          <a:bodyPr/>
          <a:lstStyle/>
          <a:p>
            <a:r>
              <a:rPr lang="nl-NL" dirty="0"/>
              <a:t>Om de bureaucratie en de administratieve lasten in de zorg te verminderen, dient er gewerkt te worden met standaarden.</a:t>
            </a:r>
          </a:p>
          <a:p>
            <a:r>
              <a:rPr lang="nl-NL" dirty="0"/>
              <a:t>Heldere afspraken aan de voorkant die steeds hetzelfde zijn, tussen zorgaanbieders en zorginkopers (gemeente, zorgverzekeraar, Rijk), zijn essentieel.</a:t>
            </a:r>
          </a:p>
        </p:txBody>
      </p:sp>
      <p:sp>
        <p:nvSpPr>
          <p:cNvPr id="3" name="Titel 2">
            <a:extLst>
              <a:ext uri="{FF2B5EF4-FFF2-40B4-BE49-F238E27FC236}">
                <a16:creationId xmlns:a16="http://schemas.microsoft.com/office/drawing/2014/main" id="{2C578A27-CD29-F1AD-50BA-96B61E696E30}"/>
              </a:ext>
            </a:extLst>
          </p:cNvPr>
          <p:cNvSpPr>
            <a:spLocks noGrp="1"/>
          </p:cNvSpPr>
          <p:nvPr>
            <p:ph type="title"/>
          </p:nvPr>
        </p:nvSpPr>
        <p:spPr/>
        <p:txBody>
          <a:bodyPr/>
          <a:lstStyle/>
          <a:p>
            <a:r>
              <a:rPr lang="nl-NL" dirty="0"/>
              <a:t>Administratieve lasten en regeldruk</a:t>
            </a:r>
            <a:br>
              <a:rPr lang="nl-NL" dirty="0"/>
            </a:br>
            <a:endParaRPr lang="nl-NL" dirty="0"/>
          </a:p>
        </p:txBody>
      </p:sp>
      <p:sp>
        <p:nvSpPr>
          <p:cNvPr id="4" name="Tijdelijke aanduiding voor dianummer 3">
            <a:extLst>
              <a:ext uri="{FF2B5EF4-FFF2-40B4-BE49-F238E27FC236}">
                <a16:creationId xmlns:a16="http://schemas.microsoft.com/office/drawing/2014/main" id="{96031950-C744-8631-F669-4B83E1B978AB}"/>
              </a:ext>
            </a:extLst>
          </p:cNvPr>
          <p:cNvSpPr>
            <a:spLocks noGrp="1"/>
          </p:cNvSpPr>
          <p:nvPr>
            <p:ph type="sldNum" sz="quarter" idx="10"/>
          </p:nvPr>
        </p:nvSpPr>
        <p:spPr/>
        <p:txBody>
          <a:bodyPr/>
          <a:lstStyle/>
          <a:p>
            <a:fld id="{3CB85E5D-8611-4DC1-B375-AD1E4C05477C}" type="slidenum">
              <a:rPr lang="nl-NL" smtClean="0"/>
              <a:pPr/>
              <a:t>8</a:t>
            </a:fld>
            <a:endParaRPr lang="nl-NL" dirty="0"/>
          </a:p>
        </p:txBody>
      </p:sp>
    </p:spTree>
    <p:extLst>
      <p:ext uri="{BB962C8B-B14F-4D97-AF65-F5344CB8AC3E}">
        <p14:creationId xmlns:p14="http://schemas.microsoft.com/office/powerpoint/2010/main" val="274240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3310D260-27B4-818A-5642-C847AA4B43CB}"/>
              </a:ext>
            </a:extLst>
          </p:cNvPr>
          <p:cNvSpPr>
            <a:spLocks noGrp="1"/>
          </p:cNvSpPr>
          <p:nvPr>
            <p:ph idx="1"/>
          </p:nvPr>
        </p:nvSpPr>
        <p:spPr/>
        <p:txBody>
          <a:bodyPr/>
          <a:lstStyle/>
          <a:p>
            <a:r>
              <a:rPr lang="nl-NL" dirty="0"/>
              <a:t>Volt is voor de ontwikkeling van maatschappelijk gedragen digitale hulpmiddelen voor de zorg, waaronder kunstmatige intelligentie (AI). Software die met dit doel (mede) ontwikkeld wordt met EU-onderzoeksgelden dient als open source breed beschikbaar te zijn.</a:t>
            </a:r>
          </a:p>
          <a:p>
            <a:r>
              <a:rPr lang="nl-NL" dirty="0"/>
              <a:t>Volt zet in op het benutten van de kansen die digitale en hybride zorgvernieuwingen bieden, onder andere door het stimuleren van de toepassing van AI en </a:t>
            </a:r>
            <a:r>
              <a:rPr lang="nl-NL" dirty="0" err="1"/>
              <a:t>e-health</a:t>
            </a:r>
            <a:r>
              <a:rPr lang="nl-NL" dirty="0"/>
              <a:t> in de zorg.</a:t>
            </a:r>
          </a:p>
          <a:p>
            <a:r>
              <a:rPr lang="nl-NL" dirty="0"/>
              <a:t>Volt pleit voor verlenging van de huidige Green Deal Duurzame Zorg en zorgt daarbij voor de juiste randvoorwaarden en regievoering.</a:t>
            </a:r>
          </a:p>
        </p:txBody>
      </p:sp>
      <p:sp>
        <p:nvSpPr>
          <p:cNvPr id="3" name="Titel 2">
            <a:extLst>
              <a:ext uri="{FF2B5EF4-FFF2-40B4-BE49-F238E27FC236}">
                <a16:creationId xmlns:a16="http://schemas.microsoft.com/office/drawing/2014/main" id="{BD6C5FEC-F660-DFB1-056E-D99341F579B5}"/>
              </a:ext>
            </a:extLst>
          </p:cNvPr>
          <p:cNvSpPr>
            <a:spLocks noGrp="1"/>
          </p:cNvSpPr>
          <p:nvPr>
            <p:ph type="title"/>
          </p:nvPr>
        </p:nvSpPr>
        <p:spPr/>
        <p:txBody>
          <a:bodyPr/>
          <a:lstStyle/>
          <a:p>
            <a:r>
              <a:rPr lang="nl-NL" dirty="0"/>
              <a:t>Digitalisering en innovatie</a:t>
            </a:r>
            <a:br>
              <a:rPr lang="nl-NL" dirty="0"/>
            </a:br>
            <a:endParaRPr lang="nl-NL" dirty="0"/>
          </a:p>
        </p:txBody>
      </p:sp>
      <p:sp>
        <p:nvSpPr>
          <p:cNvPr id="4" name="Tijdelijke aanduiding voor dianummer 3">
            <a:extLst>
              <a:ext uri="{FF2B5EF4-FFF2-40B4-BE49-F238E27FC236}">
                <a16:creationId xmlns:a16="http://schemas.microsoft.com/office/drawing/2014/main" id="{E686E93A-2474-3644-9ECE-3B82CA20AE37}"/>
              </a:ext>
            </a:extLst>
          </p:cNvPr>
          <p:cNvSpPr>
            <a:spLocks noGrp="1"/>
          </p:cNvSpPr>
          <p:nvPr>
            <p:ph type="sldNum" sz="quarter" idx="10"/>
          </p:nvPr>
        </p:nvSpPr>
        <p:spPr/>
        <p:txBody>
          <a:bodyPr/>
          <a:lstStyle/>
          <a:p>
            <a:fld id="{3CB85E5D-8611-4DC1-B375-AD1E4C05477C}" type="slidenum">
              <a:rPr lang="nl-NL" smtClean="0"/>
              <a:pPr/>
              <a:t>9</a:t>
            </a:fld>
            <a:endParaRPr lang="nl-NL" dirty="0"/>
          </a:p>
        </p:txBody>
      </p:sp>
    </p:spTree>
    <p:extLst>
      <p:ext uri="{BB962C8B-B14F-4D97-AF65-F5344CB8AC3E}">
        <p14:creationId xmlns:p14="http://schemas.microsoft.com/office/powerpoint/2010/main" val="4082702640"/>
      </p:ext>
    </p:extLst>
  </p:cSld>
  <p:clrMapOvr>
    <a:masterClrMapping/>
  </p:clrMapOvr>
</p:sld>
</file>

<file path=ppt/theme/theme1.xml><?xml version="1.0" encoding="utf-8"?>
<a:theme xmlns:a="http://schemas.openxmlformats.org/drawingml/2006/main" name="KNMP">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6E8A1127-B5BC-4065-8238-F07DFCFC8604}"/>
    </a:ext>
  </a:extLst>
</a:theme>
</file>

<file path=ppt/theme/theme2.xml><?xml version="1.0" encoding="utf-8"?>
<a:theme xmlns:a="http://schemas.openxmlformats.org/drawingml/2006/main" name="Tips">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9A30ABBC-13D8-4E63-94D1-225504F3D290}"/>
    </a:ext>
  </a:extLst>
</a:theme>
</file>

<file path=ppt/theme/theme3.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642A9DB74D7BC47B4B71F3884D55BF4" ma:contentTypeVersion="20" ma:contentTypeDescription="Een nieuw document maken." ma:contentTypeScope="" ma:versionID="d79d8b5f4d12e06a0122dc37e2d9846a">
  <xsd:schema xmlns:xsd="http://www.w3.org/2001/XMLSchema" xmlns:xs="http://www.w3.org/2001/XMLSchema" xmlns:p="http://schemas.microsoft.com/office/2006/metadata/properties" xmlns:ns2="6f4d2357-eadc-4c28-9e3e-ebdbf4982601" xmlns:ns3="b6c766b3-ead1-484a-a8de-6e06bf12dac2" targetNamespace="http://schemas.microsoft.com/office/2006/metadata/properties" ma:root="true" ma:fieldsID="448d708762f21d5cfa91fcc8a109c867" ns2:_="" ns3:_="">
    <xsd:import namespace="6f4d2357-eadc-4c28-9e3e-ebdbf4982601"/>
    <xsd:import namespace="b6c766b3-ead1-484a-a8de-6e06bf12dac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Tags" minOccurs="0"/>
                <xsd:element ref="ns2:Eventuelerechten"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Beeldgebruik" minOccurs="0"/>
                <xsd:element ref="ns2:MediaServiceOCR" minOccurs="0"/>
                <xsd:element ref="ns2:MediaServiceLocation" minOccurs="0"/>
                <xsd:element ref="ns2:Toelichtingbeeldgebruik"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d2357-eadc-4c28-9e3e-ebdbf49826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Tags" ma:index="12" nillable="true" ma:displayName="Tags" ma:format="Dropdown" ma:internalName="Tags">
      <xsd:complexType>
        <xsd:complexContent>
          <xsd:extension base="dms:MultiChoiceFillIn">
            <xsd:sequence>
              <xsd:element name="Value" maxOccurs="unbounded" minOccurs="0" nillable="true">
                <xsd:simpleType>
                  <xsd:union memberTypes="dms:Text">
                    <xsd:simpleType>
                      <xsd:restriction base="dms:Choice">
                        <xsd:enumeration value="Apotheker"/>
                        <xsd:enumeration value="Assistent"/>
                        <xsd:enumeration value="Patiënt"/>
                      </xsd:restriction>
                    </xsd:simpleType>
                  </xsd:union>
                </xsd:simpleType>
              </xsd:element>
            </xsd:sequence>
          </xsd:extension>
        </xsd:complexContent>
      </xsd:complexType>
    </xsd:element>
    <xsd:element name="Eventuelerechten" ma:index="13" nillable="true" ma:displayName="Eventuele rechten" ma:format="Dropdown" ma:internalName="Eventuelerechten">
      <xsd:simpleType>
        <xsd:restriction base="dms:Text">
          <xsd:maxLength value="255"/>
        </xsd:restriction>
      </xsd:simpleType>
    </xsd:element>
    <xsd:element name="lcf76f155ced4ddcb4097134ff3c332f" ma:index="15" nillable="true" ma:taxonomy="true" ma:internalName="lcf76f155ced4ddcb4097134ff3c332f" ma:taxonomyFieldName="MediaServiceImageTags" ma:displayName="Afbeeldingtags" ma:readOnly="false" ma:fieldId="{5cf76f15-5ced-4ddc-b409-7134ff3c332f}" ma:taxonomyMulti="true" ma:sspId="f49c6faf-dc96-443f-a2ef-b32921d9d831"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Beeldgebruik" ma:index="20" nillable="true" ma:displayName="Beeldgebruik" ma:format="Dropdown" ma:internalName="Beeldgebruik">
      <xsd:simpleType>
        <xsd:restriction base="dms:Choice">
          <xsd:enumeration value="Voor algemeen gebruik"/>
          <xsd:enumeration value="Voor exclusief gebruik"/>
          <xsd:enumeration value="Voor intern gebruik"/>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Toelichtingbeeldgebruik" ma:index="23" nillable="true" ma:displayName="Toelichting beeldgebruik" ma:format="Dropdown" ma:internalName="Toelichtingbeeldgebruik">
      <xsd:simpleType>
        <xsd:restriction base="dms:Text">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6c766b3-ead1-484a-a8de-6e06bf12dac2"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6" nillable="true" ma:displayName="Taxonomy Catch All Column" ma:hidden="true" ma:list="{24dc36fe-d789-4505-8e42-50594f980f50}" ma:internalName="TaxCatchAll" ma:showField="CatchAllData" ma:web="b6c766b3-ead1-484a-a8de-6e06bf12da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Eventuelerechten xmlns="6f4d2357-eadc-4c28-9e3e-ebdbf4982601" xsi:nil="true"/>
    <Tags xmlns="6f4d2357-eadc-4c28-9e3e-ebdbf4982601" xsi:nil="true"/>
    <TaxCatchAll xmlns="b6c766b3-ead1-484a-a8de-6e06bf12dac2" xsi:nil="true"/>
    <Beeldgebruik xmlns="6f4d2357-eadc-4c28-9e3e-ebdbf4982601" xsi:nil="true"/>
    <Toelichtingbeeldgebruik xmlns="6f4d2357-eadc-4c28-9e3e-ebdbf4982601" xsi:nil="true"/>
    <lcf76f155ced4ddcb4097134ff3c332f xmlns="6f4d2357-eadc-4c28-9e3e-ebdbf4982601">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E8E1744-3916-4C15-9BBB-FE88047383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4d2357-eadc-4c28-9e3e-ebdbf4982601"/>
    <ds:schemaRef ds:uri="b6c766b3-ead1-484a-a8de-6e06bf12dac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EDD962F-FDD8-426D-8FCF-0EE78BBC9E6A}">
  <ds:schemaRefs>
    <ds:schemaRef ds:uri="http://www.w3.org/XML/1998/namespace"/>
    <ds:schemaRef ds:uri="23c7a637-5bd3-4202-aa87-26309051a924"/>
    <ds:schemaRef ds:uri="http://schemas.microsoft.com/office/2006/documentManagement/types"/>
    <ds:schemaRef ds:uri="http://purl.org/dc/terms/"/>
    <ds:schemaRef ds:uri="http://purl.org/dc/dcmitype/"/>
    <ds:schemaRef ds:uri="http://purl.org/dc/elements/1.1/"/>
    <ds:schemaRef ds:uri="http://schemas.openxmlformats.org/package/2006/metadata/core-properties"/>
    <ds:schemaRef ds:uri="http://schemas.microsoft.com/office/infopath/2007/PartnerControls"/>
    <ds:schemaRef ds:uri="bd1a4e06-d6a3-4a4c-bcd6-78c14bfe3200"/>
    <ds:schemaRef ds:uri="http://schemas.microsoft.com/office/2006/metadata/properties"/>
    <ds:schemaRef ds:uri="6f4d2357-eadc-4c28-9e3e-ebdbf4982601"/>
    <ds:schemaRef ds:uri="b6c766b3-ead1-484a-a8de-6e06bf12dac2"/>
  </ds:schemaRefs>
</ds:datastoreItem>
</file>

<file path=customXml/itemProps3.xml><?xml version="1.0" encoding="utf-8"?>
<ds:datastoreItem xmlns:ds="http://schemas.openxmlformats.org/officeDocument/2006/customXml" ds:itemID="{8A5463C0-AC5B-4A8B-93F8-7CD3FE8111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KNMP</Template>
  <TotalTime>14</TotalTime>
  <Words>697</Words>
  <Application>Microsoft Office PowerPoint</Application>
  <PresentationFormat>Breedbeeld</PresentationFormat>
  <Paragraphs>75</Paragraphs>
  <Slides>15</Slides>
  <Notes>0</Notes>
  <HiddenSlides>0</HiddenSlides>
  <MMClips>0</MMClips>
  <ScaleCrop>false</ScaleCrop>
  <HeadingPairs>
    <vt:vector size="4" baseType="variant">
      <vt:variant>
        <vt:lpstr>Thema</vt:lpstr>
      </vt:variant>
      <vt:variant>
        <vt:i4>2</vt:i4>
      </vt:variant>
      <vt:variant>
        <vt:lpstr>Diatitels</vt:lpstr>
      </vt:variant>
      <vt:variant>
        <vt:i4>15</vt:i4>
      </vt:variant>
    </vt:vector>
  </HeadingPairs>
  <TitlesOfParts>
    <vt:vector size="17" baseType="lpstr">
      <vt:lpstr>KNMP</vt:lpstr>
      <vt:lpstr>Tips</vt:lpstr>
      <vt:lpstr>Standpunten</vt:lpstr>
      <vt:lpstr>Thema’s</vt:lpstr>
      <vt:lpstr>Geneesmiddelentekorten </vt:lpstr>
      <vt:lpstr>Basispakket en vergoedingen </vt:lpstr>
      <vt:lpstr>Arbeidsmarktproblematiek </vt:lpstr>
      <vt:lpstr>Samenwerken in de zorg </vt:lpstr>
      <vt:lpstr>Palliatieve zorg </vt:lpstr>
      <vt:lpstr>Administratieve lasten en regeldruk </vt:lpstr>
      <vt:lpstr>Digitalisering en innovatie </vt:lpstr>
      <vt:lpstr>Preventie </vt:lpstr>
      <vt:lpstr>Agressie in de zorg</vt:lpstr>
      <vt:lpstr>Professionele autonomie </vt:lpstr>
      <vt:lpstr>Marktwerking in de zorg </vt:lpstr>
      <vt:lpstr>Eigen risico </vt:lpstr>
      <vt:lpstr>Verkiezingsprogramma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ROADMAP 2023-2026 </dc:title>
  <dc:creator>J snijder</dc:creator>
  <cp:lastModifiedBy>Leanne Zuur</cp:lastModifiedBy>
  <cp:revision>23</cp:revision>
  <dcterms:created xsi:type="dcterms:W3CDTF">2024-05-13T06:07:45Z</dcterms:created>
  <dcterms:modified xsi:type="dcterms:W3CDTF">2025-10-17T10:03:09Z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0x010100C642A9DB74D7BC47B4B71F3884D55BF4</vt:lpwstr>
  </property>
  <property fmtid="{D5CDD505-2E9C-101B-9397-08002B2CF9AE}" pid="3" name="MediaServiceImageTags">
    <vt:lpwstr/>
  </property>
</Properties>
</file>