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20"/>
  </p:notesMasterIdLst>
  <p:handoutMasterIdLst>
    <p:handoutMasterId r:id="rId21"/>
  </p:handoutMasterIdLst>
  <p:sldIdLst>
    <p:sldId id="259" r:id="rId6"/>
    <p:sldId id="260" r:id="rId7"/>
    <p:sldId id="263" r:id="rId8"/>
    <p:sldId id="264" r:id="rId9"/>
    <p:sldId id="265" r:id="rId10"/>
    <p:sldId id="266" r:id="rId11"/>
    <p:sldId id="267" r:id="rId12"/>
    <p:sldId id="268" r:id="rId13"/>
    <p:sldId id="269" r:id="rId14"/>
    <p:sldId id="276" r:id="rId15"/>
    <p:sldId id="271" r:id="rId16"/>
    <p:sldId id="272" r:id="rId17"/>
    <p:sldId id="273" r:id="rId18"/>
    <p:sldId id="275"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3647"/>
    <a:srgbClr val="0D874A"/>
    <a:srgbClr val="E4E4E4"/>
    <a:srgbClr val="F0F9FD"/>
    <a:srgbClr val="FFFFFF"/>
    <a:srgbClr val="3FAEC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789A33B-C906-B1DD-DA22-EBE5B4E18564}" v="29" dt="2025-10-17T08:35:07.88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78" autoAdjust="0"/>
    <p:restoredTop sz="96405" autoAdjust="0"/>
  </p:normalViewPr>
  <p:slideViewPr>
    <p:cSldViewPr snapToGrid="0">
      <p:cViewPr varScale="1">
        <p:scale>
          <a:sx n="112" d="100"/>
          <a:sy n="112" d="100"/>
        </p:scale>
        <p:origin x="696" y="10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showGuides="1">
      <p:cViewPr varScale="1">
        <p:scale>
          <a:sx n="78" d="100"/>
          <a:sy n="78" d="100"/>
        </p:scale>
        <p:origin x="28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la Bakkers" userId="S::j.bakkers@knmp.nl::1424bfaa-72d7-4f27-a3e7-bcf1c2263408" providerId="AD" clId="Web-{A789A33B-C906-B1DD-DA22-EBE5B4E18564}"/>
    <pc:docChg chg="addSld modSld">
      <pc:chgData name="Jamila Bakkers" userId="S::j.bakkers@knmp.nl::1424bfaa-72d7-4f27-a3e7-bcf1c2263408" providerId="AD" clId="Web-{A789A33B-C906-B1DD-DA22-EBE5B4E18564}" dt="2025-10-17T08:35:07.615" v="25" actId="20577"/>
      <pc:docMkLst>
        <pc:docMk/>
      </pc:docMkLst>
      <pc:sldChg chg="modSp">
        <pc:chgData name="Jamila Bakkers" userId="S::j.bakkers@knmp.nl::1424bfaa-72d7-4f27-a3e7-bcf1c2263408" providerId="AD" clId="Web-{A789A33B-C906-B1DD-DA22-EBE5B4E18564}" dt="2025-10-17T08:30:29.830" v="3" actId="20577"/>
        <pc:sldMkLst>
          <pc:docMk/>
          <pc:sldMk cId="412288234" sldId="260"/>
        </pc:sldMkLst>
        <pc:spChg chg="mod">
          <ac:chgData name="Jamila Bakkers" userId="S::j.bakkers@knmp.nl::1424bfaa-72d7-4f27-a3e7-bcf1c2263408" providerId="AD" clId="Web-{A789A33B-C906-B1DD-DA22-EBE5B4E18564}" dt="2025-10-17T08:30:29.830" v="3" actId="20577"/>
          <ac:spMkLst>
            <pc:docMk/>
            <pc:sldMk cId="412288234" sldId="260"/>
            <ac:spMk id="2" creationId="{B6058A89-1F2A-CD96-6A36-FC8C8F23AB20}"/>
          </ac:spMkLst>
        </pc:spChg>
      </pc:sldChg>
      <pc:sldChg chg="modSp">
        <pc:chgData name="Jamila Bakkers" userId="S::j.bakkers@knmp.nl::1424bfaa-72d7-4f27-a3e7-bcf1c2263408" providerId="AD" clId="Web-{A789A33B-C906-B1DD-DA22-EBE5B4E18564}" dt="2025-10-17T08:34:25.566" v="19" actId="20577"/>
        <pc:sldMkLst>
          <pc:docMk/>
          <pc:sldMk cId="3922628233" sldId="265"/>
        </pc:sldMkLst>
        <pc:spChg chg="mod">
          <ac:chgData name="Jamila Bakkers" userId="S::j.bakkers@knmp.nl::1424bfaa-72d7-4f27-a3e7-bcf1c2263408" providerId="AD" clId="Web-{A789A33B-C906-B1DD-DA22-EBE5B4E18564}" dt="2025-10-17T08:34:25.566" v="19" actId="20577"/>
          <ac:spMkLst>
            <pc:docMk/>
            <pc:sldMk cId="3922628233" sldId="265"/>
            <ac:spMk id="2" creationId="{2668943E-2A83-4E6D-7707-318A90757403}"/>
          </ac:spMkLst>
        </pc:spChg>
      </pc:sldChg>
      <pc:sldChg chg="modSp">
        <pc:chgData name="Jamila Bakkers" userId="S::j.bakkers@knmp.nl::1424bfaa-72d7-4f27-a3e7-bcf1c2263408" providerId="AD" clId="Web-{A789A33B-C906-B1DD-DA22-EBE5B4E18564}" dt="2025-10-17T08:35:07.615" v="25" actId="20577"/>
        <pc:sldMkLst>
          <pc:docMk/>
          <pc:sldMk cId="1739387592" sldId="271"/>
        </pc:sldMkLst>
        <pc:spChg chg="mod">
          <ac:chgData name="Jamila Bakkers" userId="S::j.bakkers@knmp.nl::1424bfaa-72d7-4f27-a3e7-bcf1c2263408" providerId="AD" clId="Web-{A789A33B-C906-B1DD-DA22-EBE5B4E18564}" dt="2025-10-17T08:35:07.615" v="25" actId="20577"/>
          <ac:spMkLst>
            <pc:docMk/>
            <pc:sldMk cId="1739387592" sldId="271"/>
            <ac:spMk id="2" creationId="{03A8FDF6-C1AB-5FC4-0C16-7315E5F4F6D8}"/>
          </ac:spMkLst>
        </pc:spChg>
      </pc:sldChg>
      <pc:sldChg chg="modSp new">
        <pc:chgData name="Jamila Bakkers" userId="S::j.bakkers@knmp.nl::1424bfaa-72d7-4f27-a3e7-bcf1c2263408" providerId="AD" clId="Web-{A789A33B-C906-B1DD-DA22-EBE5B4E18564}" dt="2025-10-17T08:30:58.720" v="16" actId="20577"/>
        <pc:sldMkLst>
          <pc:docMk/>
          <pc:sldMk cId="2042286918" sldId="276"/>
        </pc:sldMkLst>
        <pc:spChg chg="mod">
          <ac:chgData name="Jamila Bakkers" userId="S::j.bakkers@knmp.nl::1424bfaa-72d7-4f27-a3e7-bcf1c2263408" providerId="AD" clId="Web-{A789A33B-C906-B1DD-DA22-EBE5B4E18564}" dt="2025-10-17T08:30:45.423" v="7" actId="20577"/>
          <ac:spMkLst>
            <pc:docMk/>
            <pc:sldMk cId="2042286918" sldId="276"/>
            <ac:spMk id="2" creationId="{34983899-593B-816A-B57E-DA6C73729670}"/>
          </ac:spMkLst>
        </pc:spChg>
        <pc:spChg chg="mod">
          <ac:chgData name="Jamila Bakkers" userId="S::j.bakkers@knmp.nl::1424bfaa-72d7-4f27-a3e7-bcf1c2263408" providerId="AD" clId="Web-{A789A33B-C906-B1DD-DA22-EBE5B4E18564}" dt="2025-10-17T08:30:58.720" v="16" actId="20577"/>
          <ac:spMkLst>
            <pc:docMk/>
            <pc:sldMk cId="2042286918" sldId="276"/>
            <ac:spMk id="3" creationId="{C71896BB-0965-468E-FE3E-D20FD8105FF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C938A8A5-B2D6-D5FE-BA13-7D7581750C3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a:extLst>
              <a:ext uri="{FF2B5EF4-FFF2-40B4-BE49-F238E27FC236}">
                <a16:creationId xmlns:a16="http://schemas.microsoft.com/office/drawing/2014/main" id="{115D981B-8DED-F9C9-BD40-AF5BDD5E5D2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CA680B9-19CC-4AE9-B541-FA58F175A02A}" type="datetimeFigureOut">
              <a:rPr lang="nl-NL" smtClean="0"/>
              <a:t>17-10-2025</a:t>
            </a:fld>
            <a:endParaRPr lang="nl-NL"/>
          </a:p>
        </p:txBody>
      </p:sp>
      <p:sp>
        <p:nvSpPr>
          <p:cNvPr id="4" name="Tijdelijke aanduiding voor voettekst 3">
            <a:extLst>
              <a:ext uri="{FF2B5EF4-FFF2-40B4-BE49-F238E27FC236}">
                <a16:creationId xmlns:a16="http://schemas.microsoft.com/office/drawing/2014/main" id="{E16822E3-BC01-44FC-2A8C-C0BDA52ABE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a:extLst>
              <a:ext uri="{FF2B5EF4-FFF2-40B4-BE49-F238E27FC236}">
                <a16:creationId xmlns:a16="http://schemas.microsoft.com/office/drawing/2014/main" id="{0A404453-D1DD-4E36-4562-F446460E38A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24A2027-C6DD-497A-8647-87F0B1B77BAA}" type="slidenum">
              <a:rPr lang="nl-NL" smtClean="0"/>
              <a:t>‹nr.›</a:t>
            </a:fld>
            <a:endParaRPr lang="nl-NL"/>
          </a:p>
        </p:txBody>
      </p:sp>
    </p:spTree>
    <p:extLst>
      <p:ext uri="{BB962C8B-B14F-4D97-AF65-F5344CB8AC3E}">
        <p14:creationId xmlns:p14="http://schemas.microsoft.com/office/powerpoint/2010/main" val="1135303514"/>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B8B8F-1853-4BA6-84DE-A61B3D86F6AA}" type="datetimeFigureOut">
              <a:rPr lang="nl-NL" smtClean="0"/>
              <a:t>17-10-2025</a:t>
            </a:fld>
            <a:endParaRPr lang="nl-NL" dirty="0"/>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F82403-D312-452C-8EF4-A5AAB8B062A4}" type="slidenum">
              <a:rPr lang="nl-NL" smtClean="0"/>
              <a:t>‹nr.›</a:t>
            </a:fld>
            <a:endParaRPr lang="nl-NL" dirty="0"/>
          </a:p>
        </p:txBody>
      </p:sp>
    </p:spTree>
    <p:extLst>
      <p:ext uri="{BB962C8B-B14F-4D97-AF65-F5344CB8AC3E}">
        <p14:creationId xmlns:p14="http://schemas.microsoft.com/office/powerpoint/2010/main" val="22024466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Master" Target="../slideMasters/slideMaster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7.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pic>
        <p:nvPicPr>
          <p:cNvPr id="36" name="Golf">
            <a:extLst>
              <a:ext uri="{FF2B5EF4-FFF2-40B4-BE49-F238E27FC236}">
                <a16:creationId xmlns:a16="http://schemas.microsoft.com/office/drawing/2014/main" id="{845FD710-1D4B-432F-7A82-E79E7FB6317B}"/>
              </a:ext>
            </a:extLst>
          </p:cNvPr>
          <p:cNvPicPr>
            <a:picLocks noChangeAspect="1"/>
          </p:cNvPicPr>
          <p:nvPr userDrawn="1"/>
        </p:nvPicPr>
        <p:blipFill>
          <a:blip r:embed="rId2"/>
          <a:stretch>
            <a:fillRect/>
          </a:stretch>
        </p:blipFill>
        <p:spPr>
          <a:xfrm>
            <a:off x="0" y="5059680"/>
            <a:ext cx="12192000" cy="1798320"/>
          </a:xfrm>
          <a:prstGeom prst="rect">
            <a:avLst/>
          </a:prstGeom>
        </p:spPr>
      </p:pic>
      <p:pic>
        <p:nvPicPr>
          <p:cNvPr id="39" name="Logo">
            <a:extLst>
              <a:ext uri="{FF2B5EF4-FFF2-40B4-BE49-F238E27FC236}">
                <a16:creationId xmlns:a16="http://schemas.microsoft.com/office/drawing/2014/main" id="{8AA18E27-3D59-F49F-B0F0-BA44F899AD7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300571" y="6076800"/>
            <a:ext cx="4404554" cy="532800"/>
          </a:xfrm>
          <a:prstGeom prst="rect">
            <a:avLst/>
          </a:prstGeom>
        </p:spPr>
      </p:pic>
      <p:sp>
        <p:nvSpPr>
          <p:cNvPr id="24" name="Tijdelijke aanduiding voor afbeelding 23">
            <a:extLst>
              <a:ext uri="{FF2B5EF4-FFF2-40B4-BE49-F238E27FC236}">
                <a16:creationId xmlns:a16="http://schemas.microsoft.com/office/drawing/2014/main" id="{9196EE4B-59E3-80AF-51CF-DE8D0DB2E22B}"/>
              </a:ext>
            </a:extLst>
          </p:cNvPr>
          <p:cNvSpPr>
            <a:spLocks noGrp="1"/>
          </p:cNvSpPr>
          <p:nvPr>
            <p:ph type="pic" sz="quarter" idx="10"/>
          </p:nvPr>
        </p:nvSpPr>
        <p:spPr>
          <a:xfrm>
            <a:off x="1114087" y="2576275"/>
            <a:ext cx="6018455" cy="3652512"/>
          </a:xfrm>
          <a:custGeom>
            <a:avLst/>
            <a:gdLst>
              <a:gd name="connsiteX0" fmla="*/ 1630545 w 6018455"/>
              <a:gd name="connsiteY0" fmla="*/ 58 h 3652512"/>
              <a:gd name="connsiteX1" fmla="*/ 2422238 w 6018455"/>
              <a:gd name="connsiteY1" fmla="*/ 238453 h 3652512"/>
              <a:gd name="connsiteX2" fmla="*/ 5942777 w 6018455"/>
              <a:gd name="connsiteY2" fmla="*/ 1232152 h 3652512"/>
              <a:gd name="connsiteX3" fmla="*/ 3160591 w 6018455"/>
              <a:gd name="connsiteY3" fmla="*/ 3545531 h 3652512"/>
              <a:gd name="connsiteX4" fmla="*/ 28785 w 6018455"/>
              <a:gd name="connsiteY4" fmla="*/ 2152984 h 3652512"/>
              <a:gd name="connsiteX5" fmla="*/ 1630545 w 6018455"/>
              <a:gd name="connsiteY5" fmla="*/ 58 h 3652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018455" h="3652512">
                <a:moveTo>
                  <a:pt x="1630545" y="58"/>
                </a:moveTo>
                <a:cubicBezTo>
                  <a:pt x="1877682" y="-2328"/>
                  <a:pt x="2143800" y="68853"/>
                  <a:pt x="2422238" y="238453"/>
                </a:cubicBezTo>
                <a:cubicBezTo>
                  <a:pt x="3708868" y="1021222"/>
                  <a:pt x="5503395" y="234207"/>
                  <a:pt x="5942777" y="1232152"/>
                </a:cubicBezTo>
                <a:cubicBezTo>
                  <a:pt x="6334744" y="2121344"/>
                  <a:pt x="5173894" y="3060667"/>
                  <a:pt x="3160591" y="3545531"/>
                </a:cubicBezTo>
                <a:cubicBezTo>
                  <a:pt x="1418822" y="3965200"/>
                  <a:pt x="254877" y="3076966"/>
                  <a:pt x="28785" y="2152984"/>
                </a:cubicBezTo>
                <a:cubicBezTo>
                  <a:pt x="-154915" y="1402137"/>
                  <a:pt x="559615" y="10395"/>
                  <a:pt x="1630545" y="58"/>
                </a:cubicBezTo>
                <a:close/>
              </a:path>
            </a:pathLst>
          </a:custGeom>
          <a:solidFill>
            <a:schemeClr val="bg1">
              <a:lumMod val="95000"/>
            </a:schemeClr>
          </a:solidFill>
        </p:spPr>
        <p:txBody>
          <a:bodyPr wrap="square" lIns="720000" tIns="792000" rIns="720000" bIns="684000" anchor="b" anchorCtr="0">
            <a:noAutofit/>
          </a:bodyPr>
          <a:lstStyle>
            <a:lvl1pPr marL="0" indent="0" algn="ctr">
              <a:buFont typeface="Arial" panose="020B0604020202020204" pitchFamily="34" charset="0"/>
              <a:buNone/>
              <a:defRPr/>
            </a:lvl1pPr>
          </a:lstStyle>
          <a:p>
            <a:r>
              <a:rPr lang="nl-NL"/>
              <a:t>Klik op het pictogram als u een afbeelding wilt toevoegen</a:t>
            </a:r>
            <a:endParaRPr lang="nl-NL" dirty="0"/>
          </a:p>
        </p:txBody>
      </p:sp>
      <p:sp>
        <p:nvSpPr>
          <p:cNvPr id="2" name="Titel 1">
            <a:extLst>
              <a:ext uri="{FF2B5EF4-FFF2-40B4-BE49-F238E27FC236}">
                <a16:creationId xmlns:a16="http://schemas.microsoft.com/office/drawing/2014/main" id="{78CD4033-D594-4D61-AE7B-CC8E7CF3882A}"/>
              </a:ext>
            </a:extLst>
          </p:cNvPr>
          <p:cNvSpPr>
            <a:spLocks noGrp="1"/>
          </p:cNvSpPr>
          <p:nvPr>
            <p:ph type="ctrTitle"/>
          </p:nvPr>
        </p:nvSpPr>
        <p:spPr>
          <a:xfrm>
            <a:off x="827999" y="502980"/>
            <a:ext cx="10537199" cy="738664"/>
          </a:xfrm>
        </p:spPr>
        <p:txBody>
          <a:bodyPr anchor="t" anchorCtr="0">
            <a:noAutofit/>
          </a:bodyPr>
          <a:lstStyle>
            <a:lvl1pPr algn="l">
              <a:defRPr sz="4800"/>
            </a:lvl1pPr>
          </a:lstStyle>
          <a:p>
            <a:r>
              <a:rPr lang="nl-NL"/>
              <a:t>Klik om stijl te bewerken</a:t>
            </a:r>
            <a:endParaRPr lang="nl-NL" dirty="0"/>
          </a:p>
        </p:txBody>
      </p:sp>
      <p:sp>
        <p:nvSpPr>
          <p:cNvPr id="3" name="Ondertitel 2">
            <a:extLst>
              <a:ext uri="{FF2B5EF4-FFF2-40B4-BE49-F238E27FC236}">
                <a16:creationId xmlns:a16="http://schemas.microsoft.com/office/drawing/2014/main" id="{D0BA52AB-B6C0-4949-8064-C058D438522B}"/>
              </a:ext>
            </a:extLst>
          </p:cNvPr>
          <p:cNvSpPr>
            <a:spLocks noGrp="1"/>
          </p:cNvSpPr>
          <p:nvPr>
            <p:ph type="subTitle" idx="1"/>
          </p:nvPr>
        </p:nvSpPr>
        <p:spPr>
          <a:xfrm>
            <a:off x="828000" y="1312843"/>
            <a:ext cx="10537200" cy="738664"/>
          </a:xfrm>
        </p:spPr>
        <p:txBody>
          <a:bodyPr>
            <a:noAutofit/>
          </a:bodyPr>
          <a:lstStyle>
            <a:lvl1pPr marL="0" indent="0" algn="l">
              <a:buNone/>
              <a:defRPr sz="40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nl-NL" dirty="0"/>
          </a:p>
        </p:txBody>
      </p:sp>
      <p:sp>
        <p:nvSpPr>
          <p:cNvPr id="34" name="Tijdelijke aanduiding voor tekst 33">
            <a:extLst>
              <a:ext uri="{FF2B5EF4-FFF2-40B4-BE49-F238E27FC236}">
                <a16:creationId xmlns:a16="http://schemas.microsoft.com/office/drawing/2014/main" id="{AA1C8326-6BF6-5E84-67F3-695B889D2CF3}"/>
              </a:ext>
            </a:extLst>
          </p:cNvPr>
          <p:cNvSpPr>
            <a:spLocks noGrp="1"/>
          </p:cNvSpPr>
          <p:nvPr>
            <p:ph type="body" sz="quarter" idx="11" hasCustomPrompt="1"/>
          </p:nvPr>
        </p:nvSpPr>
        <p:spPr>
          <a:xfrm>
            <a:off x="4554000" y="2826000"/>
            <a:ext cx="2768400" cy="1458000"/>
          </a:xfrm>
          <a:blipFill>
            <a:blip r:embed="rId4"/>
            <a:stretch>
              <a:fillRect/>
            </a:stretch>
          </a:blipFill>
        </p:spPr>
        <p:txBody>
          <a:bodyPr lIns="108000" rIns="108000" bIns="144000" anchor="ctr" anchorCtr="0"/>
          <a:lstStyle>
            <a:lvl1pPr marL="0" indent="0" algn="ctr">
              <a:spcBef>
                <a:spcPts val="0"/>
              </a:spcBef>
              <a:buNone/>
              <a:defRPr sz="1800">
                <a:solidFill>
                  <a:schemeClr val="bg1"/>
                </a:solidFill>
              </a:defRPr>
            </a:lvl1pPr>
          </a:lstStyle>
          <a:p>
            <a:pPr lvl="0"/>
            <a:r>
              <a:rPr lang="nl-NL" dirty="0"/>
              <a:t>[hier kan ook tekst]</a:t>
            </a:r>
          </a:p>
        </p:txBody>
      </p:sp>
      <p:sp>
        <p:nvSpPr>
          <p:cNvPr id="4" name="Tijdelijke aanduiding voor dianummer 3">
            <a:extLst>
              <a:ext uri="{FF2B5EF4-FFF2-40B4-BE49-F238E27FC236}">
                <a16:creationId xmlns:a16="http://schemas.microsoft.com/office/drawing/2014/main" id="{78321A80-6ED6-A0E2-645A-1050B36D844E}"/>
              </a:ext>
            </a:extLst>
          </p:cNvPr>
          <p:cNvSpPr>
            <a:spLocks noGrp="1"/>
          </p:cNvSpPr>
          <p:nvPr>
            <p:ph type="sldNum" sz="quarter" idx="12"/>
          </p:nvPr>
        </p:nvSpPr>
        <p:spPr>
          <a:xfrm>
            <a:off x="-180000" y="6674400"/>
            <a:ext cx="180000" cy="183600"/>
          </a:xfrm>
        </p:spPr>
        <p:txBody>
          <a:bodyPr/>
          <a:lstStyle>
            <a:lvl1pPr>
              <a:lnSpc>
                <a:spcPct val="0"/>
              </a:lnSpc>
              <a:defRPr sz="100">
                <a:solidFill>
                  <a:srgbClr val="E4E4E4"/>
                </a:solidFill>
              </a:defRPr>
            </a:lvl1p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3085285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ps">
    <p:spTree>
      <p:nvGrpSpPr>
        <p:cNvPr id="1" name=""/>
        <p:cNvGrpSpPr/>
        <p:nvPr/>
      </p:nvGrpSpPr>
      <p:grpSpPr>
        <a:xfrm>
          <a:off x="0" y="0"/>
          <a:ext cx="0" cy="0"/>
          <a:chOff x="0" y="0"/>
          <a:chExt cx="0" cy="0"/>
        </a:xfrm>
      </p:grpSpPr>
      <p:sp>
        <p:nvSpPr>
          <p:cNvPr id="121" name="Titel">
            <a:extLst>
              <a:ext uri="{FF2B5EF4-FFF2-40B4-BE49-F238E27FC236}">
                <a16:creationId xmlns:a16="http://schemas.microsoft.com/office/drawing/2014/main" id="{9832AF1D-3B01-4FCA-BD0E-9FC69B177B89}"/>
              </a:ext>
            </a:extLst>
          </p:cNvPr>
          <p:cNvSpPr txBox="1"/>
          <p:nvPr userDrawn="1"/>
        </p:nvSpPr>
        <p:spPr>
          <a:xfrm>
            <a:off x="1080002" y="540003"/>
            <a:ext cx="2121117" cy="615425"/>
          </a:xfrm>
          <a:prstGeom prst="rect">
            <a:avLst/>
          </a:prstGeom>
          <a:noFill/>
        </p:spPr>
        <p:txBody>
          <a:bodyPr vert="horz" wrap="square" lIns="0" tIns="0" rIns="0" bIns="0" rtlCol="0" anchor="t" anchorCtr="0">
            <a:spAutoFit/>
          </a:bodyPr>
          <a:lstStyle>
            <a:lvl1pPr defTabSz="1177226">
              <a:lnSpc>
                <a:spcPct val="100000"/>
              </a:lnSpc>
              <a:spcBef>
                <a:spcPct val="0"/>
              </a:spcBef>
              <a:buNone/>
              <a:defRPr sz="4000" b="1" cap="none" baseline="0">
                <a:solidFill>
                  <a:schemeClr val="accent1"/>
                </a:solidFill>
                <a:effectLst/>
                <a:latin typeface="+mj-lt"/>
                <a:ea typeface="+mj-ea"/>
                <a:cs typeface="+mj-cs"/>
              </a:defRPr>
            </a:lvl1pPr>
          </a:lstStyle>
          <a:p>
            <a:pPr lvl="0"/>
            <a:r>
              <a:rPr lang="nl-NL" sz="3999" dirty="0">
                <a:latin typeface="Calibri Light" panose="020F0302020204030204" pitchFamily="34" charset="0"/>
                <a:cs typeface="Calibri Light" panose="020F0302020204030204" pitchFamily="34" charset="0"/>
              </a:rPr>
              <a:t>Tips</a:t>
            </a:r>
          </a:p>
        </p:txBody>
      </p:sp>
      <p:grpSp>
        <p:nvGrpSpPr>
          <p:cNvPr id="122" name="Tip Nieuwe dia">
            <a:extLst>
              <a:ext uri="{FF2B5EF4-FFF2-40B4-BE49-F238E27FC236}">
                <a16:creationId xmlns:a16="http://schemas.microsoft.com/office/drawing/2014/main" id="{2F3A47AE-5DF6-4111-8B0C-0399D4275924}"/>
              </a:ext>
            </a:extLst>
          </p:cNvPr>
          <p:cNvGrpSpPr/>
          <p:nvPr userDrawn="1"/>
        </p:nvGrpSpPr>
        <p:grpSpPr>
          <a:xfrm>
            <a:off x="1114089" y="1391510"/>
            <a:ext cx="2304000" cy="5170646"/>
            <a:chOff x="-2545133" y="2057057"/>
            <a:chExt cx="2304000" cy="5170646"/>
          </a:xfrm>
        </p:grpSpPr>
        <p:sp>
          <p:nvSpPr>
            <p:cNvPr id="123" name="Tip tekst">
              <a:extLst>
                <a:ext uri="{FF2B5EF4-FFF2-40B4-BE49-F238E27FC236}">
                  <a16:creationId xmlns:a16="http://schemas.microsoft.com/office/drawing/2014/main" id="{76D67B95-38B3-4D3A-AEA9-4A12D55E48B7}"/>
                </a:ext>
              </a:extLst>
            </p:cNvPr>
            <p:cNvSpPr txBox="1"/>
            <p:nvPr userDrawn="1"/>
          </p:nvSpPr>
          <p:spPr>
            <a:xfrm>
              <a:off x="-2545133" y="2057057"/>
              <a:ext cx="2304000" cy="5170646"/>
            </a:xfrm>
            <a:prstGeom prst="rect">
              <a:avLst/>
            </a:prstGeom>
            <a:noFill/>
          </p:spPr>
          <p:txBody>
            <a:bodyPr wrap="square" lIns="0" tIns="0" rIns="0" bIns="0" rtlCol="0">
              <a:spAutoFit/>
            </a:bodyPr>
            <a:lstStyle/>
            <a:p>
              <a:pPr>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Nieuwe</a:t>
              </a:r>
              <a:r>
                <a:rPr lang="nl-NL" sz="1050" b="1" baseline="0" noProof="1">
                  <a:solidFill>
                    <a:schemeClr val="tx2"/>
                  </a:solidFill>
                  <a:latin typeface="Calibri Light" panose="020F0302020204030204" pitchFamily="34" charset="0"/>
                  <a:cs typeface="Calibri Light" panose="020F0302020204030204" pitchFamily="34" charset="0"/>
                </a:rPr>
                <a:t> </a:t>
              </a: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dia</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aseline="0" noProof="1">
                  <a:solidFill>
                    <a:schemeClr val="tx1"/>
                  </a:solidFill>
                  <a:latin typeface="Calibri Light" panose="020F0302020204030204" pitchFamily="34" charset="0"/>
                  <a:cs typeface="Calibri Light" panose="020F0302020204030204" pitchFamily="34" charset="0"/>
                </a:rPr>
                <a:t>: klik </a:t>
              </a:r>
              <a:r>
                <a:rPr lang="nl-NL" sz="1050" u="sng" baseline="0" noProof="1">
                  <a:solidFill>
                    <a:schemeClr val="tx1"/>
                  </a:solidFill>
                  <a:latin typeface="Calibri Light" panose="020F0302020204030204" pitchFamily="34" charset="0"/>
                  <a:cs typeface="Calibri Light" panose="020F0302020204030204" pitchFamily="34" charset="0"/>
                </a:rPr>
                <a:t>op het tekstje onder </a:t>
              </a:r>
              <a:r>
                <a:rPr lang="nl-NL" sz="1050" baseline="0" noProof="1">
                  <a:solidFill>
                    <a:schemeClr val="tx1"/>
                  </a:solidFill>
                  <a:latin typeface="Calibri Light" panose="020F0302020204030204" pitchFamily="34" charset="0"/>
                  <a:cs typeface="Calibri Light" panose="020F0302020204030204" pitchFamily="34" charset="0"/>
                </a:rPr>
                <a:t>het pictogram </a:t>
              </a:r>
              <a:r>
                <a:rPr lang="nl-NL" sz="1050" b="1" baseline="0" noProof="1">
                  <a:solidFill>
                    <a:schemeClr val="tx1"/>
                  </a:solidFill>
                  <a:latin typeface="Calibri Light" panose="020F0302020204030204" pitchFamily="34" charset="0"/>
                  <a:cs typeface="Calibri Light" panose="020F0302020204030204" pitchFamily="34" charset="0"/>
                </a:rPr>
                <a:t>Nieuwe dia</a:t>
              </a:r>
              <a:r>
                <a:rPr lang="nl-NL" sz="105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endParaRPr lang="nl-NL" sz="1050" b="1" baseline="0" noProof="1">
                <a:solidFill>
                  <a:schemeClr val="tx2"/>
                </a:solidFill>
                <a:latin typeface="Calibri Light" panose="020F0302020204030204" pitchFamily="34" charset="0"/>
                <a:cs typeface="Calibri Light" panose="020F0302020204030204" pitchFamily="34" charset="0"/>
              </a:endParaRPr>
            </a:p>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Andere indeling voor huidige dia</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Op tab </a:t>
              </a:r>
              <a:r>
                <a:rPr lang="nl-NL" sz="1050" b="1" baseline="0" noProof="1">
                  <a:solidFill>
                    <a:schemeClr val="tx1"/>
                  </a:solidFill>
                  <a:latin typeface="Calibri Light" panose="020F0302020204030204" pitchFamily="34" charset="0"/>
                  <a:cs typeface="Calibri Light" panose="020F0302020204030204" pitchFamily="34" charset="0"/>
                </a:rPr>
                <a:t>Start</a:t>
              </a:r>
              <a:r>
                <a:rPr lang="nl-NL" sz="1050" b="0" baseline="0" noProof="1">
                  <a:solidFill>
                    <a:schemeClr val="tx1"/>
                  </a:solidFill>
                  <a:latin typeface="Calibri Light" panose="020F0302020204030204" pitchFamily="34" charset="0"/>
                  <a:cs typeface="Calibri Light" panose="020F0302020204030204" pitchFamily="34" charset="0"/>
                </a:rPr>
                <a:t>: klik op </a:t>
              </a:r>
              <a:r>
                <a:rPr lang="nl-NL" sz="1050" b="1" baseline="0" noProof="1">
                  <a:solidFill>
                    <a:schemeClr val="tx1"/>
                  </a:solidFill>
                  <a:latin typeface="Calibri Light" panose="020F0302020204030204" pitchFamily="34" charset="0"/>
                  <a:cs typeface="Calibri Light" panose="020F0302020204030204" pitchFamily="34" charset="0"/>
                </a:rPr>
                <a:t>Indeling</a:t>
              </a:r>
              <a:r>
                <a:rPr lang="nl-NL" sz="1050" b="0" baseline="0" noProof="1">
                  <a:solidFill>
                    <a:schemeClr val="tx1"/>
                  </a:solidFill>
                  <a:latin typeface="Calibri Light" panose="020F0302020204030204" pitchFamily="34" charset="0"/>
                  <a:cs typeface="Calibri Light" panose="020F0302020204030204" pitchFamily="34" charset="0"/>
                </a:rPr>
                <a:t>:</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1" baseline="0" noProof="1">
                  <a:solidFill>
                    <a:schemeClr val="tx1"/>
                  </a:solidFill>
                  <a:latin typeface="Calibri Light" panose="020F0302020204030204" pitchFamily="34" charset="0"/>
                  <a:cs typeface="Calibri Light" panose="020F0302020204030204" pitchFamily="34" charset="0"/>
                </a:rPr>
                <a:t>KLEUREN</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baseline="0" noProof="1">
                  <a:solidFill>
                    <a:schemeClr val="tx1"/>
                  </a:solidFill>
                  <a:latin typeface="Calibri Light" panose="020F0302020204030204" pitchFamily="34" charset="0"/>
                  <a:cs typeface="Calibri Light" panose="020F0302020204030204" pitchFamily="34" charset="0"/>
                </a:rPr>
                <a:t>Het ingestelde kleurenthema bevat onze huisstijlkleuren. Omdat ze er niet allemaal inpassen (alleen de laatste 6 kunnen gevuld worden voor accenten) staan alle huisstijlkleuren ook in de blokjes boven elke dia, inclusief de twee additionele kleuren groen en rood. Deze kleuren kun je ‘oppikken’ via de pipet-functie bij b.v. het kleuren van tekst of de opvulling van een vorm:</a:t>
              </a: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0" baseline="0" noProof="1">
                <a:solidFill>
                  <a:schemeClr val="tx1"/>
                </a:solidFill>
                <a:latin typeface="Calibri Light" panose="020F0302020204030204" pitchFamily="34" charset="0"/>
                <a:cs typeface="Calibri Light" panose="020F0302020204030204" pitchFamily="34" charset="0"/>
              </a:endParaRPr>
            </a:p>
          </p:txBody>
        </p:sp>
        <p:pic>
          <p:nvPicPr>
            <p:cNvPr id="124" name="Icon Nieuwe dia">
              <a:extLst>
                <a:ext uri="{FF2B5EF4-FFF2-40B4-BE49-F238E27FC236}">
                  <a16:creationId xmlns:a16="http://schemas.microsoft.com/office/drawing/2014/main" id="{7514B464-40D9-4395-B242-8B1A8E5A62B1}"/>
                </a:ext>
              </a:extLst>
            </p:cNvPr>
            <p:cNvPicPr>
              <a:picLocks noChangeAspect="1"/>
            </p:cNvPicPr>
            <p:nvPr userDrawn="1"/>
          </p:nvPicPr>
          <p:blipFill>
            <a:blip r:embed="rId2">
              <a:extLst>
                <a:ext uri="{28A0092B-C50C-407E-A947-70E740481C1C}">
                  <a14:useLocalDpi xmlns:a14="http://schemas.microsoft.com/office/drawing/2010/main" val="0"/>
                </a:ext>
              </a:extLst>
            </a:blip>
            <a:stretch/>
          </p:blipFill>
          <p:spPr>
            <a:xfrm>
              <a:off x="-2003707" y="2776092"/>
              <a:ext cx="495369" cy="762106"/>
            </a:xfrm>
            <a:prstGeom prst="rect">
              <a:avLst/>
            </a:prstGeom>
          </p:spPr>
        </p:pic>
        <p:sp>
          <p:nvSpPr>
            <p:cNvPr id="125" name="Pijl">
              <a:extLst>
                <a:ext uri="{FF2B5EF4-FFF2-40B4-BE49-F238E27FC236}">
                  <a16:creationId xmlns:a16="http://schemas.microsoft.com/office/drawing/2014/main" id="{764757AD-2B56-4485-A16B-AA17D099C223}"/>
                </a:ext>
              </a:extLst>
            </p:cNvPr>
            <p:cNvSpPr/>
            <p:nvPr userDrawn="1"/>
          </p:nvSpPr>
          <p:spPr>
            <a:xfrm>
              <a:off x="-1498911" y="3213945"/>
              <a:ext cx="606634" cy="181070"/>
            </a:xfrm>
            <a:prstGeom prst="leftArrow">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sz="1100" dirty="0">
                <a:solidFill>
                  <a:schemeClr val="tx1"/>
                </a:solidFill>
              </a:endParaRPr>
            </a:p>
          </p:txBody>
        </p:sp>
        <p:pic>
          <p:nvPicPr>
            <p:cNvPr id="126" name="Icon Indeling">
              <a:extLst>
                <a:ext uri="{FF2B5EF4-FFF2-40B4-BE49-F238E27FC236}">
                  <a16:creationId xmlns:a16="http://schemas.microsoft.com/office/drawing/2014/main" id="{087A846B-EA89-4B54-A854-EC14B137075C}"/>
                </a:ext>
              </a:extLst>
            </p:cNvPr>
            <p:cNvPicPr>
              <a:picLocks noChangeAspect="1"/>
            </p:cNvPicPr>
            <p:nvPr userDrawn="1"/>
          </p:nvPicPr>
          <p:blipFill>
            <a:blip r:embed="rId3">
              <a:extLst>
                <a:ext uri="{28A0092B-C50C-407E-A947-70E740481C1C}">
                  <a14:useLocalDpi xmlns:a14="http://schemas.microsoft.com/office/drawing/2010/main" val="0"/>
                </a:ext>
              </a:extLst>
            </a:blip>
            <a:stretch/>
          </p:blipFill>
          <p:spPr>
            <a:xfrm>
              <a:off x="-2052470" y="4552251"/>
              <a:ext cx="838317" cy="228632"/>
            </a:xfrm>
            <a:prstGeom prst="rect">
              <a:avLst/>
            </a:prstGeom>
          </p:spPr>
        </p:pic>
        <p:cxnSp>
          <p:nvCxnSpPr>
            <p:cNvPr id="127" name="Lijn">
              <a:extLst>
                <a:ext uri="{FF2B5EF4-FFF2-40B4-BE49-F238E27FC236}">
                  <a16:creationId xmlns:a16="http://schemas.microsoft.com/office/drawing/2014/main" id="{EEEAE59C-FEF7-4ADA-9FDC-3CE8BDF07E7B}"/>
                </a:ext>
              </a:extLst>
            </p:cNvPr>
            <p:cNvCxnSpPr>
              <a:cxnSpLocks/>
            </p:cNvCxnSpPr>
            <p:nvPr userDrawn="1"/>
          </p:nvCxnSpPr>
          <p:spPr>
            <a:xfrm>
              <a:off x="-2545133" y="224955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8" name="Lijn">
              <a:extLst>
                <a:ext uri="{FF2B5EF4-FFF2-40B4-BE49-F238E27FC236}">
                  <a16:creationId xmlns:a16="http://schemas.microsoft.com/office/drawing/2014/main" id="{DCE5BD24-CCFA-4DB5-A414-B10E7DB9B620}"/>
                </a:ext>
              </a:extLst>
            </p:cNvPr>
            <p:cNvCxnSpPr>
              <a:cxnSpLocks/>
            </p:cNvCxnSpPr>
            <p:nvPr userDrawn="1"/>
          </p:nvCxnSpPr>
          <p:spPr>
            <a:xfrm>
              <a:off x="-2545133" y="4186876"/>
              <a:ext cx="2304000"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29" name="Tip Tekst opmaken">
            <a:extLst>
              <a:ext uri="{FF2B5EF4-FFF2-40B4-BE49-F238E27FC236}">
                <a16:creationId xmlns:a16="http://schemas.microsoft.com/office/drawing/2014/main" id="{72553A87-E6DE-4AC8-ADFF-F96D4DE43FE9}"/>
              </a:ext>
            </a:extLst>
          </p:cNvPr>
          <p:cNvGrpSpPr/>
          <p:nvPr userDrawn="1"/>
        </p:nvGrpSpPr>
        <p:grpSpPr>
          <a:xfrm>
            <a:off x="3908090" y="1391508"/>
            <a:ext cx="2304000" cy="4074985"/>
            <a:chOff x="-2564091" y="1731373"/>
            <a:chExt cx="2304000" cy="4074985"/>
          </a:xfrm>
        </p:grpSpPr>
        <p:sp>
          <p:nvSpPr>
            <p:cNvPr id="130" name="Tip tekst">
              <a:extLst>
                <a:ext uri="{FF2B5EF4-FFF2-40B4-BE49-F238E27FC236}">
                  <a16:creationId xmlns:a16="http://schemas.microsoft.com/office/drawing/2014/main" id="{D7BB2FFC-8DBF-407F-8DB2-3AA87503BAF7}"/>
                </a:ext>
              </a:extLst>
            </p:cNvPr>
            <p:cNvSpPr txBox="1"/>
            <p:nvPr userDrawn="1"/>
          </p:nvSpPr>
          <p:spPr>
            <a:xfrm>
              <a:off x="-2564091" y="1731373"/>
              <a:ext cx="2304000" cy="3877985"/>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Tekst opmaken</a:t>
              </a:r>
            </a:p>
            <a:p>
              <a:pPr>
                <a:lnSpc>
                  <a:spcPct val="100000"/>
                </a:lnSpc>
              </a:pPr>
              <a:endParaRPr lang="nl-NL" sz="1050" cap="all" baseline="0" noProof="1">
                <a:solidFill>
                  <a:schemeClr val="accent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In tekstkaders zijn vijf stijlen ingesteld:</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Je kiest een stijl door </a:t>
              </a:r>
              <a:r>
                <a:rPr lang="nl-NL" sz="1050" i="1" baseline="0" noProof="1">
                  <a:solidFill>
                    <a:schemeClr val="tx1"/>
                  </a:solidFill>
                  <a:latin typeface="Calibri Light" panose="020F0302020204030204" pitchFamily="34" charset="0"/>
                  <a:cs typeface="Calibri Light" panose="020F0302020204030204" pitchFamily="34" charset="0"/>
                </a:rPr>
                <a:t>aan het begin van een alinea </a:t>
              </a:r>
              <a:r>
                <a:rPr lang="nl-NL" sz="1050" baseline="0" noProof="1">
                  <a:solidFill>
                    <a:schemeClr val="tx1"/>
                  </a:solidFill>
                  <a:latin typeface="Calibri Light" panose="020F0302020204030204" pitchFamily="34" charset="0"/>
                  <a:cs typeface="Calibri Light" panose="020F0302020204030204" pitchFamily="34" charset="0"/>
                </a:rPr>
                <a:t>op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of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te drukken:</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volgende</a:t>
              </a:r>
              <a:r>
                <a:rPr lang="nl-NL" sz="1050" baseline="0" noProof="1">
                  <a:solidFill>
                    <a:schemeClr val="tx1"/>
                  </a:solidFill>
                  <a:latin typeface="Calibri Light" panose="020F0302020204030204" pitchFamily="34" charset="0"/>
                  <a:cs typeface="Calibri Light" panose="020F0302020204030204" pitchFamily="34" charset="0"/>
                </a:rPr>
                <a:t> stijl</a:t>
              </a:r>
            </a:p>
            <a:p>
              <a:pPr marL="143991" indent="-143991">
                <a:lnSpc>
                  <a:spcPct val="100000"/>
                </a:lnSpc>
                <a:buSzPct val="85000"/>
                <a:buFont typeface="Calibri" panose="020B0604020202020204" pitchFamily="34" charset="0"/>
                <a:buChar char="•"/>
              </a:pPr>
              <a:r>
                <a:rPr lang="nl-NL" sz="1050" baseline="0" noProof="1">
                  <a:solidFill>
                    <a:schemeClr val="tx1"/>
                  </a:solidFill>
                  <a:latin typeface="Calibri Light" panose="020F0302020204030204" pitchFamily="34" charset="0"/>
                  <a:cs typeface="Calibri Light" panose="020F0302020204030204" pitchFamily="34" charset="0"/>
                </a:rPr>
                <a:t>Met </a:t>
              </a:r>
              <a:r>
                <a:rPr lang="nl-NL" sz="1050" b="1" baseline="0" noProof="1">
                  <a:solidFill>
                    <a:schemeClr val="tx1"/>
                  </a:solidFill>
                  <a:latin typeface="Calibri Light" panose="020F0302020204030204" pitchFamily="34" charset="0"/>
                  <a:cs typeface="Calibri Light" panose="020F0302020204030204" pitchFamily="34" charset="0"/>
                </a:rPr>
                <a:t>[Shift]+[Tab]</a:t>
              </a:r>
              <a:r>
                <a:rPr lang="nl-NL" sz="1050" baseline="0" noProof="1">
                  <a:solidFill>
                    <a:schemeClr val="tx1"/>
                  </a:solidFill>
                  <a:latin typeface="Calibri Light" panose="020F0302020204030204" pitchFamily="34" charset="0"/>
                  <a:cs typeface="Calibri Light" panose="020F0302020204030204" pitchFamily="34" charset="0"/>
                </a:rPr>
                <a:t> kies je de </a:t>
              </a:r>
              <a:r>
                <a:rPr lang="nl-NL" sz="1050" u="sng" baseline="0" noProof="1">
                  <a:solidFill>
                    <a:schemeClr val="tx1"/>
                  </a:solidFill>
                  <a:latin typeface="Calibri Light" panose="020F0302020204030204" pitchFamily="34" charset="0"/>
                  <a:cs typeface="Calibri Light" panose="020F0302020204030204" pitchFamily="34" charset="0"/>
                </a:rPr>
                <a:t>vorige</a:t>
              </a:r>
              <a:r>
                <a:rPr lang="nl-NL" sz="1050" i="0" u="none" baseline="0" noProof="1">
                  <a:solidFill>
                    <a:schemeClr val="tx1"/>
                  </a:solidFill>
                  <a:latin typeface="Calibri Light" panose="020F0302020204030204" pitchFamily="34" charset="0"/>
                  <a:cs typeface="Calibri Light" panose="020F0302020204030204" pitchFamily="34" charset="0"/>
                </a:rPr>
                <a:t> stijl</a:t>
              </a:r>
            </a:p>
            <a:p>
              <a:pPr marL="0" indent="0">
                <a:lnSpc>
                  <a:spcPct val="100000"/>
                </a:lnSpc>
                <a:buFont typeface="Calibri" panose="020B0604020202020204" pitchFamily="34" charset="0"/>
                <a:buNone/>
              </a:pPr>
              <a:endParaRPr lang="nl-NL" sz="105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r>
                <a:rPr lang="nl-NL" sz="1050" i="0" u="none" baseline="0" noProof="1">
                  <a:solidFill>
                    <a:schemeClr val="tx1"/>
                  </a:solidFill>
                  <a:latin typeface="Calibri Light" panose="020F0302020204030204" pitchFamily="34" charset="0"/>
                  <a:cs typeface="Calibri Light" panose="020F0302020204030204" pitchFamily="34" charset="0"/>
                </a:rPr>
                <a:t>Je kunt meerdere ‘sprongen’ tegelijk voor- of achteruit maken als je b.v. van stijl 1 naar stijl 4 wilt gaan. Je drukt dan aan het begin van een alinea meerdere keren op </a:t>
              </a:r>
              <a:r>
                <a:rPr lang="nl-NL" sz="1050" b="1" i="0" u="none" baseline="0" noProof="1">
                  <a:solidFill>
                    <a:schemeClr val="tx1"/>
                  </a:solidFill>
                  <a:latin typeface="Calibri Light" panose="020F0302020204030204" pitchFamily="34" charset="0"/>
                  <a:cs typeface="Calibri Light" panose="020F0302020204030204" pitchFamily="34" charset="0"/>
                </a:rPr>
                <a:t>[Tab]</a:t>
              </a:r>
              <a:r>
                <a:rPr lang="nl-NL" sz="1050" i="0" u="none" baseline="0" noProof="1">
                  <a:solidFill>
                    <a:schemeClr val="tx1"/>
                  </a:solidFill>
                  <a:latin typeface="Calibri Light" panose="020F0302020204030204" pitchFamily="34" charset="0"/>
                  <a:cs typeface="Calibri Light" panose="020F0302020204030204" pitchFamily="34" charset="0"/>
                </a:rPr>
                <a:t> of </a:t>
              </a:r>
              <a:r>
                <a:rPr lang="nl-NL" sz="1050" b="1" i="0" u="none" baseline="0" noProof="1">
                  <a:solidFill>
                    <a:schemeClr val="tx1"/>
                  </a:solidFill>
                  <a:latin typeface="Calibri Light" panose="020F0302020204030204" pitchFamily="34" charset="0"/>
                  <a:cs typeface="Calibri Light" panose="020F0302020204030204" pitchFamily="34" charset="0"/>
                </a:rPr>
                <a:t>[Shift]+[Tab].</a:t>
              </a:r>
            </a:p>
            <a:p>
              <a:pPr marL="0" indent="0">
                <a:lnSpc>
                  <a:spcPct val="100000"/>
                </a:lnSpc>
                <a:buFont typeface="Calibri" panose="020B0604020202020204" pitchFamily="34" charset="0"/>
                <a:buNone/>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829417"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1" i="1" u="none" cap="all" baseline="0" noProof="1">
                  <a:solidFill>
                    <a:schemeClr val="accent1"/>
                  </a:solidFill>
                  <a:latin typeface="Calibri Light" panose="020F0302020204030204" pitchFamily="34" charset="0"/>
                  <a:cs typeface="Calibri Light" panose="020F0302020204030204" pitchFamily="34" charset="0"/>
                </a:rPr>
                <a:t>Tip</a:t>
              </a:r>
              <a:r>
                <a:rPr lang="nl-NL" sz="1050" b="1" i="1" u="none" baseline="0" noProof="1">
                  <a:solidFill>
                    <a:schemeClr val="tx1"/>
                  </a:solidFill>
                  <a:latin typeface="Calibri Light" panose="020F0302020204030204" pitchFamily="34" charset="0"/>
                  <a:cs typeface="Calibri Light" panose="020F0302020204030204" pitchFamily="34" charset="0"/>
                </a:rPr>
                <a:t>: </a:t>
              </a:r>
              <a:r>
                <a:rPr lang="nl-NL" sz="1050" b="0" i="1" u="none" baseline="0" noProof="1">
                  <a:solidFill>
                    <a:schemeClr val="tx1"/>
                  </a:solidFill>
                  <a:latin typeface="Calibri Light" panose="020F0302020204030204" pitchFamily="34" charset="0"/>
                  <a:cs typeface="Calibri Light" panose="020F0302020204030204" pitchFamily="34" charset="0"/>
                </a:rPr>
                <a:t>in plaats van de Tab-toets kun je ook deze knoppen gebruiken (op de Start-tab):</a:t>
              </a:r>
            </a:p>
          </p:txBody>
        </p:sp>
        <p:pic>
          <p:nvPicPr>
            <p:cNvPr id="131" name="Icon Inspringen">
              <a:extLst>
                <a:ext uri="{FF2B5EF4-FFF2-40B4-BE49-F238E27FC236}">
                  <a16:creationId xmlns:a16="http://schemas.microsoft.com/office/drawing/2014/main" id="{CF43F927-00B0-4D5B-B697-0D4CC3EA58D3}"/>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1663475" y="5628215"/>
              <a:ext cx="419158" cy="178143"/>
            </a:xfrm>
            <a:prstGeom prst="rect">
              <a:avLst/>
            </a:prstGeom>
          </p:spPr>
        </p:pic>
        <p:cxnSp>
          <p:nvCxnSpPr>
            <p:cNvPr id="132" name="Lijn">
              <a:extLst>
                <a:ext uri="{FF2B5EF4-FFF2-40B4-BE49-F238E27FC236}">
                  <a16:creationId xmlns:a16="http://schemas.microsoft.com/office/drawing/2014/main" id="{55783685-606D-41B5-B8A6-C63AC95E381A}"/>
                </a:ext>
              </a:extLst>
            </p:cNvPr>
            <p:cNvCxnSpPr>
              <a:cxnSpLocks/>
            </p:cNvCxnSpPr>
            <p:nvPr userDrawn="1"/>
          </p:nvCxnSpPr>
          <p:spPr>
            <a:xfrm>
              <a:off x="-2564091" y="1923866"/>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3" name="Screenprint stijlen">
              <a:extLst>
                <a:ext uri="{FF2B5EF4-FFF2-40B4-BE49-F238E27FC236}">
                  <a16:creationId xmlns:a16="http://schemas.microsoft.com/office/drawing/2014/main" id="{86BD6095-FD1D-4D21-8E99-06BCB4E7C812}"/>
                </a:ext>
              </a:extLst>
            </p:cNvPr>
            <p:cNvPicPr>
              <a:picLocks noChangeAspect="1"/>
            </p:cNvPicPr>
            <p:nvPr userDrawn="1"/>
          </p:nvPicPr>
          <p:blipFill>
            <a:blip r:embed="rId5">
              <a:extLst>
                <a:ext uri="{28A0092B-C50C-407E-A947-70E740481C1C}">
                  <a14:useLocalDpi xmlns:a14="http://schemas.microsoft.com/office/drawing/2010/main" val="0"/>
                </a:ext>
              </a:extLst>
            </a:blip>
            <a:srcRect/>
            <a:stretch/>
          </p:blipFill>
          <p:spPr>
            <a:xfrm>
              <a:off x="-2062502" y="2262432"/>
              <a:ext cx="1057265" cy="1037867"/>
            </a:xfrm>
            <a:prstGeom prst="rect">
              <a:avLst/>
            </a:prstGeom>
          </p:spPr>
        </p:pic>
      </p:grpSp>
      <p:grpSp>
        <p:nvGrpSpPr>
          <p:cNvPr id="134" name="Tip Foto instellen">
            <a:extLst>
              <a:ext uri="{FF2B5EF4-FFF2-40B4-BE49-F238E27FC236}">
                <a16:creationId xmlns:a16="http://schemas.microsoft.com/office/drawing/2014/main" id="{36DEFC1B-2E82-48C4-A6CC-F2001A75A195}"/>
              </a:ext>
            </a:extLst>
          </p:cNvPr>
          <p:cNvGrpSpPr/>
          <p:nvPr userDrawn="1"/>
        </p:nvGrpSpPr>
        <p:grpSpPr>
          <a:xfrm>
            <a:off x="6641622" y="1391508"/>
            <a:ext cx="2304000" cy="5009064"/>
            <a:chOff x="6633481" y="1391507"/>
            <a:chExt cx="2304000" cy="5009064"/>
          </a:xfrm>
        </p:grpSpPr>
        <p:sp>
          <p:nvSpPr>
            <p:cNvPr id="135" name="Tip tekst">
              <a:extLst>
                <a:ext uri="{FF2B5EF4-FFF2-40B4-BE49-F238E27FC236}">
                  <a16:creationId xmlns:a16="http://schemas.microsoft.com/office/drawing/2014/main" id="{DAFF4126-7BC9-40F2-A4AD-0897615BC5FC}"/>
                </a:ext>
              </a:extLst>
            </p:cNvPr>
            <p:cNvSpPr txBox="1"/>
            <p:nvPr userDrawn="1"/>
          </p:nvSpPr>
          <p:spPr>
            <a:xfrm>
              <a:off x="6633481" y="1391507"/>
              <a:ext cx="2304000" cy="5009064"/>
            </a:xfrm>
            <a:prstGeom prst="rect">
              <a:avLst/>
            </a:prstGeom>
            <a:noFill/>
          </p:spPr>
          <p:txBody>
            <a:bodyPr wrap="square" lIns="0" tIns="0" rIns="0" bIns="0" rtlCol="0">
              <a:spAutoFit/>
            </a:bodyPr>
            <a:lstStyle/>
            <a:p>
              <a:pPr marL="0" algn="l" defTabSz="531979" rtl="0" eaLnBrk="1" latinLnBrk="0" hangingPunct="1">
                <a:lnSpc>
                  <a:spcPct val="100000"/>
                </a:lnSpc>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Foto instellen</a:t>
              </a:r>
            </a:p>
            <a:p>
              <a:pPr marL="0" algn="l" defTabSz="531979" rtl="0" eaLnBrk="1" latinLnBrk="0" hangingPunct="1">
                <a:lnSpc>
                  <a:spcPct val="100000"/>
                </a:lnSpc>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a:lnSpc>
                  <a:spcPct val="100000"/>
                </a:lnSpc>
              </a:pPr>
              <a:r>
                <a:rPr lang="nl-NL" sz="1050" baseline="0" noProof="1">
                  <a:solidFill>
                    <a:schemeClr val="tx1"/>
                  </a:solidFill>
                  <a:latin typeface="Calibri Light" panose="020F0302020204030204" pitchFamily="34" charset="0"/>
                  <a:cs typeface="Calibri Light" panose="020F0302020204030204" pitchFamily="34" charset="0"/>
                </a:rPr>
                <a:t>Een fotokader wordt altijd vanuit het midden van de gekozen foto gevuld. </a:t>
              </a:r>
            </a:p>
            <a:p>
              <a:pPr>
                <a:lnSpc>
                  <a:spcPct val="100000"/>
                </a:lnSpc>
              </a:pPr>
              <a:endParaRPr lang="nl-NL" sz="1050" baseline="0" noProof="1">
                <a:solidFill>
                  <a:schemeClr val="tx1"/>
                </a:solidFill>
                <a:latin typeface="Calibri Light" panose="020F0302020204030204" pitchFamily="34" charset="0"/>
                <a:cs typeface="Calibri Light" panose="020F0302020204030204" pitchFamily="34" charset="0"/>
              </a:endParaRPr>
            </a:p>
            <a:p>
              <a:pPr>
                <a:lnSpc>
                  <a:spcPct val="100000"/>
                </a:lnSpc>
              </a:pPr>
              <a:r>
                <a:rPr lang="nl-NL" sz="1050" b="0" i="0" u="none" baseline="0" noProof="1">
                  <a:solidFill>
                    <a:schemeClr val="tx1"/>
                  </a:solidFill>
                  <a:latin typeface="Calibri Light" panose="020F0302020204030204" pitchFamily="34" charset="0"/>
                  <a:cs typeface="Calibri Light" panose="020F0302020204030204" pitchFamily="34" charset="0"/>
                </a:rPr>
                <a:t>Als je een ander gedeelte van de foto wilt zien, gebruik je de functie ‘bijsnijden’: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op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Afbeeldingsopmaak</a:t>
              </a:r>
              <a:r>
                <a:rPr lang="nl-NL" sz="1050" b="0" i="0" u="none" baseline="0" noProof="1">
                  <a:solidFill>
                    <a:schemeClr val="tx1"/>
                  </a:solidFill>
                  <a:latin typeface="Calibri Light" panose="020F0302020204030204" pitchFamily="34" charset="0"/>
                  <a:cs typeface="Calibri Light" panose="020F0302020204030204" pitchFamily="34" charset="0"/>
                </a:rPr>
                <a:t>: klik op </a:t>
              </a:r>
              <a:r>
                <a:rPr lang="nl-NL" sz="1050" b="1" i="0" u="none" baseline="0" noProof="1">
                  <a:solidFill>
                    <a:schemeClr val="tx1"/>
                  </a:solidFill>
                  <a:latin typeface="Calibri Light" panose="020F0302020204030204" pitchFamily="34" charset="0"/>
                  <a:cs typeface="Calibri Light" panose="020F0302020204030204" pitchFamily="34" charset="0"/>
                </a:rPr>
                <a:t>Bijsnijden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Nu kun je de foto bewegen en daarmee het gewenste deel in beeld schuiven. Ook kun je de foto vergroten/ verkleinen door met de ronde witte greepjes in de hoeken te slepen.</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Klik naast het kader om de bijsnijden-functie te verlaten.</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gn="l" defTabSz="531979" rtl="0" eaLnBrk="1" latinLnBrk="0" hangingPunct="1">
                <a:lnSpc>
                  <a:spcPct val="100000"/>
                </a:lnSpc>
                <a:buFont typeface="Calibri" panose="020B0604020202020204" pitchFamily="34" charset="0"/>
                <a:buNone/>
              </a:pPr>
              <a:r>
                <a:rPr lang="nl-NL" sz="1050" b="1" kern="1200" cap="all" baseline="0" noProof="1">
                  <a:solidFill>
                    <a:schemeClr val="accent1"/>
                  </a:solidFill>
                  <a:latin typeface="Calibri Light" panose="020F0302020204030204" pitchFamily="34" charset="0"/>
                  <a:ea typeface="+mn-ea"/>
                  <a:cs typeface="Calibri Light" panose="020F0302020204030204" pitchFamily="34" charset="0"/>
                </a:rPr>
                <a:t>Andere foto kiezen</a:t>
              </a:r>
            </a:p>
            <a:p>
              <a:pPr marL="0" indent="0" algn="l" defTabSz="531979" rtl="0" eaLnBrk="1" latinLnBrk="0" hangingPunct="1">
                <a:lnSpc>
                  <a:spcPct val="100000"/>
                </a:lnSpc>
                <a:buFont typeface="Calibri" panose="020B0604020202020204" pitchFamily="34" charset="0"/>
                <a:buNone/>
              </a:pPr>
              <a:endParaRPr lang="nl-NL" sz="1050" b="0" kern="1200" cap="none" baseline="0" noProof="1">
                <a:solidFill>
                  <a:schemeClr val="tx1"/>
                </a:solidFill>
                <a:latin typeface="Calibri Light" panose="020F0302020204030204" pitchFamily="34" charset="0"/>
                <a:ea typeface="+mn-ea"/>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Selecteer de foto.</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Druk op </a:t>
              </a:r>
              <a:r>
                <a:rPr lang="nl-NL" sz="1050" b="1" i="0" u="none" baseline="0" noProof="1">
                  <a:solidFill>
                    <a:schemeClr val="tx1"/>
                  </a:solidFill>
                  <a:latin typeface="Calibri Light" panose="020F0302020204030204" pitchFamily="34" charset="0"/>
                  <a:cs typeface="Calibri Light" panose="020F0302020204030204" pitchFamily="34" charset="0"/>
                </a:rPr>
                <a:t>[Delete]</a:t>
              </a: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829402"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1" i="0" u="none" baseline="0" noProof="1">
                <a:solidFill>
                  <a:schemeClr val="tx1"/>
                </a:solidFill>
                <a:latin typeface="Calibri Light" panose="020F0302020204030204" pitchFamily="34" charset="0"/>
                <a:cs typeface="Calibri Light" panose="020F0302020204030204" pitchFamily="34" charset="0"/>
              </a:endParaRP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Kies een nieuwe foto volgens de aanwijzingen.</a:t>
              </a:r>
            </a:p>
          </p:txBody>
        </p:sp>
        <p:cxnSp>
          <p:nvCxnSpPr>
            <p:cNvPr id="136" name="Lijn">
              <a:extLst>
                <a:ext uri="{FF2B5EF4-FFF2-40B4-BE49-F238E27FC236}">
                  <a16:creationId xmlns:a16="http://schemas.microsoft.com/office/drawing/2014/main" id="{A8E43A82-FA65-4B50-9828-C4740E9E741A}"/>
                </a:ext>
              </a:extLst>
            </p:cNvPr>
            <p:cNvCxnSpPr>
              <a:cxnSpLocks/>
            </p:cNvCxnSpPr>
            <p:nvPr userDrawn="1"/>
          </p:nvCxnSpPr>
          <p:spPr>
            <a:xfrm>
              <a:off x="6633481" y="1584000"/>
              <a:ext cx="2304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7" name="Lijn">
              <a:extLst>
                <a:ext uri="{FF2B5EF4-FFF2-40B4-BE49-F238E27FC236}">
                  <a16:creationId xmlns:a16="http://schemas.microsoft.com/office/drawing/2014/main" id="{0150E791-AE56-48CE-BD8B-44B868408D75}"/>
                </a:ext>
              </a:extLst>
            </p:cNvPr>
            <p:cNvCxnSpPr>
              <a:cxnSpLocks/>
            </p:cNvCxnSpPr>
            <p:nvPr userDrawn="1"/>
          </p:nvCxnSpPr>
          <p:spPr>
            <a:xfrm>
              <a:off x="6633481" y="5127989"/>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38" name="Icon Bijsnijden" descr="Afbeelding met tafel&#10;&#10;Automatisch gegenereerde beschrijving">
              <a:extLst>
                <a:ext uri="{FF2B5EF4-FFF2-40B4-BE49-F238E27FC236}">
                  <a16:creationId xmlns:a16="http://schemas.microsoft.com/office/drawing/2014/main" id="{4B64F629-3218-474E-A1F5-909319BB8D0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296542" y="2948859"/>
              <a:ext cx="562053" cy="724001"/>
            </a:xfrm>
            <a:prstGeom prst="rect">
              <a:avLst/>
            </a:prstGeom>
          </p:spPr>
        </p:pic>
        <p:pic>
          <p:nvPicPr>
            <p:cNvPr id="139" name="Icon Opnieuw instellen">
              <a:extLst>
                <a:ext uri="{FF2B5EF4-FFF2-40B4-BE49-F238E27FC236}">
                  <a16:creationId xmlns:a16="http://schemas.microsoft.com/office/drawing/2014/main" id="{ECEAD7ED-CCA4-47A3-9804-4095FAD53DD8}"/>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7132014" y="5743449"/>
              <a:ext cx="1181265" cy="257211"/>
            </a:xfrm>
            <a:prstGeom prst="rect">
              <a:avLst/>
            </a:prstGeom>
          </p:spPr>
        </p:pic>
      </p:grpSp>
      <p:grpSp>
        <p:nvGrpSpPr>
          <p:cNvPr id="140" name="Tip Dia herstellen">
            <a:extLst>
              <a:ext uri="{FF2B5EF4-FFF2-40B4-BE49-F238E27FC236}">
                <a16:creationId xmlns:a16="http://schemas.microsoft.com/office/drawing/2014/main" id="{50F5CC48-804D-426E-8495-1935FB72D7E5}"/>
              </a:ext>
            </a:extLst>
          </p:cNvPr>
          <p:cNvGrpSpPr/>
          <p:nvPr userDrawn="1"/>
        </p:nvGrpSpPr>
        <p:grpSpPr>
          <a:xfrm>
            <a:off x="9375155" y="1391510"/>
            <a:ext cx="2304000" cy="4201150"/>
            <a:chOff x="9375155" y="1391507"/>
            <a:chExt cx="2304000" cy="4201150"/>
          </a:xfrm>
        </p:grpSpPr>
        <p:sp>
          <p:nvSpPr>
            <p:cNvPr id="141" name="Tip tekst">
              <a:extLst>
                <a:ext uri="{FF2B5EF4-FFF2-40B4-BE49-F238E27FC236}">
                  <a16:creationId xmlns:a16="http://schemas.microsoft.com/office/drawing/2014/main" id="{F03604F6-D217-4100-8DC7-447C5DF07B76}"/>
                </a:ext>
              </a:extLst>
            </p:cNvPr>
            <p:cNvSpPr txBox="1"/>
            <p:nvPr userDrawn="1"/>
          </p:nvSpPr>
          <p:spPr>
            <a:xfrm>
              <a:off x="9375155" y="1391507"/>
              <a:ext cx="2304000" cy="4201150"/>
            </a:xfrm>
            <a:prstGeom prst="rect">
              <a:avLst/>
            </a:prstGeom>
            <a:noFill/>
          </p:spPr>
          <p:txBody>
            <a:bodyPr wrap="square" lIns="0" tIns="0" rIns="0" bIns="0" rtlCol="0">
              <a:spAutoFit/>
            </a:bodyPr>
            <a:lstStyle/>
            <a:p>
              <a:pPr>
                <a:lnSpc>
                  <a:spcPct val="100000"/>
                </a:lnSpc>
              </a:pPr>
              <a:r>
                <a:rPr lang="nl-NL" sz="1050" b="1" cap="all" baseline="0" noProof="1">
                  <a:solidFill>
                    <a:schemeClr val="accent1"/>
                  </a:solidFill>
                  <a:latin typeface="Calibri Light" panose="020F0302020204030204" pitchFamily="34" charset="0"/>
                  <a:cs typeface="Calibri Light" panose="020F0302020204030204" pitchFamily="34" charset="0"/>
                </a:rPr>
                <a:t>Dia herstellen</a:t>
              </a:r>
            </a:p>
            <a:p>
              <a:pPr>
                <a:lnSpc>
                  <a:spcPct val="100000"/>
                </a:lnSpc>
              </a:pPr>
              <a:endParaRPr lang="nl-NL" sz="1050" b="0" cap="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Als de dia-elementen niet (meer) op de juiste manier (over elkaar) liggen kun je de dia-indeling herstellen:</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1:</a:t>
              </a: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none" baseline="0" noProof="1">
                  <a:solidFill>
                    <a:schemeClr val="tx1"/>
                  </a:solidFill>
                  <a:latin typeface="Calibri Light" panose="020F0302020204030204" pitchFamily="34" charset="0"/>
                  <a:cs typeface="Calibri Light" panose="020F0302020204030204" pitchFamily="34" charset="0"/>
                </a:rPr>
                <a:t>Verwijder eerst de bijsnijdingen van foto’s op deze dia (anders raken ze in STAP 2 verloren):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Klik op de foto. </a:t>
              </a:r>
            </a:p>
            <a:p>
              <a:pPr marL="143991" marR="0" lvl="1" indent="-143991" algn="l" defTabSz="531979"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Op tab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Afbeeldingsopmaak</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 klik op </a:t>
              </a:r>
              <a:r>
                <a:rPr lang="nl-NL" sz="1050" b="1" i="0" u="none" kern="1200" baseline="0" noProof="1">
                  <a:solidFill>
                    <a:schemeClr val="tx1"/>
                  </a:solidFill>
                  <a:latin typeface="Calibri Light" panose="020F0302020204030204" pitchFamily="34" charset="0"/>
                  <a:ea typeface="+mn-ea"/>
                  <a:cs typeface="Calibri Light" panose="020F0302020204030204" pitchFamily="34" charset="0"/>
                </a:rPr>
                <a:t>Afbeeldingen comprimeren</a:t>
              </a:r>
              <a:r>
                <a:rPr lang="nl-NL" sz="1050" b="0" i="0" u="none" kern="1200" baseline="0" noProof="1">
                  <a:solidFill>
                    <a:schemeClr val="tx1"/>
                  </a:solidFill>
                  <a:latin typeface="Calibri Light" panose="020F0302020204030204" pitchFamily="34" charset="0"/>
                  <a:ea typeface="+mn-ea"/>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Selecteer </a:t>
              </a:r>
              <a:r>
                <a:rPr lang="nl-NL" sz="1050" b="1" i="0" u="none" baseline="0" noProof="1">
                  <a:solidFill>
                    <a:schemeClr val="tx1"/>
                  </a:solidFill>
                  <a:latin typeface="Calibri Light" panose="020F0302020204030204" pitchFamily="34" charset="0"/>
                  <a:cs typeface="Calibri Light" panose="020F0302020204030204" pitchFamily="34" charset="0"/>
                </a:rPr>
                <a:t>Bijgesneden gebieden van afbeeldingen verwijderen</a:t>
              </a:r>
              <a:r>
                <a:rPr lang="nl-NL" sz="1050" b="0" i="0" u="none" baseline="0" noProof="1">
                  <a:solidFill>
                    <a:schemeClr val="tx1"/>
                  </a:solidFill>
                  <a:latin typeface="Calibri Light" panose="020F0302020204030204" pitchFamily="34" charset="0"/>
                  <a:cs typeface="Calibri Light" panose="020F0302020204030204" pitchFamily="34" charset="0"/>
                </a:rPr>
                <a:t> en </a:t>
              </a:r>
              <a:r>
                <a:rPr lang="nl-NL" sz="1050" b="1" i="0" u="none" baseline="0" noProof="1">
                  <a:solidFill>
                    <a:schemeClr val="tx1"/>
                  </a:solidFill>
                  <a:latin typeface="Calibri Light" panose="020F0302020204030204" pitchFamily="34" charset="0"/>
                  <a:cs typeface="Calibri Light" panose="020F0302020204030204" pitchFamily="34" charset="0"/>
                </a:rPr>
                <a:t>Standaardresolutie gebruiken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143991" marR="0" lvl="0" indent="-143991" algn="l" defTabSz="1377955" rtl="0" eaLnBrk="1" fontAlgn="auto" latinLnBrk="0" hangingPunct="1">
                <a:lnSpc>
                  <a:spcPct val="100000"/>
                </a:lnSpc>
                <a:spcBef>
                  <a:spcPts val="0"/>
                </a:spcBef>
                <a:spcAft>
                  <a:spcPts val="0"/>
                </a:spcAft>
                <a:buClrTx/>
                <a:buSzPct val="85000"/>
                <a:buFont typeface="Calibri" panose="020B0604020202020204" pitchFamily="34" charset="0"/>
                <a:buChar char="•"/>
                <a:tabLst/>
                <a:defRPr/>
              </a:pPr>
              <a:r>
                <a:rPr lang="nl-NL" sz="1050" b="0" i="0" u="none" baseline="0" noProof="1">
                  <a:solidFill>
                    <a:schemeClr val="tx1"/>
                  </a:solidFill>
                  <a:latin typeface="Calibri Light" panose="020F0302020204030204" pitchFamily="34" charset="0"/>
                  <a:cs typeface="Calibri Light" panose="020F0302020204030204" pitchFamily="34" charset="0"/>
                </a:rPr>
                <a:t>Sluit af met een klik op </a:t>
              </a:r>
              <a:r>
                <a:rPr lang="nl-NL" sz="1050" b="1" i="0" u="none" baseline="0" noProof="1">
                  <a:solidFill>
                    <a:schemeClr val="tx1"/>
                  </a:solidFill>
                  <a:latin typeface="Calibri Light" panose="020F0302020204030204" pitchFamily="34" charset="0"/>
                  <a:cs typeface="Calibri Light" panose="020F0302020204030204" pitchFamily="34" charset="0"/>
                </a:rPr>
                <a:t>OK</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531979" rtl="0" eaLnBrk="1" fontAlgn="auto" latinLnBrk="0" hangingPunct="1">
                <a:lnSpc>
                  <a:spcPct val="100000"/>
                </a:lnSpc>
                <a:spcBef>
                  <a:spcPts val="0"/>
                </a:spcBef>
                <a:spcAft>
                  <a:spcPts val="0"/>
                </a:spcAft>
                <a:buClrTx/>
                <a:buSzTx/>
                <a:buFont typeface="Calibri" panose="020B0604020202020204" pitchFamily="34" charset="0"/>
                <a:buNone/>
                <a:tabLst/>
                <a:defRPr/>
              </a:pPr>
              <a:r>
                <a:rPr lang="nl-NL" sz="1050" b="0" i="0" u="sng" cap="all" baseline="0" noProof="1">
                  <a:solidFill>
                    <a:schemeClr val="accent1"/>
                  </a:solidFill>
                  <a:latin typeface="Calibri Light" panose="020F0302020204030204" pitchFamily="34" charset="0"/>
                  <a:cs typeface="Calibri Light" panose="020F0302020204030204" pitchFamily="34" charset="0"/>
                </a:rPr>
                <a:t>Stap 2:</a:t>
              </a:r>
            </a:p>
            <a:p>
              <a:pPr marL="143991" indent="-143991">
                <a:lnSpc>
                  <a:spcPct val="100000"/>
                </a:lnSpc>
                <a:buSzPct val="85000"/>
                <a:buFont typeface="Calibri" panose="020B0604020202020204" pitchFamily="34" charset="0"/>
                <a:buChar char="•"/>
              </a:pPr>
              <a:r>
                <a:rPr lang="nl-NL" sz="1050" b="0" i="0" u="none" baseline="0" noProof="1">
                  <a:solidFill>
                    <a:schemeClr val="tx1"/>
                  </a:solidFill>
                  <a:latin typeface="Calibri Light" panose="020F0302020204030204" pitchFamily="34" charset="0"/>
                  <a:cs typeface="Calibri Light" panose="020F0302020204030204" pitchFamily="34" charset="0"/>
                </a:rPr>
                <a:t>Op tab </a:t>
              </a:r>
              <a:r>
                <a:rPr lang="nl-NL" sz="1050" b="1" i="0" u="none" baseline="0" noProof="1">
                  <a:solidFill>
                    <a:schemeClr val="tx1"/>
                  </a:solidFill>
                  <a:latin typeface="Calibri Light" panose="020F0302020204030204" pitchFamily="34" charset="0"/>
                  <a:cs typeface="Calibri Light" panose="020F0302020204030204" pitchFamily="34" charset="0"/>
                </a:rPr>
                <a:t>Start</a:t>
              </a:r>
              <a:r>
                <a:rPr lang="nl-NL" sz="1050" b="0" i="0" u="none" baseline="0" noProof="1">
                  <a:solidFill>
                    <a:schemeClr val="tx1"/>
                  </a:solidFill>
                  <a:latin typeface="Calibri Light" panose="020F0302020204030204" pitchFamily="34" charset="0"/>
                  <a:cs typeface="Calibri Light" panose="020F0302020204030204" pitchFamily="34" charset="0"/>
                </a:rPr>
                <a:t>:</a:t>
              </a:r>
              <a:r>
                <a:rPr lang="nl-NL" sz="1050" b="1" i="0" u="none" baseline="0" noProof="1">
                  <a:solidFill>
                    <a:schemeClr val="tx1"/>
                  </a:solidFill>
                  <a:latin typeface="Calibri Light" panose="020F0302020204030204" pitchFamily="34" charset="0"/>
                  <a:cs typeface="Calibri Light" panose="020F0302020204030204" pitchFamily="34" charset="0"/>
                </a:rPr>
                <a:t> </a:t>
              </a:r>
              <a:r>
                <a:rPr lang="nl-NL" sz="1050" b="0" i="0" u="none" baseline="0" noProof="1">
                  <a:solidFill>
                    <a:schemeClr val="tx1"/>
                  </a:solidFill>
                  <a:latin typeface="Calibri Light" panose="020F0302020204030204" pitchFamily="34" charset="0"/>
                  <a:cs typeface="Calibri Light" panose="020F0302020204030204" pitchFamily="34" charset="0"/>
                </a:rPr>
                <a:t>klik op </a:t>
              </a:r>
              <a:r>
                <a:rPr lang="nl-NL" sz="1050" b="1" i="0" u="none" baseline="0" noProof="1">
                  <a:solidFill>
                    <a:schemeClr val="tx1"/>
                  </a:solidFill>
                  <a:latin typeface="Calibri Light" panose="020F0302020204030204" pitchFamily="34" charset="0"/>
                  <a:cs typeface="Calibri Light" panose="020F0302020204030204" pitchFamily="34" charset="0"/>
                </a:rPr>
                <a:t>Opnieuw instellen</a:t>
              </a:r>
              <a:r>
                <a:rPr lang="nl-NL" sz="1050" b="0" i="0" u="none" baseline="0" noProof="1">
                  <a:solidFill>
                    <a:schemeClr val="tx1"/>
                  </a:solidFill>
                  <a:latin typeface="Calibri Light" panose="020F0302020204030204" pitchFamily="34" charset="0"/>
                  <a:cs typeface="Calibri Light" panose="020F0302020204030204" pitchFamily="34" charset="0"/>
                </a:rPr>
                <a:t>:</a:t>
              </a: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indent="0">
                <a:lnSpc>
                  <a:spcPct val="100000"/>
                </a:lnSpc>
                <a:buFont typeface="Calibri" panose="020B0604020202020204" pitchFamily="34" charset="0"/>
                <a:buNone/>
              </a:pPr>
              <a:endParaRPr lang="nl-NL" sz="1050" b="0" i="0" u="none" baseline="0" noProof="1">
                <a:solidFill>
                  <a:schemeClr val="tx1"/>
                </a:solidFill>
                <a:latin typeface="Calibri Light" panose="020F0302020204030204" pitchFamily="34" charset="0"/>
                <a:cs typeface="Calibri Light" panose="020F0302020204030204" pitchFamily="34" charset="0"/>
              </a:endParaRPr>
            </a:p>
            <a:p>
              <a:pPr marL="0" marR="0" lvl="0" indent="0" algn="l" defTabSz="1377955" rtl="0" eaLnBrk="1" fontAlgn="auto" latinLnBrk="0" hangingPunct="1">
                <a:lnSpc>
                  <a:spcPct val="100000"/>
                </a:lnSpc>
                <a:spcBef>
                  <a:spcPts val="0"/>
                </a:spcBef>
                <a:spcAft>
                  <a:spcPts val="0"/>
                </a:spcAft>
                <a:buClrTx/>
                <a:buSzTx/>
                <a:buFont typeface="Calibri" panose="020B0604020202020204" pitchFamily="34" charset="0"/>
                <a:buNone/>
                <a:tabLst/>
                <a:defRPr/>
              </a:pPr>
              <a:endParaRPr lang="nl-NL" sz="1050" b="0" i="0" u="none" baseline="0" noProof="1">
                <a:solidFill>
                  <a:schemeClr val="tx1"/>
                </a:solidFill>
                <a:latin typeface="Calibri Light" panose="020F0302020204030204" pitchFamily="34" charset="0"/>
                <a:cs typeface="Calibri Light" panose="020F0302020204030204" pitchFamily="34" charset="0"/>
              </a:endParaRPr>
            </a:p>
          </p:txBody>
        </p:sp>
        <p:cxnSp>
          <p:nvCxnSpPr>
            <p:cNvPr id="142" name="Lijn">
              <a:extLst>
                <a:ext uri="{FF2B5EF4-FFF2-40B4-BE49-F238E27FC236}">
                  <a16:creationId xmlns:a16="http://schemas.microsoft.com/office/drawing/2014/main" id="{ECE3DE52-C3EA-4DC1-B3F9-EEA3DBCEEEF4}"/>
                </a:ext>
              </a:extLst>
            </p:cNvPr>
            <p:cNvCxnSpPr>
              <a:cxnSpLocks/>
            </p:cNvCxnSpPr>
            <p:nvPr userDrawn="1"/>
          </p:nvCxnSpPr>
          <p:spPr>
            <a:xfrm>
              <a:off x="9375155" y="1584000"/>
              <a:ext cx="230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143" name="Icon Afbeeldingen comprimeren">
              <a:extLst>
                <a:ext uri="{FF2B5EF4-FFF2-40B4-BE49-F238E27FC236}">
                  <a16:creationId xmlns:a16="http://schemas.microsoft.com/office/drawing/2014/main" id="{242BF795-21CD-4CB0-B783-A5078CF86BBF}"/>
                </a:ext>
              </a:extLst>
            </p:cNvPr>
            <p:cNvPicPr>
              <a:picLocks noChangeAspect="1"/>
            </p:cNvPicPr>
            <p:nvPr userDrawn="1"/>
          </p:nvPicPr>
          <p:blipFill>
            <a:blip r:embed="rId8">
              <a:extLst>
                <a:ext uri="{28A0092B-C50C-407E-A947-70E740481C1C}">
                  <a14:useLocalDpi xmlns:a14="http://schemas.microsoft.com/office/drawing/2010/main" val="0"/>
                </a:ext>
              </a:extLst>
            </a:blip>
            <a:stretch/>
          </p:blipFill>
          <p:spPr>
            <a:xfrm>
              <a:off x="9511434" y="3464874"/>
              <a:ext cx="1705213" cy="228632"/>
            </a:xfrm>
            <a:prstGeom prst="rect">
              <a:avLst/>
            </a:prstGeom>
          </p:spPr>
        </p:pic>
        <p:pic>
          <p:nvPicPr>
            <p:cNvPr id="144" name="Icon Opnieuw instellen">
              <a:extLst>
                <a:ext uri="{FF2B5EF4-FFF2-40B4-BE49-F238E27FC236}">
                  <a16:creationId xmlns:a16="http://schemas.microsoft.com/office/drawing/2014/main" id="{0F159EE5-0DB6-44B4-B1E3-B600765D8FC5}"/>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778170" y="4937066"/>
              <a:ext cx="1181265" cy="257211"/>
            </a:xfrm>
            <a:prstGeom prst="rect">
              <a:avLst/>
            </a:prstGeom>
          </p:spPr>
        </p:pic>
      </p:grpSp>
      <p:sp>
        <p:nvSpPr>
          <p:cNvPr id="145" name="Tijdelijke aanduiding voor datum 1">
            <a:extLst>
              <a:ext uri="{FF2B5EF4-FFF2-40B4-BE49-F238E27FC236}">
                <a16:creationId xmlns:a16="http://schemas.microsoft.com/office/drawing/2014/main" id="{3FFF70E0-9C62-42C0-999D-79C0187433DB}"/>
              </a:ext>
            </a:extLst>
          </p:cNvPr>
          <p:cNvSpPr>
            <a:spLocks noGrp="1"/>
          </p:cNvSpPr>
          <p:nvPr>
            <p:ph type="dt" sz="half" idx="10"/>
          </p:nvPr>
        </p:nvSpPr>
        <p:spPr>
          <a:xfrm>
            <a:off x="-84432" y="6695008"/>
            <a:ext cx="36000" cy="307777"/>
          </a:xfrm>
          <a:prstGeom prst="rect">
            <a:avLst/>
          </a:prstGeom>
        </p:spPr>
        <p:txBody>
          <a:bodyPr>
            <a:spAutoFit/>
          </a:bodyPr>
          <a:lstStyle>
            <a:lvl1pPr>
              <a:defRPr sz="100">
                <a:solidFill>
                  <a:srgbClr val="E6E6E6"/>
                </a:solidFill>
              </a:defRPr>
            </a:lvl1pPr>
          </a:lstStyle>
          <a:p>
            <a:endParaRPr lang="nl-NL" dirty="0"/>
          </a:p>
        </p:txBody>
      </p:sp>
      <p:sp>
        <p:nvSpPr>
          <p:cNvPr id="146" name="Tijdelijke aanduiding voor voettekst 2">
            <a:extLst>
              <a:ext uri="{FF2B5EF4-FFF2-40B4-BE49-F238E27FC236}">
                <a16:creationId xmlns:a16="http://schemas.microsoft.com/office/drawing/2014/main" id="{C970C9C0-2814-41BA-938D-B4F9E5E41EFB}"/>
              </a:ext>
            </a:extLst>
          </p:cNvPr>
          <p:cNvSpPr>
            <a:spLocks noGrp="1"/>
          </p:cNvSpPr>
          <p:nvPr>
            <p:ph type="ftr" sz="quarter" idx="11"/>
          </p:nvPr>
        </p:nvSpPr>
        <p:spPr>
          <a:xfrm>
            <a:off x="-84432" y="6695010"/>
            <a:ext cx="36000" cy="907941"/>
          </a:xfrm>
          <a:prstGeom prst="rect">
            <a:avLst/>
          </a:prstGeom>
        </p:spPr>
        <p:txBody>
          <a:bodyPr>
            <a:spAutoFit/>
          </a:bodyPr>
          <a:lstStyle>
            <a:lvl1pPr>
              <a:defRPr sz="100">
                <a:solidFill>
                  <a:srgbClr val="E6E6E6"/>
                </a:solidFill>
              </a:defRPr>
            </a:lvl1pPr>
          </a:lstStyle>
          <a:p>
            <a:endParaRPr lang="nl-NL" dirty="0"/>
          </a:p>
        </p:txBody>
      </p:sp>
      <p:sp>
        <p:nvSpPr>
          <p:cNvPr id="147" name="Tijdelijke aanduiding voor dianummer 3">
            <a:extLst>
              <a:ext uri="{FF2B5EF4-FFF2-40B4-BE49-F238E27FC236}">
                <a16:creationId xmlns:a16="http://schemas.microsoft.com/office/drawing/2014/main" id="{0B7FD4F4-2E28-41DA-B738-FB098BA4F714}"/>
              </a:ext>
            </a:extLst>
          </p:cNvPr>
          <p:cNvSpPr>
            <a:spLocks noGrp="1"/>
          </p:cNvSpPr>
          <p:nvPr>
            <p:ph type="sldNum" sz="quarter" idx="12"/>
          </p:nvPr>
        </p:nvSpPr>
        <p:spPr>
          <a:xfrm>
            <a:off x="-84432" y="6695008"/>
            <a:ext cx="36000" cy="169277"/>
          </a:xfrm>
          <a:prstGeom prst="rect">
            <a:avLst/>
          </a:prstGeom>
        </p:spPr>
        <p:txBody>
          <a:bodyPr>
            <a:spAutoFit/>
          </a:bodyPr>
          <a:lstStyle>
            <a:lvl1pPr>
              <a:defRPr sz="100">
                <a:solidFill>
                  <a:srgbClr val="E6E6E6"/>
                </a:solidFill>
              </a:defRPr>
            </a:lvl1pPr>
          </a:lstStyle>
          <a:p>
            <a:fld id="{B8626174-7854-4699-ADD6-1A80D8049B55}" type="slidenum">
              <a:rPr lang="nl-NL" smtClean="0"/>
              <a:pPr/>
              <a:t>‹nr.›</a:t>
            </a:fld>
            <a:endParaRPr lang="nl-NL" dirty="0"/>
          </a:p>
        </p:txBody>
      </p:sp>
      <p:sp>
        <p:nvSpPr>
          <p:cNvPr id="148" name="Titel 4">
            <a:extLst>
              <a:ext uri="{FF2B5EF4-FFF2-40B4-BE49-F238E27FC236}">
                <a16:creationId xmlns:a16="http://schemas.microsoft.com/office/drawing/2014/main" id="{D1AB2F9D-80F5-47D5-B03F-079A6920C3EA}"/>
              </a:ext>
            </a:extLst>
          </p:cNvPr>
          <p:cNvSpPr>
            <a:spLocks noGrp="1"/>
          </p:cNvSpPr>
          <p:nvPr>
            <p:ph type="title" hasCustomPrompt="1"/>
          </p:nvPr>
        </p:nvSpPr>
        <p:spPr>
          <a:xfrm>
            <a:off x="43490" y="-228203"/>
            <a:ext cx="360000" cy="153888"/>
          </a:xfrm>
          <a:prstGeom prst="rect">
            <a:avLst/>
          </a:prstGeom>
        </p:spPr>
        <p:txBody>
          <a:bodyPr lIns="0" tIns="0" rIns="0" bIns="0"/>
          <a:lstStyle>
            <a:lvl1pPr>
              <a:defRPr sz="1000">
                <a:solidFill>
                  <a:schemeClr val="bg2">
                    <a:lumMod val="75000"/>
                  </a:schemeClr>
                </a:solidFill>
              </a:defRPr>
            </a:lvl1pPr>
          </a:lstStyle>
          <a:p>
            <a:r>
              <a:rPr lang="nl-NL" dirty="0"/>
              <a:t>[titel]</a:t>
            </a:r>
          </a:p>
        </p:txBody>
      </p:sp>
      <p:pic>
        <p:nvPicPr>
          <p:cNvPr id="3" name="Afbeelding 2">
            <a:extLst>
              <a:ext uri="{FF2B5EF4-FFF2-40B4-BE49-F238E27FC236}">
                <a16:creationId xmlns:a16="http://schemas.microsoft.com/office/drawing/2014/main" id="{E9917A5B-54F3-CB84-9341-7407410B5FCB}"/>
              </a:ext>
            </a:extLst>
          </p:cNvPr>
          <p:cNvPicPr>
            <a:picLocks noChangeAspect="1"/>
          </p:cNvPicPr>
          <p:nvPr userDrawn="1"/>
        </p:nvPicPr>
        <p:blipFill>
          <a:blip r:embed="rId9"/>
          <a:stretch>
            <a:fillRect/>
          </a:stretch>
        </p:blipFill>
        <p:spPr>
          <a:xfrm>
            <a:off x="1655515" y="6059464"/>
            <a:ext cx="876422" cy="247685"/>
          </a:xfrm>
          <a:prstGeom prst="rect">
            <a:avLst/>
          </a:prstGeom>
        </p:spPr>
      </p:pic>
      <p:cxnSp>
        <p:nvCxnSpPr>
          <p:cNvPr id="4" name="Lijn">
            <a:extLst>
              <a:ext uri="{FF2B5EF4-FFF2-40B4-BE49-F238E27FC236}">
                <a16:creationId xmlns:a16="http://schemas.microsoft.com/office/drawing/2014/main" id="{932BBDEC-7A8B-9A0F-F3A0-69CA3C0A8E71}"/>
              </a:ext>
            </a:extLst>
          </p:cNvPr>
          <p:cNvCxnSpPr>
            <a:cxnSpLocks/>
          </p:cNvCxnSpPr>
          <p:nvPr userDrawn="1"/>
        </p:nvCxnSpPr>
        <p:spPr>
          <a:xfrm>
            <a:off x="1080002" y="4516925"/>
            <a:ext cx="23040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0069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318440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en 2 objecten">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C0934ABD-BA0F-4D4D-A953-22EF43FDBDD9}"/>
              </a:ext>
            </a:extLst>
          </p:cNvPr>
          <p:cNvSpPr>
            <a:spLocks noGrp="1"/>
          </p:cNvSpPr>
          <p:nvPr>
            <p:ph idx="1"/>
          </p:nvPr>
        </p:nvSpPr>
        <p:spPr>
          <a:xfrm>
            <a:off x="828000"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4" name="Tijdelijke aanduiding voor inhoud 2">
            <a:extLst>
              <a:ext uri="{FF2B5EF4-FFF2-40B4-BE49-F238E27FC236}">
                <a16:creationId xmlns:a16="http://schemas.microsoft.com/office/drawing/2014/main" id="{DDA5C725-A06A-4D9A-549A-DAF1E12D9CEC}"/>
              </a:ext>
            </a:extLst>
          </p:cNvPr>
          <p:cNvSpPr>
            <a:spLocks noGrp="1"/>
          </p:cNvSpPr>
          <p:nvPr>
            <p:ph idx="11"/>
          </p:nvPr>
        </p:nvSpPr>
        <p:spPr>
          <a:xfrm>
            <a:off x="6442955" y="1676401"/>
            <a:ext cx="4921047"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Tree>
    <p:extLst>
      <p:ext uri="{BB962C8B-B14F-4D97-AF65-F5344CB8AC3E}">
        <p14:creationId xmlns:p14="http://schemas.microsoft.com/office/powerpoint/2010/main" val="3312845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kst en foto">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lvl1pPr>
              <a:defRPr>
                <a:solidFill>
                  <a:schemeClr val="tx2">
                    <a:lumMod val="50000"/>
                  </a:schemeClr>
                </a:solidFill>
              </a:defRPr>
            </a:lvl1p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6153738" y="1687005"/>
            <a:ext cx="4856374" cy="3377110"/>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19" name="Tijdelijke aanduiding voor tekst 18">
            <a:extLst>
              <a:ext uri="{FF2B5EF4-FFF2-40B4-BE49-F238E27FC236}">
                <a16:creationId xmlns:a16="http://schemas.microsoft.com/office/drawing/2014/main" id="{2EF28A7B-16B5-6F29-D3E0-BA6C681FA36C}"/>
              </a:ext>
            </a:extLst>
          </p:cNvPr>
          <p:cNvSpPr>
            <a:spLocks noGrp="1"/>
          </p:cNvSpPr>
          <p:nvPr>
            <p:ph type="body" sz="quarter" idx="13" hasCustomPrompt="1"/>
          </p:nvPr>
        </p:nvSpPr>
        <p:spPr>
          <a:xfrm rot="1304902">
            <a:off x="5832693" y="4381990"/>
            <a:ext cx="2806481" cy="1520876"/>
          </a:xfrm>
          <a:blipFill>
            <a:blip r:embed="rId2"/>
            <a:stretch>
              <a:fillRect/>
            </a:stretch>
          </a:blipFill>
        </p:spPr>
        <p:txBody>
          <a:bodyPr/>
          <a:lstStyle>
            <a:lvl1pPr marL="0" indent="0">
              <a:lnSpc>
                <a:spcPct val="0"/>
              </a:lnSpc>
              <a:spcBef>
                <a:spcPts val="0"/>
              </a:spcBef>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239864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 en foto met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7416929" y="1448116"/>
            <a:ext cx="3574725" cy="2586555"/>
          </a:xfrm>
          <a:custGeom>
            <a:avLst/>
            <a:gdLst>
              <a:gd name="connsiteX0" fmla="*/ 2672461 w 4856374"/>
              <a:gd name="connsiteY0" fmla="*/ 1001 h 3377110"/>
              <a:gd name="connsiteX1" fmla="*/ 4781539 w 4856374"/>
              <a:gd name="connsiteY1" fmla="*/ 1355565 h 3377110"/>
              <a:gd name="connsiteX2" fmla="*/ 2715763 w 4856374"/>
              <a:gd name="connsiteY2" fmla="*/ 3344846 h 3377110"/>
              <a:gd name="connsiteX3" fmla="*/ 633185 w 4856374"/>
              <a:gd name="connsiteY3" fmla="*/ 3164488 h 3377110"/>
              <a:gd name="connsiteX4" fmla="*/ 1225298 w 4856374"/>
              <a:gd name="connsiteY4" fmla="*/ 408464 h 3377110"/>
              <a:gd name="connsiteX5" fmla="*/ 2672461 w 4856374"/>
              <a:gd name="connsiteY5" fmla="*/ 1001 h 33771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56374" h="3377110">
                <a:moveTo>
                  <a:pt x="2672461" y="1001"/>
                </a:moveTo>
                <a:cubicBezTo>
                  <a:pt x="3547984" y="-21878"/>
                  <a:pt x="4433345" y="345110"/>
                  <a:pt x="4781539" y="1355565"/>
                </a:cubicBezTo>
                <a:cubicBezTo>
                  <a:pt x="5246498" y="2705511"/>
                  <a:pt x="3421029" y="3556769"/>
                  <a:pt x="2715763" y="3344846"/>
                </a:cubicBezTo>
                <a:cubicBezTo>
                  <a:pt x="1603960" y="3010732"/>
                  <a:pt x="1405146" y="3642939"/>
                  <a:pt x="633185" y="3164488"/>
                </a:cubicBezTo>
                <a:cubicBezTo>
                  <a:pt x="-498092" y="2464313"/>
                  <a:pt x="1614" y="1141860"/>
                  <a:pt x="1225298" y="408464"/>
                </a:cubicBezTo>
                <a:cubicBezTo>
                  <a:pt x="1625375" y="168809"/>
                  <a:pt x="2147147" y="14729"/>
                  <a:pt x="2672461" y="1001"/>
                </a:cubicBezTo>
                <a:close/>
              </a:path>
            </a:pathLst>
          </a:cu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356691" y="325552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281762" y="3230330"/>
            <a:ext cx="2854713" cy="1816991"/>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1787521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en bijschriften">
    <p:spTree>
      <p:nvGrpSpPr>
        <p:cNvPr id="1" name=""/>
        <p:cNvGrpSpPr/>
        <p:nvPr/>
      </p:nvGrpSpPr>
      <p:grpSpPr>
        <a:xfrm>
          <a:off x="0" y="0"/>
          <a:ext cx="0" cy="0"/>
          <a:chOff x="0" y="0"/>
          <a:chExt cx="0" cy="0"/>
        </a:xfrm>
      </p:grpSpPr>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5" name="Tijdelijke aanduiding voor tekst 4">
            <a:extLst>
              <a:ext uri="{FF2B5EF4-FFF2-40B4-BE49-F238E27FC236}">
                <a16:creationId xmlns:a16="http://schemas.microsoft.com/office/drawing/2014/main" id="{C243AC03-7531-0445-A999-A308410CF408}"/>
              </a:ext>
            </a:extLst>
          </p:cNvPr>
          <p:cNvSpPr>
            <a:spLocks noGrp="1"/>
          </p:cNvSpPr>
          <p:nvPr>
            <p:ph type="body" sz="quarter" idx="11"/>
          </p:nvPr>
        </p:nvSpPr>
        <p:spPr>
          <a:xfrm>
            <a:off x="828675" y="1676400"/>
            <a:ext cx="5129065" cy="4019550"/>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6" name="Tijdelijke aanduiding voor tekst 33">
            <a:extLst>
              <a:ext uri="{FF2B5EF4-FFF2-40B4-BE49-F238E27FC236}">
                <a16:creationId xmlns:a16="http://schemas.microsoft.com/office/drawing/2014/main" id="{D1898D14-F0E3-C4C6-DD11-41F8B5363DDD}"/>
              </a:ext>
            </a:extLst>
          </p:cNvPr>
          <p:cNvSpPr>
            <a:spLocks noGrp="1"/>
          </p:cNvSpPr>
          <p:nvPr>
            <p:ph type="body" sz="quarter" idx="15" hasCustomPrompt="1"/>
          </p:nvPr>
        </p:nvSpPr>
        <p:spPr>
          <a:xfrm>
            <a:off x="9033056" y="3574983"/>
            <a:ext cx="2643605" cy="1644032"/>
          </a:xfrm>
          <a:blipFill dpi="0" rotWithShape="0">
            <a:blip r:embed="rId2"/>
            <a:srcRect/>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
        <p:nvSpPr>
          <p:cNvPr id="8" name="Tijdelijke aanduiding voor tekst 33">
            <a:extLst>
              <a:ext uri="{FF2B5EF4-FFF2-40B4-BE49-F238E27FC236}">
                <a16:creationId xmlns:a16="http://schemas.microsoft.com/office/drawing/2014/main" id="{1556B132-E19B-3F2B-DE7C-3EB5936CDD3C}"/>
              </a:ext>
            </a:extLst>
          </p:cNvPr>
          <p:cNvSpPr>
            <a:spLocks noGrp="1"/>
          </p:cNvSpPr>
          <p:nvPr>
            <p:ph type="body" sz="quarter" idx="16" hasCustomPrompt="1"/>
          </p:nvPr>
        </p:nvSpPr>
        <p:spPr>
          <a:xfrm>
            <a:off x="6691172" y="1369397"/>
            <a:ext cx="3485624" cy="2218558"/>
          </a:xfrm>
          <a:blipFill>
            <a:blip r:embed="rId3"/>
            <a:stretch>
              <a:fillRect/>
            </a:stretch>
          </a:blipFill>
          <a:scene3d>
            <a:camera prst="orthographicFront"/>
            <a:lightRig rig="threePt" dir="t"/>
          </a:scene3d>
          <a:sp3d/>
        </p:spPr>
        <p:txBody>
          <a:bodyPr lIns="108000" rIns="108000" bIns="0" anchor="ctr" anchorCtr="0"/>
          <a:lstStyle>
            <a:lvl1pPr marL="0" indent="0" algn="ctr">
              <a:spcBef>
                <a:spcPts val="0"/>
              </a:spcBef>
              <a:buNone/>
              <a:defRPr sz="1800">
                <a:solidFill>
                  <a:schemeClr val="bg1"/>
                </a:solidFill>
              </a:defRPr>
            </a:lvl1pPr>
          </a:lstStyle>
          <a:p>
            <a:pPr lvl="0"/>
            <a:r>
              <a:rPr lang="nl-NL" dirty="0"/>
              <a:t>[bijschrift]</a:t>
            </a:r>
          </a:p>
        </p:txBody>
      </p:sp>
    </p:spTree>
    <p:extLst>
      <p:ext uri="{BB962C8B-B14F-4D97-AF65-F5344CB8AC3E}">
        <p14:creationId xmlns:p14="http://schemas.microsoft.com/office/powerpoint/2010/main" val="33399225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en paginafoto">
    <p:spTree>
      <p:nvGrpSpPr>
        <p:cNvPr id="1" name=""/>
        <p:cNvGrpSpPr/>
        <p:nvPr/>
      </p:nvGrpSpPr>
      <p:grpSpPr>
        <a:xfrm>
          <a:off x="0" y="0"/>
          <a:ext cx="0" cy="0"/>
          <a:chOff x="0" y="0"/>
          <a:chExt cx="0" cy="0"/>
        </a:xfrm>
      </p:grpSpPr>
      <p:sp>
        <p:nvSpPr>
          <p:cNvPr id="16" name="Tijdelijke aanduiding voor afbeelding 15">
            <a:extLst>
              <a:ext uri="{FF2B5EF4-FFF2-40B4-BE49-F238E27FC236}">
                <a16:creationId xmlns:a16="http://schemas.microsoft.com/office/drawing/2014/main" id="{10E9DBD8-5FAD-BEDD-EAED-02803639F5D1}"/>
              </a:ext>
            </a:extLst>
          </p:cNvPr>
          <p:cNvSpPr>
            <a:spLocks noGrp="1"/>
          </p:cNvSpPr>
          <p:nvPr>
            <p:ph type="pic" sz="quarter" idx="12"/>
          </p:nvPr>
        </p:nvSpPr>
        <p:spPr>
          <a:xfrm>
            <a:off x="0" y="1521634"/>
            <a:ext cx="12192000" cy="5336365"/>
          </a:xfrm>
          <a:prstGeom prst="rect">
            <a:avLst/>
          </a:prstGeom>
          <a:solidFill>
            <a:schemeClr val="bg1">
              <a:lumMod val="95000"/>
            </a:schemeClr>
          </a:solidFill>
        </p:spPr>
        <p:txBody>
          <a:bodyPr wrap="square">
            <a:noAutofit/>
          </a:bodyPr>
          <a:lstStyle>
            <a:lvl1pPr marL="0" indent="0" algn="ctr">
              <a:buNone/>
              <a:defRPr/>
            </a:lvl1pPr>
          </a:lstStyle>
          <a:p>
            <a:r>
              <a:rPr lang="nl-NL"/>
              <a:t>Klik op het pictogram als u een afbeelding wilt toevoegen</a:t>
            </a:r>
            <a:endParaRPr lang="nl-NL" dirty="0"/>
          </a:p>
        </p:txBody>
      </p:sp>
      <p:sp>
        <p:nvSpPr>
          <p:cNvPr id="7" name="Titel 6">
            <a:extLst>
              <a:ext uri="{FF2B5EF4-FFF2-40B4-BE49-F238E27FC236}">
                <a16:creationId xmlns:a16="http://schemas.microsoft.com/office/drawing/2014/main" id="{1DB4C86B-F1CB-4EE1-A590-FCF32843678D}"/>
              </a:ext>
            </a:extLst>
          </p:cNvPr>
          <p:cNvSpPr>
            <a:spLocks noGrp="1"/>
          </p:cNvSpPr>
          <p:nvPr>
            <p:ph type="title"/>
          </p:nvPr>
        </p:nvSpPr>
        <p:spPr/>
        <p:txBody>
          <a:bodyPr/>
          <a:lstStyle/>
          <a:p>
            <a:r>
              <a:rPr lang="nl-NL"/>
              <a:t>Klik om stijl te bewerken</a:t>
            </a:r>
            <a:endParaRPr lang="nl-NL" dirty="0"/>
          </a:p>
        </p:txBody>
      </p:sp>
      <p:sp>
        <p:nvSpPr>
          <p:cNvPr id="2" name="Tijdelijke aanduiding voor dianummer 1">
            <a:extLst>
              <a:ext uri="{FF2B5EF4-FFF2-40B4-BE49-F238E27FC236}">
                <a16:creationId xmlns:a16="http://schemas.microsoft.com/office/drawing/2014/main" id="{427233FC-6088-1887-C807-7F4ECBC81AD6}"/>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
        <p:nvSpPr>
          <p:cNvPr id="8" name="Tijdelijke aanduiding voor tekst 7">
            <a:extLst>
              <a:ext uri="{FF2B5EF4-FFF2-40B4-BE49-F238E27FC236}">
                <a16:creationId xmlns:a16="http://schemas.microsoft.com/office/drawing/2014/main" id="{945DE79D-ED41-33A7-942D-B5526DFA626F}"/>
              </a:ext>
            </a:extLst>
          </p:cNvPr>
          <p:cNvSpPr>
            <a:spLocks noGrp="1"/>
          </p:cNvSpPr>
          <p:nvPr>
            <p:ph type="body" sz="quarter" idx="13" hasCustomPrompt="1"/>
          </p:nvPr>
        </p:nvSpPr>
        <p:spPr>
          <a:xfrm>
            <a:off x="9766800" y="6076800"/>
            <a:ext cx="1962000" cy="532800"/>
          </a:xfrm>
          <a:blipFill>
            <a:blip r:embed="rId2"/>
            <a:stretch>
              <a:fillRect/>
            </a:stretch>
          </a:blipFill>
        </p:spPr>
        <p:txBody>
          <a:bodyPr/>
          <a:lstStyle>
            <a:lvl1pPr marL="0" indent="0">
              <a:lnSpc>
                <a:spcPct val="0"/>
              </a:lnSpc>
              <a:buNone/>
              <a:defRPr sz="100">
                <a:solidFill>
                  <a:schemeClr val="bg1"/>
                </a:solidFill>
              </a:defRPr>
            </a:lvl1pPr>
          </a:lstStyle>
          <a:p>
            <a:pPr lvl="0"/>
            <a:r>
              <a:rPr lang="nl-NL" dirty="0"/>
              <a:t> </a:t>
            </a:r>
          </a:p>
        </p:txBody>
      </p:sp>
    </p:spTree>
    <p:extLst>
      <p:ext uri="{BB962C8B-B14F-4D97-AF65-F5344CB8AC3E}">
        <p14:creationId xmlns:p14="http://schemas.microsoft.com/office/powerpoint/2010/main" val="1041729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leen titel">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FE0E5990-FFC3-472F-A20B-378EEEE339DA}"/>
              </a:ext>
            </a:extLst>
          </p:cNvPr>
          <p:cNvSpPr>
            <a:spLocks noGrp="1"/>
          </p:cNvSpPr>
          <p:nvPr>
            <p:ph type="title"/>
          </p:nvPr>
        </p:nvSpPr>
        <p:spPr/>
        <p:txBody>
          <a:bodyPr/>
          <a:lstStyle/>
          <a:p>
            <a:r>
              <a:rPr lang="nl-NL"/>
              <a:t>Klik om stijl te bewerken</a:t>
            </a:r>
          </a:p>
        </p:txBody>
      </p:sp>
      <p:sp>
        <p:nvSpPr>
          <p:cNvPr id="2" name="Tijdelijke aanduiding voor dianummer 1">
            <a:extLst>
              <a:ext uri="{FF2B5EF4-FFF2-40B4-BE49-F238E27FC236}">
                <a16:creationId xmlns:a16="http://schemas.microsoft.com/office/drawing/2014/main" id="{12FB9E7A-93C1-3BF7-5C4B-4500A8BBEABC}"/>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2243037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ianummer 1">
            <a:extLst>
              <a:ext uri="{FF2B5EF4-FFF2-40B4-BE49-F238E27FC236}">
                <a16:creationId xmlns:a16="http://schemas.microsoft.com/office/drawing/2014/main" id="{B9353458-A4CA-5E41-33C5-00984E90C115}"/>
              </a:ext>
            </a:extLst>
          </p:cNvPr>
          <p:cNvSpPr>
            <a:spLocks noGrp="1"/>
          </p:cNvSpPr>
          <p:nvPr>
            <p:ph type="sldNum" sz="quarter" idx="10"/>
          </p:nvPr>
        </p:nvSpPr>
        <p:spPr/>
        <p:txBody>
          <a:bodyPr/>
          <a:lstStyle/>
          <a:p>
            <a:fld id="{3CB85E5D-8611-4DC1-B375-AD1E4C05477C}" type="slidenum">
              <a:rPr lang="nl-NL" smtClean="0"/>
              <a:pPr/>
              <a:t>‹nr.›</a:t>
            </a:fld>
            <a:endParaRPr lang="nl-NL" dirty="0"/>
          </a:p>
        </p:txBody>
      </p:sp>
    </p:spTree>
    <p:extLst>
      <p:ext uri="{BB962C8B-B14F-4D97-AF65-F5344CB8AC3E}">
        <p14:creationId xmlns:p14="http://schemas.microsoft.com/office/powerpoint/2010/main" val="7024433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A695E97-E81D-47E4-80CF-147B3DC19F54}"/>
              </a:ext>
            </a:extLst>
          </p:cNvPr>
          <p:cNvSpPr>
            <a:spLocks noGrp="1"/>
          </p:cNvSpPr>
          <p:nvPr>
            <p:ph type="title"/>
          </p:nvPr>
        </p:nvSpPr>
        <p:spPr>
          <a:xfrm>
            <a:off x="828000" y="493345"/>
            <a:ext cx="10537200" cy="677108"/>
          </a:xfrm>
          <a:prstGeom prst="rect">
            <a:avLst/>
          </a:prstGeom>
        </p:spPr>
        <p:txBody>
          <a:bodyPr vert="horz" lIns="0" tIns="0" rIns="0" bIns="0" rtlCol="0" anchor="t" anchorCtr="0">
            <a:noAutofit/>
          </a:bodyPr>
          <a:lstStyle/>
          <a:p>
            <a:r>
              <a:rPr lang="nl-NL" dirty="0"/>
              <a:t>Klik om stijl te bewerken</a:t>
            </a:r>
          </a:p>
        </p:txBody>
      </p:sp>
      <p:sp>
        <p:nvSpPr>
          <p:cNvPr id="6" name="Tijdelijke aanduiding voor dianummer 5">
            <a:extLst>
              <a:ext uri="{FF2B5EF4-FFF2-40B4-BE49-F238E27FC236}">
                <a16:creationId xmlns:a16="http://schemas.microsoft.com/office/drawing/2014/main" id="{B0365BCA-B91B-4871-85F3-D39D03E40777}"/>
              </a:ext>
            </a:extLst>
          </p:cNvPr>
          <p:cNvSpPr>
            <a:spLocks noGrp="1"/>
          </p:cNvSpPr>
          <p:nvPr>
            <p:ph type="sldNum" sz="quarter" idx="4"/>
          </p:nvPr>
        </p:nvSpPr>
        <p:spPr>
          <a:xfrm>
            <a:off x="828000" y="6360854"/>
            <a:ext cx="486450" cy="184666"/>
          </a:xfrm>
          <a:prstGeom prst="rect">
            <a:avLst/>
          </a:prstGeom>
        </p:spPr>
        <p:txBody>
          <a:bodyPr vert="horz" lIns="0" tIns="0" rIns="0" bIns="0" rtlCol="0" anchor="ctr">
            <a:noAutofit/>
          </a:bodyPr>
          <a:lstStyle>
            <a:lvl1pPr algn="l">
              <a:defRPr sz="1200">
                <a:solidFill>
                  <a:schemeClr val="tx2"/>
                </a:solidFill>
              </a:defRPr>
            </a:lvl1pPr>
          </a:lstStyle>
          <a:p>
            <a:fld id="{3CB85E5D-8611-4DC1-B375-AD1E4C05477C}" type="slidenum">
              <a:rPr lang="nl-NL" smtClean="0"/>
              <a:pPr/>
              <a:t>‹nr.›</a:t>
            </a:fld>
            <a:endParaRPr lang="nl-NL" dirty="0"/>
          </a:p>
        </p:txBody>
      </p:sp>
      <p:sp>
        <p:nvSpPr>
          <p:cNvPr id="9" name="Kleur Accent 1">
            <a:extLst>
              <a:ext uri="{FF2B5EF4-FFF2-40B4-BE49-F238E27FC236}">
                <a16:creationId xmlns:a16="http://schemas.microsoft.com/office/drawing/2014/main" id="{B804B3F4-F137-AD70-A020-74C207493D25}"/>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Kleur Accent 2">
            <a:extLst>
              <a:ext uri="{FF2B5EF4-FFF2-40B4-BE49-F238E27FC236}">
                <a16:creationId xmlns:a16="http://schemas.microsoft.com/office/drawing/2014/main" id="{DB02A57E-CE0C-99A0-EC81-BF46C87C07FD}"/>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3">
            <a:extLst>
              <a:ext uri="{FF2B5EF4-FFF2-40B4-BE49-F238E27FC236}">
                <a16:creationId xmlns:a16="http://schemas.microsoft.com/office/drawing/2014/main" id="{36DFE53B-09D9-3B84-AF97-C3D8F7682B8C}"/>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4">
            <a:extLst>
              <a:ext uri="{FF2B5EF4-FFF2-40B4-BE49-F238E27FC236}">
                <a16:creationId xmlns:a16="http://schemas.microsoft.com/office/drawing/2014/main" id="{015CA806-7F55-B37D-FB95-88F84992CE2F}"/>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5">
            <a:extLst>
              <a:ext uri="{FF2B5EF4-FFF2-40B4-BE49-F238E27FC236}">
                <a16:creationId xmlns:a16="http://schemas.microsoft.com/office/drawing/2014/main" id="{070DF3B3-F257-DD12-9598-3CAF5682A814}"/>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6">
            <a:extLst>
              <a:ext uri="{FF2B5EF4-FFF2-40B4-BE49-F238E27FC236}">
                <a16:creationId xmlns:a16="http://schemas.microsoft.com/office/drawing/2014/main" id="{8DFF11EF-1A2F-98BC-12F7-AB8C82494ABC}"/>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3" name="Golf">
            <a:extLst>
              <a:ext uri="{FF2B5EF4-FFF2-40B4-BE49-F238E27FC236}">
                <a16:creationId xmlns:a16="http://schemas.microsoft.com/office/drawing/2014/main" id="{0DA45BB9-F278-7286-A69A-2F85D294F927}"/>
              </a:ext>
            </a:extLst>
          </p:cNvPr>
          <p:cNvPicPr>
            <a:picLocks noChangeAspect="1"/>
          </p:cNvPicPr>
          <p:nvPr userDrawn="1"/>
        </p:nvPicPr>
        <p:blipFill>
          <a:blip r:embed="rId11"/>
          <a:stretch>
            <a:fillRect/>
          </a:stretch>
        </p:blipFill>
        <p:spPr>
          <a:xfrm>
            <a:off x="0" y="5059680"/>
            <a:ext cx="12192000" cy="1798320"/>
          </a:xfrm>
          <a:prstGeom prst="rect">
            <a:avLst/>
          </a:prstGeom>
        </p:spPr>
      </p:pic>
      <p:pic>
        <p:nvPicPr>
          <p:cNvPr id="25" name="Logo" descr="Afbeelding met Graphics, Lettertype, grafische vormgeving, logo&#10;&#10;Automatisch gegenereerde beschrijving">
            <a:extLst>
              <a:ext uri="{FF2B5EF4-FFF2-40B4-BE49-F238E27FC236}">
                <a16:creationId xmlns:a16="http://schemas.microsoft.com/office/drawing/2014/main" id="{82A57EE2-5450-4380-5E2A-A29E9624F02A}"/>
              </a:ext>
            </a:extLst>
          </p:cNvPr>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9766997" y="6076948"/>
            <a:ext cx="1962000" cy="531111"/>
          </a:xfrm>
          <a:prstGeom prst="rect">
            <a:avLst/>
          </a:prstGeom>
        </p:spPr>
      </p:pic>
      <p:sp>
        <p:nvSpPr>
          <p:cNvPr id="3" name="Tijdelijke aanduiding voor tekst 2">
            <a:extLst>
              <a:ext uri="{FF2B5EF4-FFF2-40B4-BE49-F238E27FC236}">
                <a16:creationId xmlns:a16="http://schemas.microsoft.com/office/drawing/2014/main" id="{B47F71B1-1C01-4998-8E45-AB4E3B69C681}"/>
              </a:ext>
            </a:extLst>
          </p:cNvPr>
          <p:cNvSpPr>
            <a:spLocks noGrp="1"/>
          </p:cNvSpPr>
          <p:nvPr>
            <p:ph type="body" idx="1"/>
          </p:nvPr>
        </p:nvSpPr>
        <p:spPr>
          <a:xfrm>
            <a:off x="828000" y="1676401"/>
            <a:ext cx="10537200" cy="4019550"/>
          </a:xfrm>
          <a:prstGeom prst="rect">
            <a:avLst/>
          </a:prstGeom>
        </p:spPr>
        <p:txBody>
          <a:bodyPr vert="horz" lIns="0" tIns="0" rIns="0" bIns="0" rtlCol="0">
            <a:no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a:p>
            <a:pPr lvl="5"/>
            <a:r>
              <a:rPr lang="nl-NL" dirty="0"/>
              <a:t>Zesde niveau (herhaling vanaf hier)</a:t>
            </a:r>
          </a:p>
          <a:p>
            <a:pPr lvl="6"/>
            <a:r>
              <a:rPr lang="nl-NL" dirty="0"/>
              <a:t>Zevende niveau</a:t>
            </a:r>
          </a:p>
          <a:p>
            <a:pPr lvl="7"/>
            <a:r>
              <a:rPr lang="nl-NL" dirty="0"/>
              <a:t>Achtste niveau</a:t>
            </a:r>
          </a:p>
          <a:p>
            <a:pPr lvl="8"/>
            <a:r>
              <a:rPr lang="nl-NL" dirty="0"/>
              <a:t>Negende niveau</a:t>
            </a:r>
          </a:p>
        </p:txBody>
      </p:sp>
      <p:sp>
        <p:nvSpPr>
          <p:cNvPr id="4" name="Kleur Accent 5">
            <a:extLst>
              <a:ext uri="{FF2B5EF4-FFF2-40B4-BE49-F238E27FC236}">
                <a16:creationId xmlns:a16="http://schemas.microsoft.com/office/drawing/2014/main" id="{A62736B3-3D32-AFFE-4A9D-A7CAC2B82076}"/>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Kleur Accent 6">
            <a:extLst>
              <a:ext uri="{FF2B5EF4-FFF2-40B4-BE49-F238E27FC236}">
                <a16:creationId xmlns:a16="http://schemas.microsoft.com/office/drawing/2014/main" id="{A6873412-999E-29C6-094B-918F56998EC9}"/>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780051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0" r:id="rId3"/>
    <p:sldLayoutId id="2147483667" r:id="rId4"/>
    <p:sldLayoutId id="2147483668" r:id="rId5"/>
    <p:sldLayoutId id="2147483669" r:id="rId6"/>
    <p:sldLayoutId id="2147483671" r:id="rId7"/>
    <p:sldLayoutId id="2147483654" r:id="rId8"/>
    <p:sldLayoutId id="2147483655" r:id="rId9"/>
  </p:sldLayoutIdLst>
  <p:hf hdr="0" ftr="0" dt="0"/>
  <p:txStyles>
    <p:titleStyle>
      <a:lvl1pPr algn="l" defTabSz="914400" rtl="0" eaLnBrk="1" latinLnBrk="0" hangingPunct="1">
        <a:lnSpc>
          <a:spcPct val="100000"/>
        </a:lnSpc>
        <a:spcBef>
          <a:spcPct val="0"/>
        </a:spcBef>
        <a:buNone/>
        <a:defRPr sz="4000" kern="1200">
          <a:solidFill>
            <a:schemeClr val="tx1"/>
          </a:solidFill>
          <a:latin typeface="+mj-lt"/>
          <a:ea typeface="+mj-ea"/>
          <a:cs typeface="+mj-cs"/>
        </a:defRPr>
      </a:lvl1pPr>
    </p:titleStyle>
    <p:bodyStyle>
      <a:lvl1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1pPr>
      <a:lvl2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2pPr>
      <a:lvl3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3pPr>
      <a:lvl4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4pPr>
      <a:lvl5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800" b="0" kern="1200">
          <a:solidFill>
            <a:schemeClr val="tx2"/>
          </a:solidFill>
          <a:latin typeface="+mn-lt"/>
          <a:ea typeface="+mn-ea"/>
          <a:cs typeface="+mn-cs"/>
        </a:defRPr>
      </a:lvl5pPr>
      <a:lvl6pPr marL="270000" indent="-270000" algn="l" defTabSz="914400" rtl="0" eaLnBrk="1" latinLnBrk="0" hangingPunct="1">
        <a:lnSpc>
          <a:spcPct val="100000"/>
        </a:lnSpc>
        <a:spcBef>
          <a:spcPts val="1000"/>
        </a:spcBef>
        <a:buClr>
          <a:schemeClr val="accent3"/>
        </a:buClr>
        <a:buSzPct val="120000"/>
        <a:buFont typeface="Arial" panose="020B0604020202020204" pitchFamily="34" charset="0"/>
        <a:buChar char="•"/>
        <a:defRPr sz="2000" kern="1200">
          <a:solidFill>
            <a:schemeClr val="tx1"/>
          </a:solidFill>
          <a:latin typeface="+mn-lt"/>
          <a:ea typeface="+mn-ea"/>
          <a:cs typeface="+mn-cs"/>
        </a:defRPr>
      </a:lvl6pPr>
      <a:lvl7pPr marL="540000" indent="-270000" algn="l" defTabSz="914400" rtl="0" eaLnBrk="1" latinLnBrk="0" hangingPunct="1">
        <a:lnSpc>
          <a:spcPct val="100000"/>
        </a:lnSpc>
        <a:spcBef>
          <a:spcPts val="1000"/>
        </a:spcBef>
        <a:buClr>
          <a:schemeClr val="accent3"/>
        </a:buClr>
        <a:buFont typeface="Ubuntu" panose="020B0504030602030204" pitchFamily="34" charset="0"/>
        <a:buChar char="–"/>
        <a:defRPr sz="2000" kern="1200">
          <a:solidFill>
            <a:schemeClr val="tx1"/>
          </a:solidFill>
          <a:latin typeface="+mn-lt"/>
          <a:ea typeface="+mn-ea"/>
          <a:cs typeface="+mn-cs"/>
        </a:defRPr>
      </a:lvl7pPr>
      <a:lvl8pPr marL="810000" indent="-270000" algn="l" defTabSz="914400" rtl="0" eaLnBrk="1" latinLnBrk="0" hangingPunct="1">
        <a:lnSpc>
          <a:spcPct val="100000"/>
        </a:lnSpc>
        <a:spcBef>
          <a:spcPts val="1000"/>
        </a:spcBef>
        <a:buClr>
          <a:schemeClr val="accent3"/>
        </a:buClr>
        <a:buFont typeface="Arial" panose="020B0604020202020204" pitchFamily="34" charset="0"/>
        <a:buChar char="•"/>
        <a:defRPr sz="2000" kern="1200">
          <a:solidFill>
            <a:schemeClr val="tx1"/>
          </a:solidFill>
          <a:latin typeface="+mn-lt"/>
          <a:ea typeface="+mn-ea"/>
          <a:cs typeface="+mn-cs"/>
        </a:defRPr>
      </a:lvl8pPr>
      <a:lvl9pPr marL="0" indent="0" algn="l" defTabSz="914400" rtl="0" eaLnBrk="1" latinLnBrk="0" hangingPunct="1">
        <a:lnSpc>
          <a:spcPct val="100000"/>
        </a:lnSpc>
        <a:spcBef>
          <a:spcPts val="1000"/>
        </a:spcBef>
        <a:buClr>
          <a:schemeClr val="bg1"/>
        </a:buClr>
        <a:buSzPct val="25000"/>
        <a:buFont typeface="Calibri" panose="020F050202020403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104"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Kleur Accent 1">
            <a:extLst>
              <a:ext uri="{FF2B5EF4-FFF2-40B4-BE49-F238E27FC236}">
                <a16:creationId xmlns:a16="http://schemas.microsoft.com/office/drawing/2014/main" id="{120AE0B3-A516-880D-C4AC-123221929866}"/>
              </a:ext>
            </a:extLst>
          </p:cNvPr>
          <p:cNvSpPr/>
          <p:nvPr userDrawn="1"/>
        </p:nvSpPr>
        <p:spPr>
          <a:xfrm>
            <a:off x="828000" y="-509688"/>
            <a:ext cx="360000" cy="396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1" name="Kleur Accent 2">
            <a:extLst>
              <a:ext uri="{FF2B5EF4-FFF2-40B4-BE49-F238E27FC236}">
                <a16:creationId xmlns:a16="http://schemas.microsoft.com/office/drawing/2014/main" id="{70B769F4-6037-A4D8-48FB-FC98954BDC6E}"/>
              </a:ext>
            </a:extLst>
          </p:cNvPr>
          <p:cNvSpPr/>
          <p:nvPr userDrawn="1"/>
        </p:nvSpPr>
        <p:spPr>
          <a:xfrm>
            <a:off x="1342547" y="-509688"/>
            <a:ext cx="360000" cy="39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2" name="Kleur Accent 3">
            <a:extLst>
              <a:ext uri="{FF2B5EF4-FFF2-40B4-BE49-F238E27FC236}">
                <a16:creationId xmlns:a16="http://schemas.microsoft.com/office/drawing/2014/main" id="{8812AB43-F6E3-5E4C-D9FC-3DEF6310158B}"/>
              </a:ext>
            </a:extLst>
          </p:cNvPr>
          <p:cNvSpPr/>
          <p:nvPr userDrawn="1"/>
        </p:nvSpPr>
        <p:spPr>
          <a:xfrm>
            <a:off x="1857094" y="-509688"/>
            <a:ext cx="360000" cy="39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3" name="Kleur Accent 4">
            <a:extLst>
              <a:ext uri="{FF2B5EF4-FFF2-40B4-BE49-F238E27FC236}">
                <a16:creationId xmlns:a16="http://schemas.microsoft.com/office/drawing/2014/main" id="{7BB8367E-ADF1-7151-428F-0761FDEF812C}"/>
              </a:ext>
            </a:extLst>
          </p:cNvPr>
          <p:cNvSpPr/>
          <p:nvPr userDrawn="1"/>
        </p:nvSpPr>
        <p:spPr>
          <a:xfrm>
            <a:off x="2371641" y="-509688"/>
            <a:ext cx="360000" cy="396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4" name="Kleur Accent 5">
            <a:extLst>
              <a:ext uri="{FF2B5EF4-FFF2-40B4-BE49-F238E27FC236}">
                <a16:creationId xmlns:a16="http://schemas.microsoft.com/office/drawing/2014/main" id="{46332D30-8612-E900-D6C8-02666C38C0B3}"/>
              </a:ext>
            </a:extLst>
          </p:cNvPr>
          <p:cNvSpPr/>
          <p:nvPr userDrawn="1"/>
        </p:nvSpPr>
        <p:spPr>
          <a:xfrm>
            <a:off x="2886188" y="-509688"/>
            <a:ext cx="360000" cy="39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5" name="Kleur Accent 6">
            <a:extLst>
              <a:ext uri="{FF2B5EF4-FFF2-40B4-BE49-F238E27FC236}">
                <a16:creationId xmlns:a16="http://schemas.microsoft.com/office/drawing/2014/main" id="{4033C1B4-6B0E-B7C3-68AE-8E8B9D50672D}"/>
              </a:ext>
            </a:extLst>
          </p:cNvPr>
          <p:cNvSpPr/>
          <p:nvPr userDrawn="1"/>
        </p:nvSpPr>
        <p:spPr>
          <a:xfrm>
            <a:off x="3400733" y="-509688"/>
            <a:ext cx="360000" cy="396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6" name="Kleur Accent 5">
            <a:extLst>
              <a:ext uri="{FF2B5EF4-FFF2-40B4-BE49-F238E27FC236}">
                <a16:creationId xmlns:a16="http://schemas.microsoft.com/office/drawing/2014/main" id="{F0270EC4-2285-87D0-F7C3-A793BD73A308}"/>
              </a:ext>
            </a:extLst>
          </p:cNvPr>
          <p:cNvSpPr/>
          <p:nvPr userDrawn="1"/>
        </p:nvSpPr>
        <p:spPr>
          <a:xfrm>
            <a:off x="3897113" y="-509688"/>
            <a:ext cx="360000" cy="396000"/>
          </a:xfrm>
          <a:prstGeom prst="rect">
            <a:avLst/>
          </a:prstGeom>
          <a:solidFill>
            <a:srgbClr val="0D874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7" name="Kleur Accent 6">
            <a:extLst>
              <a:ext uri="{FF2B5EF4-FFF2-40B4-BE49-F238E27FC236}">
                <a16:creationId xmlns:a16="http://schemas.microsoft.com/office/drawing/2014/main" id="{CF26B7DC-8974-97EC-5A84-EFF07FB6B314}"/>
              </a:ext>
            </a:extLst>
          </p:cNvPr>
          <p:cNvSpPr/>
          <p:nvPr userDrawn="1"/>
        </p:nvSpPr>
        <p:spPr>
          <a:xfrm>
            <a:off x="4411658" y="-509688"/>
            <a:ext cx="360000" cy="396000"/>
          </a:xfrm>
          <a:prstGeom prst="rect">
            <a:avLst/>
          </a:prstGeom>
          <a:solidFill>
            <a:srgbClr val="BF36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688335062"/>
      </p:ext>
    </p:extLst>
  </p:cSld>
  <p:clrMap bg1="lt1" tx1="dk1" bg2="lt2" tx2="dk2" accent1="accent1" accent2="accent2" accent3="accent3" accent4="accent4" accent5="accent5" accent6="accent6" hlink="hlink" folHlink="folHlink"/>
  <p:sldLayoutIdLst>
    <p:sldLayoutId id="2147483666" r:id="rId1"/>
  </p:sldLayoutIdLst>
  <p:hf hdr="0" ftr="0" dt="0"/>
  <p:txStyles>
    <p:titleStyle>
      <a:lvl1pPr algn="l" defTabSz="914400" rtl="0" eaLnBrk="1" latinLnBrk="0" hangingPunct="1">
        <a:lnSpc>
          <a:spcPct val="100000"/>
        </a:lnSpc>
        <a:spcBef>
          <a:spcPct val="0"/>
        </a:spcBef>
        <a:buNone/>
        <a:defRPr sz="4400" kern="1200">
          <a:solidFill>
            <a:schemeClr val="tx2"/>
          </a:solidFill>
          <a:latin typeface="+mj-lt"/>
          <a:ea typeface="+mj-ea"/>
          <a:cs typeface="+mj-cs"/>
        </a:defRPr>
      </a:lvl1pPr>
    </p:titleStyle>
    <p:bodyStyle>
      <a:lvl1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1pPr>
      <a:lvl2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3pPr>
      <a:lvl4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4pPr>
      <a:lvl5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b="0" kern="1200">
          <a:solidFill>
            <a:schemeClr val="tx2"/>
          </a:solidFill>
          <a:latin typeface="+mn-lt"/>
          <a:ea typeface="+mn-ea"/>
          <a:cs typeface="+mn-cs"/>
        </a:defRPr>
      </a:lvl5pPr>
      <a:lvl6pPr marL="360000" indent="-36000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6pPr>
      <a:lvl7pPr marL="72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7pPr>
      <a:lvl8pPr marL="1080000" indent="-360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8pPr>
      <a:lvl9pPr marL="0" indent="0" algn="l" defTabSz="914400" rtl="0" eaLnBrk="1" latinLnBrk="0" hangingPunct="1">
        <a:lnSpc>
          <a:spcPct val="100000"/>
        </a:lnSpc>
        <a:spcBef>
          <a:spcPts val="0"/>
        </a:spcBef>
        <a:buClr>
          <a:schemeClr val="bg1"/>
        </a:buClr>
        <a:buSzPct val="25000"/>
        <a:buFont typeface="Calibri" panose="020F050202020403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sgp.nl/verkiezingsprogramma"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B14C8806-1A14-AA6F-04ED-C123F38A2020}"/>
              </a:ext>
            </a:extLst>
          </p:cNvPr>
          <p:cNvSpPr>
            <a:spLocks noGrp="1"/>
          </p:cNvSpPr>
          <p:nvPr>
            <p:ph type="ctrTitle"/>
          </p:nvPr>
        </p:nvSpPr>
        <p:spPr>
          <a:xfrm>
            <a:off x="7496071" y="385441"/>
            <a:ext cx="3867930" cy="738664"/>
          </a:xfrm>
        </p:spPr>
        <p:txBody>
          <a:bodyPr/>
          <a:lstStyle/>
          <a:p>
            <a:r>
              <a:rPr lang="nl-NL" b="1" dirty="0">
                <a:latin typeface="Ubuntu" panose="020B0504030602030204" pitchFamily="34" charset="0"/>
              </a:rPr>
              <a:t>Standpunten</a:t>
            </a:r>
            <a:endParaRPr lang="nl-NL" b="1" dirty="0">
              <a:effectLst/>
              <a:latin typeface="Ubuntu" panose="020B0504030602030204" pitchFamily="34" charset="0"/>
            </a:endParaRPr>
          </a:p>
        </p:txBody>
      </p:sp>
      <p:sp>
        <p:nvSpPr>
          <p:cNvPr id="6" name="Tijdelijke aanduiding voor dianummer 5">
            <a:extLst>
              <a:ext uri="{FF2B5EF4-FFF2-40B4-BE49-F238E27FC236}">
                <a16:creationId xmlns:a16="http://schemas.microsoft.com/office/drawing/2014/main" id="{FC9A6816-9239-40C1-96A3-62F9BC333684}"/>
              </a:ext>
            </a:extLst>
          </p:cNvPr>
          <p:cNvSpPr>
            <a:spLocks noGrp="1"/>
          </p:cNvSpPr>
          <p:nvPr>
            <p:ph type="sldNum" sz="quarter" idx="12"/>
          </p:nvPr>
        </p:nvSpPr>
        <p:spPr>
          <a:xfrm>
            <a:off x="-180000" y="6674400"/>
            <a:ext cx="180000" cy="183600"/>
          </a:xfrm>
        </p:spPr>
        <p:txBody>
          <a:bodyPr/>
          <a:lstStyle/>
          <a:p>
            <a:fld id="{B8626174-7854-4699-ADD6-1A80D8049B55}" type="slidenum">
              <a:rPr lang="nl-NL" smtClean="0"/>
              <a:pPr/>
              <a:t>1</a:t>
            </a:fld>
            <a:endParaRPr lang="nl-NL" dirty="0"/>
          </a:p>
        </p:txBody>
      </p:sp>
      <p:pic>
        <p:nvPicPr>
          <p:cNvPr id="9" name="Afbeelding 8">
            <a:extLst>
              <a:ext uri="{FF2B5EF4-FFF2-40B4-BE49-F238E27FC236}">
                <a16:creationId xmlns:a16="http://schemas.microsoft.com/office/drawing/2014/main" id="{55D57087-0517-3086-0AAA-3489326BA223}"/>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985206" y="470877"/>
            <a:ext cx="3801388" cy="5383692"/>
          </a:xfrm>
          <a:prstGeom prst="rect">
            <a:avLst/>
          </a:prstGeom>
          <a:effectLst>
            <a:outerShdw blurRad="392162" dist="38100" dir="2700000" sx="104237" sy="104237" algn="tl" rotWithShape="0">
              <a:prstClr val="black">
                <a:alpha val="40000"/>
              </a:prstClr>
            </a:outerShdw>
          </a:effectLst>
        </p:spPr>
      </p:pic>
      <p:pic>
        <p:nvPicPr>
          <p:cNvPr id="46" name="Afbeelding 45">
            <a:extLst>
              <a:ext uri="{FF2B5EF4-FFF2-40B4-BE49-F238E27FC236}">
                <a16:creationId xmlns:a16="http://schemas.microsoft.com/office/drawing/2014/main" id="{2566F5FF-D633-9EAD-344B-D106535422B3}"/>
              </a:ext>
            </a:extLst>
          </p:cNvPr>
          <p:cNvPicPr>
            <a:picLocks noChangeAspect="1"/>
          </p:cNvPicPr>
          <p:nvPr/>
        </p:nvPicPr>
        <p:blipFill>
          <a:blip r:embed="rId3"/>
          <a:stretch>
            <a:fillRect/>
          </a:stretch>
        </p:blipFill>
        <p:spPr>
          <a:xfrm>
            <a:off x="7884583" y="2351617"/>
            <a:ext cx="2434088" cy="1077383"/>
          </a:xfrm>
          <a:prstGeom prst="rect">
            <a:avLst/>
          </a:prstGeom>
        </p:spPr>
      </p:pic>
      <p:sp>
        <p:nvSpPr>
          <p:cNvPr id="47" name="Tekstvak 46">
            <a:extLst>
              <a:ext uri="{FF2B5EF4-FFF2-40B4-BE49-F238E27FC236}">
                <a16:creationId xmlns:a16="http://schemas.microsoft.com/office/drawing/2014/main" id="{B52AE09D-539E-1868-17CF-26B4F99FE894}"/>
              </a:ext>
            </a:extLst>
          </p:cNvPr>
          <p:cNvSpPr txBox="1"/>
          <p:nvPr/>
        </p:nvSpPr>
        <p:spPr>
          <a:xfrm>
            <a:off x="7061200" y="4080933"/>
            <a:ext cx="184731" cy="369332"/>
          </a:xfrm>
          <a:prstGeom prst="rect">
            <a:avLst/>
          </a:prstGeom>
          <a:noFill/>
        </p:spPr>
        <p:txBody>
          <a:bodyPr wrap="none" rtlCol="0">
            <a:spAutoFit/>
          </a:bodyPr>
          <a:lstStyle/>
          <a:p>
            <a:endParaRPr lang="nl-NL"/>
          </a:p>
        </p:txBody>
      </p:sp>
    </p:spTree>
    <p:extLst>
      <p:ext uri="{BB962C8B-B14F-4D97-AF65-F5344CB8AC3E}">
        <p14:creationId xmlns:p14="http://schemas.microsoft.com/office/powerpoint/2010/main" val="778937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4983899-593B-816A-B57E-DA6C73729670}"/>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Geweld en intimidatie tegen agenten, boa’s en hulpverleners moet streng en snel bestraft worden.  </a:t>
            </a:r>
            <a:endParaRPr lang="nl-NL" dirty="0"/>
          </a:p>
        </p:txBody>
      </p:sp>
      <p:sp>
        <p:nvSpPr>
          <p:cNvPr id="3" name="Titel 2">
            <a:extLst>
              <a:ext uri="{FF2B5EF4-FFF2-40B4-BE49-F238E27FC236}">
                <a16:creationId xmlns:a16="http://schemas.microsoft.com/office/drawing/2014/main" id="{C71896BB-0965-468E-FE3E-D20FD8105FF7}"/>
              </a:ext>
            </a:extLst>
          </p:cNvPr>
          <p:cNvSpPr>
            <a:spLocks noGrp="1"/>
          </p:cNvSpPr>
          <p:nvPr>
            <p:ph type="title"/>
          </p:nvPr>
        </p:nvSpPr>
        <p:spPr/>
        <p:txBody>
          <a:bodyPr/>
          <a:lstStyle/>
          <a:p>
            <a:r>
              <a:rPr lang="nl-NL" dirty="0"/>
              <a:t>Agressie in de zorg </a:t>
            </a:r>
          </a:p>
        </p:txBody>
      </p:sp>
      <p:sp>
        <p:nvSpPr>
          <p:cNvPr id="4" name="Tijdelijke aanduiding voor dianummer 3">
            <a:extLst>
              <a:ext uri="{FF2B5EF4-FFF2-40B4-BE49-F238E27FC236}">
                <a16:creationId xmlns:a16="http://schemas.microsoft.com/office/drawing/2014/main" id="{4950F3C9-556A-9D9E-6F31-520AEE3E6902}"/>
              </a:ext>
            </a:extLst>
          </p:cNvPr>
          <p:cNvSpPr>
            <a:spLocks noGrp="1"/>
          </p:cNvSpPr>
          <p:nvPr>
            <p:ph type="sldNum" sz="quarter" idx="10"/>
          </p:nvPr>
        </p:nvSpPr>
        <p:spPr/>
        <p:txBody>
          <a:bodyPr/>
          <a:lstStyle/>
          <a:p>
            <a:fld id="{3CB85E5D-8611-4DC1-B375-AD1E4C05477C}" type="slidenum">
              <a:rPr lang="nl-NL" smtClean="0"/>
              <a:pPr/>
              <a:t>10</a:t>
            </a:fld>
            <a:endParaRPr lang="nl-NL" dirty="0"/>
          </a:p>
        </p:txBody>
      </p:sp>
    </p:spTree>
    <p:extLst>
      <p:ext uri="{BB962C8B-B14F-4D97-AF65-F5344CB8AC3E}">
        <p14:creationId xmlns:p14="http://schemas.microsoft.com/office/powerpoint/2010/main" val="2042286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03A8FDF6-C1AB-5FC4-0C16-7315E5F4F6D8}"/>
              </a:ext>
            </a:extLst>
          </p:cNvPr>
          <p:cNvSpPr>
            <a:spLocks noGrp="1"/>
          </p:cNvSpPr>
          <p:nvPr>
            <p:ph idx="1"/>
          </p:nvPr>
        </p:nvSpPr>
        <p:spPr/>
        <p:txBody>
          <a:bodyPr vert="horz" lIns="0" tIns="0" rIns="0" bIns="0" rtlCol="0" anchor="t">
            <a:noAutofit/>
          </a:bodyPr>
          <a:lstStyle/>
          <a:p>
            <a:pPr marL="269875" indent="-269875"/>
            <a:r>
              <a:rPr lang="nl-NL" dirty="0"/>
              <a:t>Zzp’ers worden vooraf actief geïnformeerd over de mogelijke consequenties en risico’s van ondernemerschap.</a:t>
            </a:r>
          </a:p>
          <a:p>
            <a:pPr marL="269875" indent="-269875"/>
            <a:r>
              <a:rPr lang="nl-NL" dirty="0"/>
              <a:t>Zelfstandigen blijven echter nodig voor ‘piek-, ziek- en uniek’-situaties.</a:t>
            </a:r>
          </a:p>
          <a:p>
            <a:pPr marL="269875" indent="-269875"/>
            <a:r>
              <a:rPr lang="nl-NL" dirty="0"/>
              <a:t>Er komt een </a:t>
            </a:r>
            <a:r>
              <a:rPr lang="nl-NL" dirty="0" err="1"/>
              <a:t>opt</a:t>
            </a:r>
            <a:r>
              <a:rPr lang="nl-NL" dirty="0"/>
              <a:t>-out op de verplichte arbeidsongeschiktheidsverzekering voor zzp’ers die gegarandeerd en langjarig zelf andere, passende maatregelen voor hun risico’s treffen.</a:t>
            </a:r>
          </a:p>
        </p:txBody>
      </p:sp>
      <p:sp>
        <p:nvSpPr>
          <p:cNvPr id="3" name="Titel 2">
            <a:extLst>
              <a:ext uri="{FF2B5EF4-FFF2-40B4-BE49-F238E27FC236}">
                <a16:creationId xmlns:a16="http://schemas.microsoft.com/office/drawing/2014/main" id="{1256A9DE-4A3F-AA85-6A78-78F7496936D1}"/>
              </a:ext>
            </a:extLst>
          </p:cNvPr>
          <p:cNvSpPr>
            <a:spLocks noGrp="1"/>
          </p:cNvSpPr>
          <p:nvPr>
            <p:ph type="title"/>
          </p:nvPr>
        </p:nvSpPr>
        <p:spPr/>
        <p:txBody>
          <a:bodyPr/>
          <a:lstStyle/>
          <a:p>
            <a:r>
              <a:rPr lang="nl-NL" dirty="0"/>
              <a:t>Professionele autonomie</a:t>
            </a:r>
            <a:br>
              <a:rPr lang="nl-NL" dirty="0"/>
            </a:br>
            <a:endParaRPr lang="nl-NL" dirty="0"/>
          </a:p>
        </p:txBody>
      </p:sp>
      <p:sp>
        <p:nvSpPr>
          <p:cNvPr id="4" name="Tijdelijke aanduiding voor dianummer 3">
            <a:extLst>
              <a:ext uri="{FF2B5EF4-FFF2-40B4-BE49-F238E27FC236}">
                <a16:creationId xmlns:a16="http://schemas.microsoft.com/office/drawing/2014/main" id="{82754278-81C5-F4A7-C770-E9E0838E71B8}"/>
              </a:ext>
            </a:extLst>
          </p:cNvPr>
          <p:cNvSpPr>
            <a:spLocks noGrp="1"/>
          </p:cNvSpPr>
          <p:nvPr>
            <p:ph type="sldNum" sz="quarter" idx="10"/>
          </p:nvPr>
        </p:nvSpPr>
        <p:spPr/>
        <p:txBody>
          <a:bodyPr/>
          <a:lstStyle/>
          <a:p>
            <a:fld id="{3CB85E5D-8611-4DC1-B375-AD1E4C05477C}" type="slidenum">
              <a:rPr lang="nl-NL" smtClean="0"/>
              <a:pPr/>
              <a:t>11</a:t>
            </a:fld>
            <a:endParaRPr lang="nl-NL" dirty="0"/>
          </a:p>
        </p:txBody>
      </p:sp>
    </p:spTree>
    <p:extLst>
      <p:ext uri="{BB962C8B-B14F-4D97-AF65-F5344CB8AC3E}">
        <p14:creationId xmlns:p14="http://schemas.microsoft.com/office/powerpoint/2010/main" val="17393875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FBA7358-DA27-FF5D-549E-8A840716A210}"/>
              </a:ext>
            </a:extLst>
          </p:cNvPr>
          <p:cNvSpPr>
            <a:spLocks noGrp="1"/>
          </p:cNvSpPr>
          <p:nvPr>
            <p:ph idx="1"/>
          </p:nvPr>
        </p:nvSpPr>
        <p:spPr/>
        <p:txBody>
          <a:bodyPr/>
          <a:lstStyle/>
          <a:p>
            <a:r>
              <a:rPr lang="nl-NL" dirty="0"/>
              <a:t>Winsten en private financiering in de zorg worden niet verboden, maar wel gereguleerd.</a:t>
            </a:r>
          </a:p>
          <a:p>
            <a:r>
              <a:rPr lang="nl-NL" dirty="0"/>
              <a:t>Zorg die niet-bewezen effectief is, wordt niet (langer) collectief gefinancierd.</a:t>
            </a:r>
          </a:p>
        </p:txBody>
      </p:sp>
      <p:sp>
        <p:nvSpPr>
          <p:cNvPr id="3" name="Titel 2">
            <a:extLst>
              <a:ext uri="{FF2B5EF4-FFF2-40B4-BE49-F238E27FC236}">
                <a16:creationId xmlns:a16="http://schemas.microsoft.com/office/drawing/2014/main" id="{8E5EAEB9-3E10-C14A-DA68-6019C76A2E62}"/>
              </a:ext>
            </a:extLst>
          </p:cNvPr>
          <p:cNvSpPr>
            <a:spLocks noGrp="1"/>
          </p:cNvSpPr>
          <p:nvPr>
            <p:ph type="title"/>
          </p:nvPr>
        </p:nvSpPr>
        <p:spPr/>
        <p:txBody>
          <a:bodyPr/>
          <a:lstStyle/>
          <a:p>
            <a:r>
              <a:rPr lang="nl-NL" dirty="0"/>
              <a:t>Marktwerking in de zorg</a:t>
            </a:r>
            <a:br>
              <a:rPr lang="nl-NL" dirty="0"/>
            </a:br>
            <a:endParaRPr lang="nl-NL" dirty="0"/>
          </a:p>
        </p:txBody>
      </p:sp>
      <p:sp>
        <p:nvSpPr>
          <p:cNvPr id="4" name="Tijdelijke aanduiding voor dianummer 3">
            <a:extLst>
              <a:ext uri="{FF2B5EF4-FFF2-40B4-BE49-F238E27FC236}">
                <a16:creationId xmlns:a16="http://schemas.microsoft.com/office/drawing/2014/main" id="{43DDF125-EF41-6139-9834-FD72B746BED5}"/>
              </a:ext>
            </a:extLst>
          </p:cNvPr>
          <p:cNvSpPr>
            <a:spLocks noGrp="1"/>
          </p:cNvSpPr>
          <p:nvPr>
            <p:ph type="sldNum" sz="quarter" idx="10"/>
          </p:nvPr>
        </p:nvSpPr>
        <p:spPr/>
        <p:txBody>
          <a:bodyPr/>
          <a:lstStyle/>
          <a:p>
            <a:fld id="{3CB85E5D-8611-4DC1-B375-AD1E4C05477C}" type="slidenum">
              <a:rPr lang="nl-NL" smtClean="0"/>
              <a:pPr/>
              <a:t>12</a:t>
            </a:fld>
            <a:endParaRPr lang="nl-NL" dirty="0"/>
          </a:p>
        </p:txBody>
      </p:sp>
    </p:spTree>
    <p:extLst>
      <p:ext uri="{BB962C8B-B14F-4D97-AF65-F5344CB8AC3E}">
        <p14:creationId xmlns:p14="http://schemas.microsoft.com/office/powerpoint/2010/main" val="851697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F1E4B883-36C9-1C66-FDA4-D51275F3A152}"/>
              </a:ext>
            </a:extLst>
          </p:cNvPr>
          <p:cNvSpPr>
            <a:spLocks noGrp="1"/>
          </p:cNvSpPr>
          <p:nvPr>
            <p:ph idx="1"/>
          </p:nvPr>
        </p:nvSpPr>
        <p:spPr/>
        <p:txBody>
          <a:bodyPr/>
          <a:lstStyle/>
          <a:p>
            <a:r>
              <a:rPr lang="nl-NL" dirty="0"/>
              <a:t>De SGP bevriest het eigen risico de komende kabinetsperiode op 385 euro.</a:t>
            </a:r>
          </a:p>
        </p:txBody>
      </p:sp>
      <p:sp>
        <p:nvSpPr>
          <p:cNvPr id="3" name="Titel 2">
            <a:extLst>
              <a:ext uri="{FF2B5EF4-FFF2-40B4-BE49-F238E27FC236}">
                <a16:creationId xmlns:a16="http://schemas.microsoft.com/office/drawing/2014/main" id="{E0EC0B89-405C-7F13-5014-51C4043694EF}"/>
              </a:ext>
            </a:extLst>
          </p:cNvPr>
          <p:cNvSpPr>
            <a:spLocks noGrp="1"/>
          </p:cNvSpPr>
          <p:nvPr>
            <p:ph type="title"/>
          </p:nvPr>
        </p:nvSpPr>
        <p:spPr/>
        <p:txBody>
          <a:bodyPr/>
          <a:lstStyle/>
          <a:p>
            <a:r>
              <a:rPr lang="nl-NL" dirty="0"/>
              <a:t>Eigen risico</a:t>
            </a:r>
            <a:br>
              <a:rPr lang="nl-NL" dirty="0"/>
            </a:br>
            <a:endParaRPr lang="nl-NL" dirty="0"/>
          </a:p>
        </p:txBody>
      </p:sp>
      <p:sp>
        <p:nvSpPr>
          <p:cNvPr id="4" name="Tijdelijke aanduiding voor dianummer 3">
            <a:extLst>
              <a:ext uri="{FF2B5EF4-FFF2-40B4-BE49-F238E27FC236}">
                <a16:creationId xmlns:a16="http://schemas.microsoft.com/office/drawing/2014/main" id="{06551174-1F7F-4696-1027-08135DCF4B4A}"/>
              </a:ext>
            </a:extLst>
          </p:cNvPr>
          <p:cNvSpPr>
            <a:spLocks noGrp="1"/>
          </p:cNvSpPr>
          <p:nvPr>
            <p:ph type="sldNum" sz="quarter" idx="10"/>
          </p:nvPr>
        </p:nvSpPr>
        <p:spPr/>
        <p:txBody>
          <a:bodyPr/>
          <a:lstStyle/>
          <a:p>
            <a:fld id="{3CB85E5D-8611-4DC1-B375-AD1E4C05477C}" type="slidenum">
              <a:rPr lang="nl-NL" smtClean="0"/>
              <a:pPr/>
              <a:t>13</a:t>
            </a:fld>
            <a:endParaRPr lang="nl-NL" dirty="0"/>
          </a:p>
        </p:txBody>
      </p:sp>
    </p:spTree>
    <p:extLst>
      <p:ext uri="{BB962C8B-B14F-4D97-AF65-F5344CB8AC3E}">
        <p14:creationId xmlns:p14="http://schemas.microsoft.com/office/powerpoint/2010/main" val="27928679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DF078EFB-5292-A1DB-0F53-4B4A136631C5}"/>
              </a:ext>
            </a:extLst>
          </p:cNvPr>
          <p:cNvSpPr>
            <a:spLocks noGrp="1"/>
          </p:cNvSpPr>
          <p:nvPr>
            <p:ph idx="1"/>
          </p:nvPr>
        </p:nvSpPr>
        <p:spPr/>
        <p:txBody>
          <a:bodyPr/>
          <a:lstStyle/>
          <a:p>
            <a:r>
              <a:rPr lang="nl-NL" dirty="0"/>
              <a:t>Ga naar het verkiezingsprogramma van SGP: </a:t>
            </a:r>
            <a:r>
              <a:rPr lang="nl-NL" dirty="0">
                <a:hlinkClick r:id="rId2"/>
              </a:rPr>
              <a:t>Verkiezingsprogramma Tweede Kamer 2025 - SGP</a:t>
            </a:r>
            <a:endParaRPr lang="nl-NL" dirty="0"/>
          </a:p>
        </p:txBody>
      </p:sp>
      <p:sp>
        <p:nvSpPr>
          <p:cNvPr id="3" name="Titel 2">
            <a:extLst>
              <a:ext uri="{FF2B5EF4-FFF2-40B4-BE49-F238E27FC236}">
                <a16:creationId xmlns:a16="http://schemas.microsoft.com/office/drawing/2014/main" id="{6FA24104-AEEB-569D-87EC-0E3B03A10A4B}"/>
              </a:ext>
            </a:extLst>
          </p:cNvPr>
          <p:cNvSpPr>
            <a:spLocks noGrp="1"/>
          </p:cNvSpPr>
          <p:nvPr>
            <p:ph type="title"/>
          </p:nvPr>
        </p:nvSpPr>
        <p:spPr/>
        <p:txBody>
          <a:bodyPr/>
          <a:lstStyle/>
          <a:p>
            <a:r>
              <a:rPr lang="nl-NL" dirty="0"/>
              <a:t>Verkiezingsprogramma</a:t>
            </a:r>
          </a:p>
        </p:txBody>
      </p:sp>
      <p:sp>
        <p:nvSpPr>
          <p:cNvPr id="4" name="Tijdelijke aanduiding voor dianummer 3">
            <a:extLst>
              <a:ext uri="{FF2B5EF4-FFF2-40B4-BE49-F238E27FC236}">
                <a16:creationId xmlns:a16="http://schemas.microsoft.com/office/drawing/2014/main" id="{A49170A4-63BF-FC46-B2E7-80AEB2134A2C}"/>
              </a:ext>
            </a:extLst>
          </p:cNvPr>
          <p:cNvSpPr>
            <a:spLocks noGrp="1"/>
          </p:cNvSpPr>
          <p:nvPr>
            <p:ph type="sldNum" sz="quarter" idx="10"/>
          </p:nvPr>
        </p:nvSpPr>
        <p:spPr/>
        <p:txBody>
          <a:bodyPr/>
          <a:lstStyle/>
          <a:p>
            <a:fld id="{3CB85E5D-8611-4DC1-B375-AD1E4C05477C}" type="slidenum">
              <a:rPr lang="nl-NL" smtClean="0"/>
              <a:pPr/>
              <a:t>14</a:t>
            </a:fld>
            <a:endParaRPr lang="nl-NL" dirty="0"/>
          </a:p>
        </p:txBody>
      </p:sp>
    </p:spTree>
    <p:extLst>
      <p:ext uri="{BB962C8B-B14F-4D97-AF65-F5344CB8AC3E}">
        <p14:creationId xmlns:p14="http://schemas.microsoft.com/office/powerpoint/2010/main" val="831260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058A89-1F2A-CD96-6A36-FC8C8F23AB20}"/>
              </a:ext>
            </a:extLst>
          </p:cNvPr>
          <p:cNvSpPr>
            <a:spLocks noGrp="1"/>
          </p:cNvSpPr>
          <p:nvPr>
            <p:ph idx="1"/>
          </p:nvPr>
        </p:nvSpPr>
        <p:spPr>
          <a:xfrm>
            <a:off x="828000" y="1676401"/>
            <a:ext cx="10537200" cy="2946874"/>
          </a:xfrm>
        </p:spPr>
        <p:txBody>
          <a:bodyPr vert="horz" lIns="0" tIns="0" rIns="0" bIns="0" numCol="2" rtlCol="0" anchor="t">
            <a:noAutofit/>
          </a:bodyPr>
          <a:lstStyle/>
          <a:p>
            <a:pPr marL="269875" indent="-269875"/>
            <a:r>
              <a:rPr lang="nl-NL" dirty="0" err="1">
                <a:solidFill>
                  <a:srgbClr val="FF0000"/>
                </a:solidFill>
              </a:rPr>
              <a:t>Zorgrol</a:t>
            </a:r>
            <a:r>
              <a:rPr lang="nl-NL" dirty="0">
                <a:solidFill>
                  <a:srgbClr val="FF0000"/>
                </a:solidFill>
              </a:rPr>
              <a:t> van de apotheker*</a:t>
            </a:r>
            <a:endParaRPr lang="nl-NL"/>
          </a:p>
          <a:p>
            <a:pPr marL="269875" indent="-269875"/>
            <a:r>
              <a:rPr lang="nl-NL" dirty="0">
                <a:solidFill>
                  <a:srgbClr val="FF0000"/>
                </a:solidFill>
              </a:rPr>
              <a:t>Geneesmiddelentekorten*</a:t>
            </a:r>
          </a:p>
          <a:p>
            <a:pPr marL="269875" indent="-269875"/>
            <a:r>
              <a:rPr lang="nl-NL" dirty="0"/>
              <a:t>Basispakket en vergoedingen</a:t>
            </a:r>
          </a:p>
          <a:p>
            <a:pPr marL="269875" indent="-269875"/>
            <a:r>
              <a:rPr lang="nl-NL" dirty="0"/>
              <a:t>Arbeidsmarktproblematiek</a:t>
            </a:r>
          </a:p>
          <a:p>
            <a:pPr marL="269875" indent="-269875"/>
            <a:r>
              <a:rPr lang="nl-NL" dirty="0"/>
              <a:t>Samenwerken in de zorg</a:t>
            </a:r>
          </a:p>
          <a:p>
            <a:pPr marL="269875" indent="-269875"/>
            <a:r>
              <a:rPr lang="nl-NL" dirty="0"/>
              <a:t>Palliatieve zorg</a:t>
            </a:r>
          </a:p>
          <a:p>
            <a:pPr marL="269875" indent="-269875"/>
            <a:r>
              <a:rPr lang="nl-NL" dirty="0"/>
              <a:t>Administratieve lasten en regeldruk</a:t>
            </a:r>
          </a:p>
          <a:p>
            <a:pPr marL="269875" indent="-269875"/>
            <a:r>
              <a:rPr lang="nl-NL" dirty="0"/>
              <a:t>Digitalisering en innovatie</a:t>
            </a:r>
          </a:p>
          <a:p>
            <a:pPr marL="269875" indent="-269875"/>
            <a:r>
              <a:rPr lang="nl-NL" dirty="0"/>
              <a:t>Preventie</a:t>
            </a:r>
          </a:p>
          <a:p>
            <a:pPr marL="269875" indent="-269875"/>
            <a:r>
              <a:rPr lang="nl-NL" dirty="0">
                <a:solidFill>
                  <a:schemeClr val="accent6"/>
                </a:solidFill>
              </a:rPr>
              <a:t>Agressie in de zorg</a:t>
            </a:r>
          </a:p>
          <a:p>
            <a:pPr marL="269875" indent="-269875"/>
            <a:r>
              <a:rPr lang="nl-NL" dirty="0"/>
              <a:t>Professionele autonomie</a:t>
            </a:r>
          </a:p>
          <a:p>
            <a:pPr marL="269875" indent="-269875"/>
            <a:r>
              <a:rPr lang="nl-NL" dirty="0"/>
              <a:t>Marktwerking in de zorg</a:t>
            </a:r>
          </a:p>
          <a:p>
            <a:pPr marL="269875" indent="-269875"/>
            <a:r>
              <a:rPr lang="nl-NL" dirty="0"/>
              <a:t>Eigen risico</a:t>
            </a:r>
          </a:p>
        </p:txBody>
      </p:sp>
      <p:sp>
        <p:nvSpPr>
          <p:cNvPr id="3" name="Titel 2">
            <a:extLst>
              <a:ext uri="{FF2B5EF4-FFF2-40B4-BE49-F238E27FC236}">
                <a16:creationId xmlns:a16="http://schemas.microsoft.com/office/drawing/2014/main" id="{26BE16A6-2AEB-7F50-E0E4-1CB93995216B}"/>
              </a:ext>
            </a:extLst>
          </p:cNvPr>
          <p:cNvSpPr>
            <a:spLocks noGrp="1"/>
          </p:cNvSpPr>
          <p:nvPr>
            <p:ph type="title"/>
          </p:nvPr>
        </p:nvSpPr>
        <p:spPr/>
        <p:txBody>
          <a:bodyPr/>
          <a:lstStyle/>
          <a:p>
            <a:r>
              <a:rPr lang="nl-NL" dirty="0"/>
              <a:t>Thema’s</a:t>
            </a:r>
          </a:p>
        </p:txBody>
      </p:sp>
      <p:sp>
        <p:nvSpPr>
          <p:cNvPr id="4" name="Tijdelijke aanduiding voor dianummer 3">
            <a:extLst>
              <a:ext uri="{FF2B5EF4-FFF2-40B4-BE49-F238E27FC236}">
                <a16:creationId xmlns:a16="http://schemas.microsoft.com/office/drawing/2014/main" id="{B6B8F3EB-6441-0DCD-F31B-4312C75D8B4D}"/>
              </a:ext>
            </a:extLst>
          </p:cNvPr>
          <p:cNvSpPr>
            <a:spLocks noGrp="1"/>
          </p:cNvSpPr>
          <p:nvPr>
            <p:ph type="sldNum" sz="quarter" idx="10"/>
          </p:nvPr>
        </p:nvSpPr>
        <p:spPr/>
        <p:txBody>
          <a:bodyPr/>
          <a:lstStyle/>
          <a:p>
            <a:fld id="{3CB85E5D-8611-4DC1-B375-AD1E4C05477C}" type="slidenum">
              <a:rPr lang="nl-NL" smtClean="0"/>
              <a:pPr/>
              <a:t>2</a:t>
            </a:fld>
            <a:endParaRPr lang="nl-NL" dirty="0"/>
          </a:p>
        </p:txBody>
      </p:sp>
      <p:sp>
        <p:nvSpPr>
          <p:cNvPr id="5" name="Tekstvak 4">
            <a:extLst>
              <a:ext uri="{FF2B5EF4-FFF2-40B4-BE49-F238E27FC236}">
                <a16:creationId xmlns:a16="http://schemas.microsoft.com/office/drawing/2014/main" id="{E570C21C-9F5F-C224-6BFB-09992258B5D0}"/>
              </a:ext>
            </a:extLst>
          </p:cNvPr>
          <p:cNvSpPr txBox="1"/>
          <p:nvPr/>
        </p:nvSpPr>
        <p:spPr>
          <a:xfrm>
            <a:off x="828000" y="5264209"/>
            <a:ext cx="7691215" cy="323165"/>
          </a:xfrm>
          <a:prstGeom prst="rect">
            <a:avLst/>
          </a:prstGeom>
          <a:noFill/>
        </p:spPr>
        <p:txBody>
          <a:bodyPr wrap="square" rtlCol="0">
            <a:spAutoFit/>
          </a:bodyPr>
          <a:lstStyle/>
          <a:p>
            <a:r>
              <a:rPr lang="nl-NL" sz="1500" dirty="0"/>
              <a:t>*De rode thema’s komen niet specifiek aan de orde in dit verkiezingsprogramma</a:t>
            </a:r>
          </a:p>
        </p:txBody>
      </p:sp>
    </p:spTree>
    <p:extLst>
      <p:ext uri="{BB962C8B-B14F-4D97-AF65-F5344CB8AC3E}">
        <p14:creationId xmlns:p14="http://schemas.microsoft.com/office/powerpoint/2010/main" val="412288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792B2D70-7E7E-2C29-4E6F-EEC97F1C4FC5}"/>
              </a:ext>
            </a:extLst>
          </p:cNvPr>
          <p:cNvSpPr>
            <a:spLocks noGrp="1"/>
          </p:cNvSpPr>
          <p:nvPr>
            <p:ph idx="1"/>
          </p:nvPr>
        </p:nvSpPr>
        <p:spPr/>
        <p:txBody>
          <a:bodyPr/>
          <a:lstStyle/>
          <a:p>
            <a:r>
              <a:rPr lang="nl-NL" dirty="0"/>
              <a:t>Er komt doorlopend onderzoek om te zorgen voor een (kosten)effectiever basispakket.</a:t>
            </a:r>
          </a:p>
          <a:p>
            <a:r>
              <a:rPr lang="nl-NL" dirty="0"/>
              <a:t>De SGP wil dat ouders die medische zorg bieden aan ernstig zieke kinderen een eerlijke vergoeding krijgen.</a:t>
            </a:r>
          </a:p>
          <a:p>
            <a:r>
              <a:rPr lang="nl-NL" dirty="0"/>
              <a:t>De bijbetaling voor geneesmiddelen wordt gemaximeerd per jaar.</a:t>
            </a:r>
          </a:p>
          <a:p>
            <a:endParaRPr lang="nl-NL" dirty="0"/>
          </a:p>
        </p:txBody>
      </p:sp>
      <p:sp>
        <p:nvSpPr>
          <p:cNvPr id="3" name="Titel 2">
            <a:extLst>
              <a:ext uri="{FF2B5EF4-FFF2-40B4-BE49-F238E27FC236}">
                <a16:creationId xmlns:a16="http://schemas.microsoft.com/office/drawing/2014/main" id="{AD58C90E-F377-1A75-5477-C743FA9C4631}"/>
              </a:ext>
            </a:extLst>
          </p:cNvPr>
          <p:cNvSpPr>
            <a:spLocks noGrp="1"/>
          </p:cNvSpPr>
          <p:nvPr>
            <p:ph type="title"/>
          </p:nvPr>
        </p:nvSpPr>
        <p:spPr/>
        <p:txBody>
          <a:bodyPr/>
          <a:lstStyle/>
          <a:p>
            <a:r>
              <a:rPr lang="nl-NL" dirty="0"/>
              <a:t>Basispakket en vergoedingen</a:t>
            </a:r>
            <a:br>
              <a:rPr lang="nl-NL" dirty="0"/>
            </a:br>
            <a:endParaRPr lang="nl-NL" dirty="0"/>
          </a:p>
        </p:txBody>
      </p:sp>
      <p:sp>
        <p:nvSpPr>
          <p:cNvPr id="4" name="Tijdelijke aanduiding voor dianummer 3">
            <a:extLst>
              <a:ext uri="{FF2B5EF4-FFF2-40B4-BE49-F238E27FC236}">
                <a16:creationId xmlns:a16="http://schemas.microsoft.com/office/drawing/2014/main" id="{E4C5D960-2EC1-EDE6-A8EF-72FB0F381637}"/>
              </a:ext>
            </a:extLst>
          </p:cNvPr>
          <p:cNvSpPr>
            <a:spLocks noGrp="1"/>
          </p:cNvSpPr>
          <p:nvPr>
            <p:ph type="sldNum" sz="quarter" idx="10"/>
          </p:nvPr>
        </p:nvSpPr>
        <p:spPr/>
        <p:txBody>
          <a:bodyPr/>
          <a:lstStyle/>
          <a:p>
            <a:fld id="{3CB85E5D-8611-4DC1-B375-AD1E4C05477C}" type="slidenum">
              <a:rPr lang="nl-NL" smtClean="0"/>
              <a:pPr/>
              <a:t>3</a:t>
            </a:fld>
            <a:endParaRPr lang="nl-NL" dirty="0"/>
          </a:p>
        </p:txBody>
      </p:sp>
    </p:spTree>
    <p:extLst>
      <p:ext uri="{BB962C8B-B14F-4D97-AF65-F5344CB8AC3E}">
        <p14:creationId xmlns:p14="http://schemas.microsoft.com/office/powerpoint/2010/main" val="4188181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C8A5C3FC-33C7-C7C9-876D-93FB1C66A4D7}"/>
              </a:ext>
            </a:extLst>
          </p:cNvPr>
          <p:cNvSpPr>
            <a:spLocks noGrp="1"/>
          </p:cNvSpPr>
          <p:nvPr>
            <p:ph idx="1"/>
          </p:nvPr>
        </p:nvSpPr>
        <p:spPr/>
        <p:txBody>
          <a:bodyPr/>
          <a:lstStyle/>
          <a:p>
            <a:r>
              <a:rPr lang="nl-NL" dirty="0"/>
              <a:t>De gezondheidszorg in Nederland staat onder enorme druk door zowel de arbeidskrapte als de steeds stijgende zorgvraag.</a:t>
            </a:r>
          </a:p>
          <a:p>
            <a:r>
              <a:rPr lang="nl-NL" dirty="0"/>
              <a:t>De combinatie van vergrijzing en de daardoor toenemende zorgvraag is niet alleen een maatschappelijke en financiële uitdaging, maar legt ook grote druk op de arbeidsmarkt.</a:t>
            </a:r>
          </a:p>
          <a:p>
            <a:r>
              <a:rPr lang="nl-NL" dirty="0"/>
              <a:t>Alle nieuwe medisch specialisten gaan in loondienst.</a:t>
            </a:r>
          </a:p>
        </p:txBody>
      </p:sp>
      <p:sp>
        <p:nvSpPr>
          <p:cNvPr id="3" name="Titel 2">
            <a:extLst>
              <a:ext uri="{FF2B5EF4-FFF2-40B4-BE49-F238E27FC236}">
                <a16:creationId xmlns:a16="http://schemas.microsoft.com/office/drawing/2014/main" id="{7F09DAC2-FEA3-4F41-2E70-818A0E7AEE5A}"/>
              </a:ext>
            </a:extLst>
          </p:cNvPr>
          <p:cNvSpPr>
            <a:spLocks noGrp="1"/>
          </p:cNvSpPr>
          <p:nvPr>
            <p:ph type="title"/>
          </p:nvPr>
        </p:nvSpPr>
        <p:spPr/>
        <p:txBody>
          <a:bodyPr/>
          <a:lstStyle/>
          <a:p>
            <a:r>
              <a:rPr lang="nl-NL" dirty="0"/>
              <a:t>Arbeidsmarktproblematiek</a:t>
            </a:r>
            <a:br>
              <a:rPr lang="nl-NL" dirty="0"/>
            </a:br>
            <a:endParaRPr lang="nl-NL" dirty="0"/>
          </a:p>
        </p:txBody>
      </p:sp>
      <p:sp>
        <p:nvSpPr>
          <p:cNvPr id="4" name="Tijdelijke aanduiding voor dianummer 3">
            <a:extLst>
              <a:ext uri="{FF2B5EF4-FFF2-40B4-BE49-F238E27FC236}">
                <a16:creationId xmlns:a16="http://schemas.microsoft.com/office/drawing/2014/main" id="{ABA9D9CD-26C6-C119-26FF-71CAD678A440}"/>
              </a:ext>
            </a:extLst>
          </p:cNvPr>
          <p:cNvSpPr>
            <a:spLocks noGrp="1"/>
          </p:cNvSpPr>
          <p:nvPr>
            <p:ph type="sldNum" sz="quarter" idx="10"/>
          </p:nvPr>
        </p:nvSpPr>
        <p:spPr/>
        <p:txBody>
          <a:bodyPr/>
          <a:lstStyle/>
          <a:p>
            <a:fld id="{3CB85E5D-8611-4DC1-B375-AD1E4C05477C}" type="slidenum">
              <a:rPr lang="nl-NL" smtClean="0"/>
              <a:pPr/>
              <a:t>4</a:t>
            </a:fld>
            <a:endParaRPr lang="nl-NL" dirty="0"/>
          </a:p>
        </p:txBody>
      </p:sp>
    </p:spTree>
    <p:extLst>
      <p:ext uri="{BB962C8B-B14F-4D97-AF65-F5344CB8AC3E}">
        <p14:creationId xmlns:p14="http://schemas.microsoft.com/office/powerpoint/2010/main" val="1900736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668943E-2A83-4E6D-7707-318A90757403}"/>
              </a:ext>
            </a:extLst>
          </p:cNvPr>
          <p:cNvSpPr>
            <a:spLocks noGrp="1"/>
          </p:cNvSpPr>
          <p:nvPr>
            <p:ph idx="1"/>
          </p:nvPr>
        </p:nvSpPr>
        <p:spPr/>
        <p:txBody>
          <a:bodyPr vert="horz" lIns="0" tIns="0" rIns="0" bIns="0" rtlCol="0" anchor="t">
            <a:noAutofit/>
          </a:bodyPr>
          <a:lstStyle/>
          <a:p>
            <a:pPr marL="269875" indent="-269875"/>
            <a:r>
              <a:rPr lang="nl-NL" dirty="0">
                <a:ea typeface="+mn-lt"/>
                <a:cs typeface="+mn-lt"/>
              </a:rPr>
              <a:t>De politie moet goed kunnen samenwerken met de zorg, familie en gemeenten bij verwarde personen.</a:t>
            </a:r>
            <a:endParaRPr lang="nl-NL" dirty="0"/>
          </a:p>
          <a:p>
            <a:pPr marL="269875" indent="-269875"/>
            <a:r>
              <a:rPr lang="nl-NL" dirty="0"/>
              <a:t>De SGP zet in op structurele financiering van de sociale basis. Netwerkstructuren rondom mantelzorgers en kwetsbare gezinnen worden versterkt.</a:t>
            </a:r>
            <a:endParaRPr lang="nl-NL"/>
          </a:p>
        </p:txBody>
      </p:sp>
      <p:sp>
        <p:nvSpPr>
          <p:cNvPr id="3" name="Titel 2">
            <a:extLst>
              <a:ext uri="{FF2B5EF4-FFF2-40B4-BE49-F238E27FC236}">
                <a16:creationId xmlns:a16="http://schemas.microsoft.com/office/drawing/2014/main" id="{7874DEC7-DD44-3BAC-1104-CC91B839F27D}"/>
              </a:ext>
            </a:extLst>
          </p:cNvPr>
          <p:cNvSpPr>
            <a:spLocks noGrp="1"/>
          </p:cNvSpPr>
          <p:nvPr>
            <p:ph type="title"/>
          </p:nvPr>
        </p:nvSpPr>
        <p:spPr/>
        <p:txBody>
          <a:bodyPr/>
          <a:lstStyle/>
          <a:p>
            <a:r>
              <a:rPr lang="nl-NL" dirty="0"/>
              <a:t>Samenwerken in de zorg</a:t>
            </a:r>
            <a:br>
              <a:rPr lang="nl-NL" dirty="0"/>
            </a:br>
            <a:endParaRPr lang="nl-NL" dirty="0"/>
          </a:p>
        </p:txBody>
      </p:sp>
      <p:sp>
        <p:nvSpPr>
          <p:cNvPr id="4" name="Tijdelijke aanduiding voor dianummer 3">
            <a:extLst>
              <a:ext uri="{FF2B5EF4-FFF2-40B4-BE49-F238E27FC236}">
                <a16:creationId xmlns:a16="http://schemas.microsoft.com/office/drawing/2014/main" id="{110A30B8-9BF6-4134-8428-52BA601A96E0}"/>
              </a:ext>
            </a:extLst>
          </p:cNvPr>
          <p:cNvSpPr>
            <a:spLocks noGrp="1"/>
          </p:cNvSpPr>
          <p:nvPr>
            <p:ph type="sldNum" sz="quarter" idx="10"/>
          </p:nvPr>
        </p:nvSpPr>
        <p:spPr/>
        <p:txBody>
          <a:bodyPr/>
          <a:lstStyle/>
          <a:p>
            <a:fld id="{3CB85E5D-8611-4DC1-B375-AD1E4C05477C}" type="slidenum">
              <a:rPr lang="nl-NL" smtClean="0"/>
              <a:pPr/>
              <a:t>5</a:t>
            </a:fld>
            <a:endParaRPr lang="nl-NL" dirty="0"/>
          </a:p>
        </p:txBody>
      </p:sp>
    </p:spTree>
    <p:extLst>
      <p:ext uri="{BB962C8B-B14F-4D97-AF65-F5344CB8AC3E}">
        <p14:creationId xmlns:p14="http://schemas.microsoft.com/office/powerpoint/2010/main" val="3922628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94D43DD-D72F-89B6-594D-87E6E3E4BA8F}"/>
              </a:ext>
            </a:extLst>
          </p:cNvPr>
          <p:cNvSpPr>
            <a:spLocks noGrp="1"/>
          </p:cNvSpPr>
          <p:nvPr>
            <p:ph idx="1"/>
          </p:nvPr>
        </p:nvSpPr>
        <p:spPr/>
        <p:txBody>
          <a:bodyPr/>
          <a:lstStyle/>
          <a:p>
            <a:r>
              <a:rPr lang="nl-NL" dirty="0"/>
              <a:t>De SGP wil één wet die persoonsvolgende financiering van palliatieve zorg regelt.</a:t>
            </a:r>
          </a:p>
          <a:p>
            <a:r>
              <a:rPr lang="nl-NL" dirty="0"/>
              <a:t>De SGP trekt meer geld uit voor (</a:t>
            </a:r>
            <a:r>
              <a:rPr lang="nl-NL" dirty="0" err="1"/>
              <a:t>kinder</a:t>
            </a:r>
            <a:r>
              <a:rPr lang="nl-NL" dirty="0"/>
              <a:t>) palliatieve zorg in hospices en verpleeghuizen, voor vrijwillige palliatieve zorg en voor huisartsen om gesprekken te voeren over het levenseinde.</a:t>
            </a:r>
          </a:p>
          <a:p>
            <a:r>
              <a:rPr lang="nl-NL" dirty="0"/>
              <a:t>Palliatieve sedatie mag niet gebruikt worden om de euthanasie-eisen te kunnen ontlopen.</a:t>
            </a:r>
          </a:p>
        </p:txBody>
      </p:sp>
      <p:sp>
        <p:nvSpPr>
          <p:cNvPr id="3" name="Titel 2">
            <a:extLst>
              <a:ext uri="{FF2B5EF4-FFF2-40B4-BE49-F238E27FC236}">
                <a16:creationId xmlns:a16="http://schemas.microsoft.com/office/drawing/2014/main" id="{5C787DFB-62E7-9389-1055-5E97148F1683}"/>
              </a:ext>
            </a:extLst>
          </p:cNvPr>
          <p:cNvSpPr>
            <a:spLocks noGrp="1"/>
          </p:cNvSpPr>
          <p:nvPr>
            <p:ph type="title"/>
          </p:nvPr>
        </p:nvSpPr>
        <p:spPr/>
        <p:txBody>
          <a:bodyPr/>
          <a:lstStyle/>
          <a:p>
            <a:r>
              <a:rPr lang="nl-NL" dirty="0"/>
              <a:t>Palliatieve zorg</a:t>
            </a:r>
            <a:br>
              <a:rPr lang="nl-NL" dirty="0"/>
            </a:br>
            <a:endParaRPr lang="nl-NL" dirty="0"/>
          </a:p>
        </p:txBody>
      </p:sp>
      <p:sp>
        <p:nvSpPr>
          <p:cNvPr id="4" name="Tijdelijke aanduiding voor dianummer 3">
            <a:extLst>
              <a:ext uri="{FF2B5EF4-FFF2-40B4-BE49-F238E27FC236}">
                <a16:creationId xmlns:a16="http://schemas.microsoft.com/office/drawing/2014/main" id="{25F71456-2063-B358-11F2-D7887D688202}"/>
              </a:ext>
            </a:extLst>
          </p:cNvPr>
          <p:cNvSpPr>
            <a:spLocks noGrp="1"/>
          </p:cNvSpPr>
          <p:nvPr>
            <p:ph type="sldNum" sz="quarter" idx="10"/>
          </p:nvPr>
        </p:nvSpPr>
        <p:spPr/>
        <p:txBody>
          <a:bodyPr/>
          <a:lstStyle/>
          <a:p>
            <a:fld id="{3CB85E5D-8611-4DC1-B375-AD1E4C05477C}" type="slidenum">
              <a:rPr lang="nl-NL" smtClean="0"/>
              <a:pPr/>
              <a:t>6</a:t>
            </a:fld>
            <a:endParaRPr lang="nl-NL" dirty="0"/>
          </a:p>
        </p:txBody>
      </p:sp>
    </p:spTree>
    <p:extLst>
      <p:ext uri="{BB962C8B-B14F-4D97-AF65-F5344CB8AC3E}">
        <p14:creationId xmlns:p14="http://schemas.microsoft.com/office/powerpoint/2010/main" val="27273196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B643D9DE-1C64-F9C9-8E09-A3FFFB61CAF1}"/>
              </a:ext>
            </a:extLst>
          </p:cNvPr>
          <p:cNvSpPr>
            <a:spLocks noGrp="1"/>
          </p:cNvSpPr>
          <p:nvPr>
            <p:ph idx="1"/>
          </p:nvPr>
        </p:nvSpPr>
        <p:spPr/>
        <p:txBody>
          <a:bodyPr/>
          <a:lstStyle/>
          <a:p>
            <a:r>
              <a:rPr lang="nl-NL" dirty="0"/>
              <a:t>De SGP wil de regeldruk in de zorg halveren. Dit moet een topprioriteit zijn in de komende kabinetsperiode.</a:t>
            </a:r>
          </a:p>
          <a:p>
            <a:r>
              <a:rPr lang="nl-NL" dirty="0"/>
              <a:t>Niet controledrift, maar vertrouwen wordt de norm.</a:t>
            </a:r>
          </a:p>
          <a:p>
            <a:r>
              <a:rPr lang="nl-NL" dirty="0"/>
              <a:t>De overheid gaat ingewikkelde zorgwetgeving vereenvoudigen.</a:t>
            </a:r>
          </a:p>
        </p:txBody>
      </p:sp>
      <p:sp>
        <p:nvSpPr>
          <p:cNvPr id="3" name="Titel 2">
            <a:extLst>
              <a:ext uri="{FF2B5EF4-FFF2-40B4-BE49-F238E27FC236}">
                <a16:creationId xmlns:a16="http://schemas.microsoft.com/office/drawing/2014/main" id="{2C578A27-CD29-F1AD-50BA-96B61E696E30}"/>
              </a:ext>
            </a:extLst>
          </p:cNvPr>
          <p:cNvSpPr>
            <a:spLocks noGrp="1"/>
          </p:cNvSpPr>
          <p:nvPr>
            <p:ph type="title"/>
          </p:nvPr>
        </p:nvSpPr>
        <p:spPr/>
        <p:txBody>
          <a:bodyPr/>
          <a:lstStyle/>
          <a:p>
            <a:r>
              <a:rPr lang="nl-NL" dirty="0"/>
              <a:t>Administratieve lasten en regeldruk</a:t>
            </a:r>
            <a:br>
              <a:rPr lang="nl-NL" dirty="0"/>
            </a:br>
            <a:endParaRPr lang="nl-NL" dirty="0"/>
          </a:p>
        </p:txBody>
      </p:sp>
      <p:sp>
        <p:nvSpPr>
          <p:cNvPr id="4" name="Tijdelijke aanduiding voor dianummer 3">
            <a:extLst>
              <a:ext uri="{FF2B5EF4-FFF2-40B4-BE49-F238E27FC236}">
                <a16:creationId xmlns:a16="http://schemas.microsoft.com/office/drawing/2014/main" id="{96031950-C744-8631-F669-4B83E1B978AB}"/>
              </a:ext>
            </a:extLst>
          </p:cNvPr>
          <p:cNvSpPr>
            <a:spLocks noGrp="1"/>
          </p:cNvSpPr>
          <p:nvPr>
            <p:ph type="sldNum" sz="quarter" idx="10"/>
          </p:nvPr>
        </p:nvSpPr>
        <p:spPr/>
        <p:txBody>
          <a:bodyPr/>
          <a:lstStyle/>
          <a:p>
            <a:fld id="{3CB85E5D-8611-4DC1-B375-AD1E4C05477C}" type="slidenum">
              <a:rPr lang="nl-NL" smtClean="0"/>
              <a:pPr/>
              <a:t>7</a:t>
            </a:fld>
            <a:endParaRPr lang="nl-NL" dirty="0"/>
          </a:p>
        </p:txBody>
      </p:sp>
    </p:spTree>
    <p:extLst>
      <p:ext uri="{BB962C8B-B14F-4D97-AF65-F5344CB8AC3E}">
        <p14:creationId xmlns:p14="http://schemas.microsoft.com/office/powerpoint/2010/main" val="274240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3310D260-27B4-818A-5642-C847AA4B43CB}"/>
              </a:ext>
            </a:extLst>
          </p:cNvPr>
          <p:cNvSpPr>
            <a:spLocks noGrp="1"/>
          </p:cNvSpPr>
          <p:nvPr>
            <p:ph idx="1"/>
          </p:nvPr>
        </p:nvSpPr>
        <p:spPr/>
        <p:txBody>
          <a:bodyPr/>
          <a:lstStyle/>
          <a:p>
            <a:r>
              <a:rPr lang="nl-NL" dirty="0"/>
              <a:t>Patiëntgegevens moeten beter digitaal toegankelijk zijn en makkelijker uitgewisseld kunnen worden.</a:t>
            </a:r>
          </a:p>
          <a:p>
            <a:r>
              <a:rPr lang="nl-NL" dirty="0"/>
              <a:t>Er komt een landelijke voorziening voor gegevensuitwisseling in de zorg.</a:t>
            </a:r>
          </a:p>
          <a:p>
            <a:r>
              <a:rPr lang="nl-NL" dirty="0"/>
              <a:t>Bij het gebruik van kunstmatige intelligentie (AI) in de zorg moet een menswaardige toepassing centraal staan.</a:t>
            </a:r>
          </a:p>
          <a:p>
            <a:r>
              <a:rPr lang="nl-NL" dirty="0"/>
              <a:t>De overheid blijft daarom óók investeren in niet-digitale arbeidsbesparende innovaties.</a:t>
            </a:r>
          </a:p>
        </p:txBody>
      </p:sp>
      <p:sp>
        <p:nvSpPr>
          <p:cNvPr id="3" name="Titel 2">
            <a:extLst>
              <a:ext uri="{FF2B5EF4-FFF2-40B4-BE49-F238E27FC236}">
                <a16:creationId xmlns:a16="http://schemas.microsoft.com/office/drawing/2014/main" id="{BD6C5FEC-F660-DFB1-056E-D99341F579B5}"/>
              </a:ext>
            </a:extLst>
          </p:cNvPr>
          <p:cNvSpPr>
            <a:spLocks noGrp="1"/>
          </p:cNvSpPr>
          <p:nvPr>
            <p:ph type="title"/>
          </p:nvPr>
        </p:nvSpPr>
        <p:spPr/>
        <p:txBody>
          <a:bodyPr/>
          <a:lstStyle/>
          <a:p>
            <a:r>
              <a:rPr lang="nl-NL" dirty="0"/>
              <a:t>Digitalisering en innovatie</a:t>
            </a:r>
            <a:br>
              <a:rPr lang="nl-NL" dirty="0"/>
            </a:br>
            <a:endParaRPr lang="nl-NL" dirty="0"/>
          </a:p>
        </p:txBody>
      </p:sp>
      <p:sp>
        <p:nvSpPr>
          <p:cNvPr id="4" name="Tijdelijke aanduiding voor dianummer 3">
            <a:extLst>
              <a:ext uri="{FF2B5EF4-FFF2-40B4-BE49-F238E27FC236}">
                <a16:creationId xmlns:a16="http://schemas.microsoft.com/office/drawing/2014/main" id="{E686E93A-2474-3644-9ECE-3B82CA20AE37}"/>
              </a:ext>
            </a:extLst>
          </p:cNvPr>
          <p:cNvSpPr>
            <a:spLocks noGrp="1"/>
          </p:cNvSpPr>
          <p:nvPr>
            <p:ph type="sldNum" sz="quarter" idx="10"/>
          </p:nvPr>
        </p:nvSpPr>
        <p:spPr/>
        <p:txBody>
          <a:bodyPr/>
          <a:lstStyle/>
          <a:p>
            <a:fld id="{3CB85E5D-8611-4DC1-B375-AD1E4C05477C}" type="slidenum">
              <a:rPr lang="nl-NL" smtClean="0"/>
              <a:pPr/>
              <a:t>8</a:t>
            </a:fld>
            <a:endParaRPr lang="nl-NL" dirty="0"/>
          </a:p>
        </p:txBody>
      </p:sp>
    </p:spTree>
    <p:extLst>
      <p:ext uri="{BB962C8B-B14F-4D97-AF65-F5344CB8AC3E}">
        <p14:creationId xmlns:p14="http://schemas.microsoft.com/office/powerpoint/2010/main" val="40827026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a:extLst>
              <a:ext uri="{FF2B5EF4-FFF2-40B4-BE49-F238E27FC236}">
                <a16:creationId xmlns:a16="http://schemas.microsoft.com/office/drawing/2014/main" id="{25FA1FE3-B077-0D64-FC68-ED48E167E782}"/>
              </a:ext>
            </a:extLst>
          </p:cNvPr>
          <p:cNvSpPr>
            <a:spLocks noGrp="1"/>
          </p:cNvSpPr>
          <p:nvPr>
            <p:ph idx="1"/>
          </p:nvPr>
        </p:nvSpPr>
        <p:spPr/>
        <p:txBody>
          <a:bodyPr/>
          <a:lstStyle/>
          <a:p>
            <a:r>
              <a:rPr lang="nl-NL" dirty="0"/>
              <a:t>Effectieve preventie in de zorg vraagt om een wettelijke taak- en rolverdeling tussen overheid, verzekeraars en zorgaanbieders en een structureel preventiefonds voor bewezen effectieve interventies.</a:t>
            </a:r>
          </a:p>
        </p:txBody>
      </p:sp>
      <p:sp>
        <p:nvSpPr>
          <p:cNvPr id="3" name="Titel 2">
            <a:extLst>
              <a:ext uri="{FF2B5EF4-FFF2-40B4-BE49-F238E27FC236}">
                <a16:creationId xmlns:a16="http://schemas.microsoft.com/office/drawing/2014/main" id="{D0AD56F6-86CC-74C1-43BF-918A72CB0BC0}"/>
              </a:ext>
            </a:extLst>
          </p:cNvPr>
          <p:cNvSpPr>
            <a:spLocks noGrp="1"/>
          </p:cNvSpPr>
          <p:nvPr>
            <p:ph type="title"/>
          </p:nvPr>
        </p:nvSpPr>
        <p:spPr/>
        <p:txBody>
          <a:bodyPr/>
          <a:lstStyle/>
          <a:p>
            <a:r>
              <a:rPr lang="nl-NL" dirty="0"/>
              <a:t>Preventie</a:t>
            </a:r>
            <a:br>
              <a:rPr lang="nl-NL" dirty="0"/>
            </a:br>
            <a:endParaRPr lang="nl-NL" dirty="0"/>
          </a:p>
        </p:txBody>
      </p:sp>
      <p:sp>
        <p:nvSpPr>
          <p:cNvPr id="4" name="Tijdelijke aanduiding voor dianummer 3">
            <a:extLst>
              <a:ext uri="{FF2B5EF4-FFF2-40B4-BE49-F238E27FC236}">
                <a16:creationId xmlns:a16="http://schemas.microsoft.com/office/drawing/2014/main" id="{F549BB60-4B0E-0113-08AE-06AA369B37D7}"/>
              </a:ext>
            </a:extLst>
          </p:cNvPr>
          <p:cNvSpPr>
            <a:spLocks noGrp="1"/>
          </p:cNvSpPr>
          <p:nvPr>
            <p:ph type="sldNum" sz="quarter" idx="10"/>
          </p:nvPr>
        </p:nvSpPr>
        <p:spPr/>
        <p:txBody>
          <a:bodyPr/>
          <a:lstStyle/>
          <a:p>
            <a:fld id="{3CB85E5D-8611-4DC1-B375-AD1E4C05477C}" type="slidenum">
              <a:rPr lang="nl-NL" smtClean="0"/>
              <a:pPr/>
              <a:t>9</a:t>
            </a:fld>
            <a:endParaRPr lang="nl-NL" dirty="0"/>
          </a:p>
        </p:txBody>
      </p:sp>
    </p:spTree>
    <p:extLst>
      <p:ext uri="{BB962C8B-B14F-4D97-AF65-F5344CB8AC3E}">
        <p14:creationId xmlns:p14="http://schemas.microsoft.com/office/powerpoint/2010/main" val="4072654126"/>
      </p:ext>
    </p:extLst>
  </p:cSld>
  <p:clrMapOvr>
    <a:masterClrMapping/>
  </p:clrMapOvr>
</p:sld>
</file>

<file path=ppt/theme/theme1.xml><?xml version="1.0" encoding="utf-8"?>
<a:theme xmlns:a="http://schemas.openxmlformats.org/drawingml/2006/main" name="KNMP">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6E8A1127-B5BC-4065-8238-F07DFCFC8604}"/>
    </a:ext>
  </a:extLst>
</a:theme>
</file>

<file path=ppt/theme/theme2.xml><?xml version="1.0" encoding="utf-8"?>
<a:theme xmlns:a="http://schemas.openxmlformats.org/drawingml/2006/main" name="Tips">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MP presentatie.potx" id="{88840D97-C18A-4F1E-8400-1CFB8FC63A82}" vid="{9A30ABBC-13D8-4E63-94D1-225504F3D290}"/>
    </a:ext>
  </a:extLst>
</a:theme>
</file>

<file path=ppt/theme/theme3.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Kantoorthema">
  <a:themeElements>
    <a:clrScheme name="KNMP">
      <a:dk1>
        <a:srgbClr val="0F426E"/>
      </a:dk1>
      <a:lt1>
        <a:sysClr val="window" lastClr="FFFFFF"/>
      </a:lt1>
      <a:dk2>
        <a:srgbClr val="3FAEC2"/>
      </a:dk2>
      <a:lt2>
        <a:srgbClr val="FFFFFF"/>
      </a:lt2>
      <a:accent1>
        <a:srgbClr val="0F426E"/>
      </a:accent1>
      <a:accent2>
        <a:srgbClr val="076188"/>
      </a:accent2>
      <a:accent3>
        <a:srgbClr val="E85641"/>
      </a:accent3>
      <a:accent4>
        <a:srgbClr val="2195BD"/>
      </a:accent4>
      <a:accent5>
        <a:srgbClr val="3FAEC2"/>
      </a:accent5>
      <a:accent6>
        <a:srgbClr val="004171"/>
      </a:accent6>
      <a:hlink>
        <a:srgbClr val="3FAEC2"/>
      </a:hlink>
      <a:folHlink>
        <a:srgbClr val="3FAEC2"/>
      </a:folHlink>
    </a:clrScheme>
    <a:fontScheme name="KNMP">
      <a:majorFont>
        <a:latin typeface="Ubuntu"/>
        <a:ea typeface=""/>
        <a:cs typeface=""/>
      </a:majorFont>
      <a:minorFont>
        <a:latin typeface="Ubuntu"/>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642A9DB74D7BC47B4B71F3884D55BF4" ma:contentTypeVersion="20" ma:contentTypeDescription="Een nieuw document maken." ma:contentTypeScope="" ma:versionID="d79d8b5f4d12e06a0122dc37e2d9846a">
  <xsd:schema xmlns:xsd="http://www.w3.org/2001/XMLSchema" xmlns:xs="http://www.w3.org/2001/XMLSchema" xmlns:p="http://schemas.microsoft.com/office/2006/metadata/properties" xmlns:ns2="6f4d2357-eadc-4c28-9e3e-ebdbf4982601" xmlns:ns3="b6c766b3-ead1-484a-a8de-6e06bf12dac2" targetNamespace="http://schemas.microsoft.com/office/2006/metadata/properties" ma:root="true" ma:fieldsID="448d708762f21d5cfa91fcc8a109c867" ns2:_="" ns3:_="">
    <xsd:import namespace="6f4d2357-eadc-4c28-9e3e-ebdbf4982601"/>
    <xsd:import namespace="b6c766b3-ead1-484a-a8de-6e06bf12dac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Tags" minOccurs="0"/>
                <xsd:element ref="ns2:Eventuelerechten"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Beeldgebruik" minOccurs="0"/>
                <xsd:element ref="ns2:MediaServiceOCR" minOccurs="0"/>
                <xsd:element ref="ns2:MediaServiceLocation" minOccurs="0"/>
                <xsd:element ref="ns2:Toelichtingbeeldgebruik"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d2357-eadc-4c28-9e3e-ebdbf49826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Tags" ma:index="12" nillable="true" ma:displayName="Tags" ma:format="Dropdown" ma:internalName="Tags">
      <xsd:complexType>
        <xsd:complexContent>
          <xsd:extension base="dms:MultiChoiceFillIn">
            <xsd:sequence>
              <xsd:element name="Value" maxOccurs="unbounded" minOccurs="0" nillable="true">
                <xsd:simpleType>
                  <xsd:union memberTypes="dms:Text">
                    <xsd:simpleType>
                      <xsd:restriction base="dms:Choice">
                        <xsd:enumeration value="Apotheker"/>
                        <xsd:enumeration value="Assistent"/>
                        <xsd:enumeration value="Patiënt"/>
                      </xsd:restriction>
                    </xsd:simpleType>
                  </xsd:union>
                </xsd:simpleType>
              </xsd:element>
            </xsd:sequence>
          </xsd:extension>
        </xsd:complexContent>
      </xsd:complexType>
    </xsd:element>
    <xsd:element name="Eventuelerechten" ma:index="13" nillable="true" ma:displayName="Eventuele rechten" ma:format="Dropdown" ma:internalName="Eventuelerechten">
      <xsd:simpleType>
        <xsd:restriction base="dms:Text">
          <xsd:maxLength value="255"/>
        </xsd:restriction>
      </xsd:simpleType>
    </xsd:element>
    <xsd:element name="lcf76f155ced4ddcb4097134ff3c332f" ma:index="15" nillable="true" ma:taxonomy="true" ma:internalName="lcf76f155ced4ddcb4097134ff3c332f" ma:taxonomyFieldName="MediaServiceImageTags" ma:displayName="Afbeeldingtags" ma:readOnly="false" ma:fieldId="{5cf76f15-5ced-4ddc-b409-7134ff3c332f}" ma:taxonomyMulti="true" ma:sspId="f49c6faf-dc96-443f-a2ef-b32921d9d831"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Beeldgebruik" ma:index="20" nillable="true" ma:displayName="Beeldgebruik" ma:format="Dropdown" ma:internalName="Beeldgebruik">
      <xsd:simpleType>
        <xsd:restriction base="dms:Choice">
          <xsd:enumeration value="Voor algemeen gebruik"/>
          <xsd:enumeration value="Voor exclusief gebruik"/>
          <xsd:enumeration value="Voor intern gebruik"/>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element name="Toelichtingbeeldgebruik" ma:index="23" nillable="true" ma:displayName="Toelichting beeldgebruik" ma:format="Dropdown" ma:internalName="Toelichtingbeeldgebruik">
      <xsd:simpleType>
        <xsd:restriction base="dms:Text">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6c766b3-ead1-484a-a8de-6e06bf12dac2" elementFormDefault="qualified">
    <xsd:import namespace="http://schemas.microsoft.com/office/2006/documentManagement/types"/>
    <xsd:import namespace="http://schemas.microsoft.com/office/infopath/2007/PartnerControls"/>
    <xsd:element name="SharedWithUsers" ma:index="10" nillable="true" ma:displayName="Gedeeld met"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internalName="SharedWithDetails" ma:readOnly="true">
      <xsd:simpleType>
        <xsd:restriction base="dms:Note">
          <xsd:maxLength value="255"/>
        </xsd:restriction>
      </xsd:simpleType>
    </xsd:element>
    <xsd:element name="TaxCatchAll" ma:index="16" nillable="true" ma:displayName="Taxonomy Catch All Column" ma:hidden="true" ma:list="{24dc36fe-d789-4505-8e42-50594f980f50}" ma:internalName="TaxCatchAll" ma:showField="CatchAllData" ma:web="b6c766b3-ead1-484a-a8de-6e06bf12da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Eventuelerechten xmlns="6f4d2357-eadc-4c28-9e3e-ebdbf4982601" xsi:nil="true"/>
    <Tags xmlns="6f4d2357-eadc-4c28-9e3e-ebdbf4982601" xsi:nil="true"/>
    <TaxCatchAll xmlns="b6c766b3-ead1-484a-a8de-6e06bf12dac2" xsi:nil="true"/>
    <Beeldgebruik xmlns="6f4d2357-eadc-4c28-9e3e-ebdbf4982601" xsi:nil="true"/>
    <Toelichtingbeeldgebruik xmlns="6f4d2357-eadc-4c28-9e3e-ebdbf4982601" xsi:nil="true"/>
    <lcf76f155ced4ddcb4097134ff3c332f xmlns="6f4d2357-eadc-4c28-9e3e-ebdbf498260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0384CAB-F789-4B22-B4C3-BFB3A3780D9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4d2357-eadc-4c28-9e3e-ebdbf4982601"/>
    <ds:schemaRef ds:uri="b6c766b3-ead1-484a-a8de-6e06bf12dac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EDD962F-FDD8-426D-8FCF-0EE78BBC9E6A}">
  <ds:schemaRefs>
    <ds:schemaRef ds:uri="http://www.w3.org/XML/1998/namespace"/>
    <ds:schemaRef ds:uri="23c7a637-5bd3-4202-aa87-26309051a924"/>
    <ds:schemaRef ds:uri="http://schemas.microsoft.com/office/2006/documentManagement/types"/>
    <ds:schemaRef ds:uri="http://purl.org/dc/terms/"/>
    <ds:schemaRef ds:uri="http://purl.org/dc/dcmitype/"/>
    <ds:schemaRef ds:uri="http://purl.org/dc/elements/1.1/"/>
    <ds:schemaRef ds:uri="http://schemas.openxmlformats.org/package/2006/metadata/core-properties"/>
    <ds:schemaRef ds:uri="http://schemas.microsoft.com/office/infopath/2007/PartnerControls"/>
    <ds:schemaRef ds:uri="bd1a4e06-d6a3-4a4c-bcd6-78c14bfe3200"/>
    <ds:schemaRef ds:uri="http://schemas.microsoft.com/office/2006/metadata/properties"/>
    <ds:schemaRef ds:uri="6f4d2357-eadc-4c28-9e3e-ebdbf4982601"/>
    <ds:schemaRef ds:uri="b6c766b3-ead1-484a-a8de-6e06bf12dac2"/>
  </ds:schemaRefs>
</ds:datastoreItem>
</file>

<file path=customXml/itemProps3.xml><?xml version="1.0" encoding="utf-8"?>
<ds:datastoreItem xmlns:ds="http://schemas.openxmlformats.org/officeDocument/2006/customXml" ds:itemID="{8A5463C0-AC5B-4A8B-93F8-7CD3FE81110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KNMP</Template>
  <TotalTime>35</TotalTime>
  <Words>500</Words>
  <Application>Microsoft Office PowerPoint</Application>
  <PresentationFormat>Breedbeeld</PresentationFormat>
  <Paragraphs>65</Paragraphs>
  <Slides>14</Slides>
  <Notes>0</Notes>
  <HiddenSlides>0</HiddenSlides>
  <MMClips>0</MMClips>
  <ScaleCrop>false</ScaleCrop>
  <HeadingPairs>
    <vt:vector size="4" baseType="variant">
      <vt:variant>
        <vt:lpstr>Thema</vt:lpstr>
      </vt:variant>
      <vt:variant>
        <vt:i4>2</vt:i4>
      </vt:variant>
      <vt:variant>
        <vt:lpstr>Diatitels</vt:lpstr>
      </vt:variant>
      <vt:variant>
        <vt:i4>14</vt:i4>
      </vt:variant>
    </vt:vector>
  </HeadingPairs>
  <TitlesOfParts>
    <vt:vector size="16" baseType="lpstr">
      <vt:lpstr>KNMP</vt:lpstr>
      <vt:lpstr>Tips</vt:lpstr>
      <vt:lpstr>Standpunten</vt:lpstr>
      <vt:lpstr>Thema’s</vt:lpstr>
      <vt:lpstr>Basispakket en vergoedingen </vt:lpstr>
      <vt:lpstr>Arbeidsmarktproblematiek </vt:lpstr>
      <vt:lpstr>Samenwerken in de zorg </vt:lpstr>
      <vt:lpstr>Palliatieve zorg </vt:lpstr>
      <vt:lpstr>Administratieve lasten en regeldruk </vt:lpstr>
      <vt:lpstr>Digitalisering en innovatie </vt:lpstr>
      <vt:lpstr>Preventie </vt:lpstr>
      <vt:lpstr>Agressie in de zorg </vt:lpstr>
      <vt:lpstr>Professionele autonomie </vt:lpstr>
      <vt:lpstr>Marktwerking in de zorg </vt:lpstr>
      <vt:lpstr>Eigen risico </vt:lpstr>
      <vt:lpstr>Verkiezingsprogramma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ROADMAP 2023-2026 </dc:title>
  <dc:creator>J snijder</dc:creator>
  <cp:lastModifiedBy>Leanne Zuur</cp:lastModifiedBy>
  <cp:revision>30</cp:revision>
  <dcterms:created xsi:type="dcterms:W3CDTF">2024-05-13T06:07:45Z</dcterms:created>
  <dcterms:modified xsi:type="dcterms:W3CDTF">2025-10-17T08:35:17Z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0x010100C642A9DB74D7BC47B4B71F3884D55BF4</vt:lpwstr>
  </property>
  <property fmtid="{D5CDD505-2E9C-101B-9397-08002B2CF9AE}" pid="3" name="MediaServiceImageTags">
    <vt:lpwstr/>
  </property>
</Properties>
</file>