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1"/>
  </p:notesMasterIdLst>
  <p:handoutMasterIdLst>
    <p:handoutMasterId r:id="rId22"/>
  </p:handoutMasterIdLst>
  <p:sldIdLst>
    <p:sldId id="259" r:id="rId6"/>
    <p:sldId id="260" r:id="rId7"/>
    <p:sldId id="276" r:id="rId8"/>
    <p:sldId id="262" r:id="rId9"/>
    <p:sldId id="263" r:id="rId10"/>
    <p:sldId id="264" r:id="rId11"/>
    <p:sldId id="265" r:id="rId12"/>
    <p:sldId id="266" r:id="rId13"/>
    <p:sldId id="267" r:id="rId14"/>
    <p:sldId id="268" r:id="rId15"/>
    <p:sldId id="269" r:id="rId16"/>
    <p:sldId id="271" r:id="rId17"/>
    <p:sldId id="272" r:id="rId18"/>
    <p:sldId id="273"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3647"/>
    <a:srgbClr val="0D874A"/>
    <a:srgbClr val="E4E4E4"/>
    <a:srgbClr val="F0F9FD"/>
    <a:srgbClr val="FFFFFF"/>
    <a:srgbClr val="3FA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66BEC-9000-4A71-B0A3-B2CA24E48FB0}" v="26" dt="2025-10-17T10:43:59.683"/>
    <p1510:client id="{EAA5F058-209A-40EA-AA9F-CAE73360B2C4}" v="6" dt="2025-10-17T11:17:34.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4" autoAdjust="0"/>
    <p:restoredTop sz="96405" autoAdjust="0"/>
  </p:normalViewPr>
  <p:slideViewPr>
    <p:cSldViewPr snapToGrid="0">
      <p:cViewPr varScale="1">
        <p:scale>
          <a:sx n="109" d="100"/>
          <a:sy n="109" d="100"/>
        </p:scale>
        <p:origin x="108" y="24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8" d="100"/>
          <a:sy n="78" d="100"/>
        </p:scale>
        <p:origin x="289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Zuur" userId="S::l.zuur@knmp.nl::cea67704-3285-42f7-ac50-96484e0d0d8c" providerId="AD" clId="Web-{EAA5F058-209A-40EA-AA9F-CAE73360B2C4}"/>
    <pc:docChg chg="modSld">
      <pc:chgData name="Leanne Zuur" userId="S::l.zuur@knmp.nl::cea67704-3285-42f7-ac50-96484e0d0d8c" providerId="AD" clId="Web-{EAA5F058-209A-40EA-AA9F-CAE73360B2C4}" dt="2025-10-17T11:17:34.373" v="4" actId="20577"/>
      <pc:docMkLst>
        <pc:docMk/>
      </pc:docMkLst>
      <pc:sldChg chg="modSp">
        <pc:chgData name="Leanne Zuur" userId="S::l.zuur@knmp.nl::cea67704-3285-42f7-ac50-96484e0d0d8c" providerId="AD" clId="Web-{EAA5F058-209A-40EA-AA9F-CAE73360B2C4}" dt="2025-10-17T11:17:34.373" v="4" actId="20577"/>
        <pc:sldMkLst>
          <pc:docMk/>
          <pc:sldMk cId="1739387592" sldId="271"/>
        </pc:sldMkLst>
        <pc:spChg chg="mod">
          <ac:chgData name="Leanne Zuur" userId="S::l.zuur@knmp.nl::cea67704-3285-42f7-ac50-96484e0d0d8c" providerId="AD" clId="Web-{EAA5F058-209A-40EA-AA9F-CAE73360B2C4}" dt="2025-10-17T11:17:34.373" v="4" actId="20577"/>
          <ac:spMkLst>
            <pc:docMk/>
            <pc:sldMk cId="1739387592" sldId="271"/>
            <ac:spMk id="2" creationId="{03A8FDF6-C1AB-5FC4-0C16-7315E5F4F6D8}"/>
          </ac:spMkLst>
        </pc:spChg>
      </pc:sldChg>
    </pc:docChg>
  </pc:docChgLst>
  <pc:docChgLst>
    <pc:chgData name="Leanne Zuur" userId="cea67704-3285-42f7-ac50-96484e0d0d8c" providerId="ADAL" clId="{203C7079-4F50-4062-81D9-C886ABE3CEFD}"/>
    <pc:docChg chg="custSel addSld modSld">
      <pc:chgData name="Leanne Zuur" userId="cea67704-3285-42f7-ac50-96484e0d0d8c" providerId="ADAL" clId="{203C7079-4F50-4062-81D9-C886ABE3CEFD}" dt="2025-10-17T10:44:19.793" v="201" actId="20577"/>
      <pc:docMkLst>
        <pc:docMk/>
      </pc:docMkLst>
      <pc:sldChg chg="addSp modSp mod">
        <pc:chgData name="Leanne Zuur" userId="cea67704-3285-42f7-ac50-96484e0d0d8c" providerId="ADAL" clId="{203C7079-4F50-4062-81D9-C886ABE3CEFD}" dt="2025-10-17T09:47:00.419" v="41" actId="108"/>
        <pc:sldMkLst>
          <pc:docMk/>
          <pc:sldMk cId="412288234" sldId="260"/>
        </pc:sldMkLst>
        <pc:spChg chg="mod">
          <ac:chgData name="Leanne Zuur" userId="cea67704-3285-42f7-ac50-96484e0d0d8c" providerId="ADAL" clId="{203C7079-4F50-4062-81D9-C886ABE3CEFD}" dt="2025-10-17T09:47:00.419" v="41" actId="108"/>
          <ac:spMkLst>
            <pc:docMk/>
            <pc:sldMk cId="412288234" sldId="260"/>
            <ac:spMk id="2" creationId="{B6058A89-1F2A-CD96-6A36-FC8C8F23AB20}"/>
          </ac:spMkLst>
        </pc:spChg>
        <pc:spChg chg="add mod">
          <ac:chgData name="Leanne Zuur" userId="cea67704-3285-42f7-ac50-96484e0d0d8c" providerId="ADAL" clId="{203C7079-4F50-4062-81D9-C886ABE3CEFD}" dt="2025-10-15T15:16:25.623" v="0"/>
          <ac:spMkLst>
            <pc:docMk/>
            <pc:sldMk cId="412288234" sldId="260"/>
            <ac:spMk id="5" creationId="{1C885BA4-AD73-063C-B250-1150186DE557}"/>
          </ac:spMkLst>
        </pc:spChg>
      </pc:sldChg>
      <pc:sldChg chg="modSp mod">
        <pc:chgData name="Leanne Zuur" userId="cea67704-3285-42f7-ac50-96484e0d0d8c" providerId="ADAL" clId="{203C7079-4F50-4062-81D9-C886ABE3CEFD}" dt="2025-10-17T10:41:02.425" v="192" actId="20577"/>
        <pc:sldMkLst>
          <pc:docMk/>
          <pc:sldMk cId="4128479210" sldId="262"/>
        </pc:sldMkLst>
        <pc:spChg chg="mod">
          <ac:chgData name="Leanne Zuur" userId="cea67704-3285-42f7-ac50-96484e0d0d8c" providerId="ADAL" clId="{203C7079-4F50-4062-81D9-C886ABE3CEFD}" dt="2025-10-17T10:41:02.425" v="192" actId="20577"/>
          <ac:spMkLst>
            <pc:docMk/>
            <pc:sldMk cId="4128479210" sldId="262"/>
            <ac:spMk id="2" creationId="{C3A0033E-FC72-5839-AA1E-9C59AB37B882}"/>
          </ac:spMkLst>
        </pc:spChg>
      </pc:sldChg>
      <pc:sldChg chg="modSp mod">
        <pc:chgData name="Leanne Zuur" userId="cea67704-3285-42f7-ac50-96484e0d0d8c" providerId="ADAL" clId="{203C7079-4F50-4062-81D9-C886ABE3CEFD}" dt="2025-10-17T10:39:22.349" v="185" actId="1076"/>
        <pc:sldMkLst>
          <pc:docMk/>
          <pc:sldMk cId="418818194" sldId="263"/>
        </pc:sldMkLst>
        <pc:spChg chg="mod">
          <ac:chgData name="Leanne Zuur" userId="cea67704-3285-42f7-ac50-96484e0d0d8c" providerId="ADAL" clId="{203C7079-4F50-4062-81D9-C886ABE3CEFD}" dt="2025-10-17T10:39:22.349" v="185" actId="1076"/>
          <ac:spMkLst>
            <pc:docMk/>
            <pc:sldMk cId="418818194" sldId="263"/>
            <ac:spMk id="2" creationId="{792B2D70-7E7E-2C29-4E6F-EEC97F1C4FC5}"/>
          </ac:spMkLst>
        </pc:spChg>
      </pc:sldChg>
      <pc:sldChg chg="modSp mod">
        <pc:chgData name="Leanne Zuur" userId="cea67704-3285-42f7-ac50-96484e0d0d8c" providerId="ADAL" clId="{203C7079-4F50-4062-81D9-C886ABE3CEFD}" dt="2025-10-17T10:38:04.647" v="181"/>
        <pc:sldMkLst>
          <pc:docMk/>
          <pc:sldMk cId="1900736469" sldId="264"/>
        </pc:sldMkLst>
        <pc:spChg chg="mod">
          <ac:chgData name="Leanne Zuur" userId="cea67704-3285-42f7-ac50-96484e0d0d8c" providerId="ADAL" clId="{203C7079-4F50-4062-81D9-C886ABE3CEFD}" dt="2025-10-17T10:38:04.647" v="181"/>
          <ac:spMkLst>
            <pc:docMk/>
            <pc:sldMk cId="1900736469" sldId="264"/>
            <ac:spMk id="2" creationId="{C8A5C3FC-33C7-C7C9-876D-93FB1C66A4D7}"/>
          </ac:spMkLst>
        </pc:spChg>
      </pc:sldChg>
      <pc:sldChg chg="modSp mod">
        <pc:chgData name="Leanne Zuur" userId="cea67704-3285-42f7-ac50-96484e0d0d8c" providerId="ADAL" clId="{203C7079-4F50-4062-81D9-C886ABE3CEFD}" dt="2025-10-17T10:43:05.700" v="194"/>
        <pc:sldMkLst>
          <pc:docMk/>
          <pc:sldMk cId="3922628233" sldId="265"/>
        </pc:sldMkLst>
        <pc:spChg chg="mod">
          <ac:chgData name="Leanne Zuur" userId="cea67704-3285-42f7-ac50-96484e0d0d8c" providerId="ADAL" clId="{203C7079-4F50-4062-81D9-C886ABE3CEFD}" dt="2025-10-17T10:43:05.700" v="194"/>
          <ac:spMkLst>
            <pc:docMk/>
            <pc:sldMk cId="3922628233" sldId="265"/>
            <ac:spMk id="2" creationId="{2668943E-2A83-4E6D-7707-318A90757403}"/>
          </ac:spMkLst>
        </pc:spChg>
      </pc:sldChg>
      <pc:sldChg chg="modSp mod">
        <pc:chgData name="Leanne Zuur" userId="cea67704-3285-42f7-ac50-96484e0d0d8c" providerId="ADAL" clId="{203C7079-4F50-4062-81D9-C886ABE3CEFD}" dt="2025-10-17T09:55:11.041" v="100" actId="20577"/>
        <pc:sldMkLst>
          <pc:docMk/>
          <pc:sldMk cId="2727319698" sldId="266"/>
        </pc:sldMkLst>
        <pc:spChg chg="mod">
          <ac:chgData name="Leanne Zuur" userId="cea67704-3285-42f7-ac50-96484e0d0d8c" providerId="ADAL" clId="{203C7079-4F50-4062-81D9-C886ABE3CEFD}" dt="2025-10-17T09:55:11.041" v="100" actId="20577"/>
          <ac:spMkLst>
            <pc:docMk/>
            <pc:sldMk cId="2727319698" sldId="266"/>
            <ac:spMk id="2" creationId="{294D43DD-D72F-89B6-594D-87E6E3E4BA8F}"/>
          </ac:spMkLst>
        </pc:spChg>
      </pc:sldChg>
      <pc:sldChg chg="modSp mod">
        <pc:chgData name="Leanne Zuur" userId="cea67704-3285-42f7-ac50-96484e0d0d8c" providerId="ADAL" clId="{203C7079-4F50-4062-81D9-C886ABE3CEFD}" dt="2025-10-17T09:59:34.347" v="112" actId="20577"/>
        <pc:sldMkLst>
          <pc:docMk/>
          <pc:sldMk cId="274240768" sldId="267"/>
        </pc:sldMkLst>
        <pc:spChg chg="mod">
          <ac:chgData name="Leanne Zuur" userId="cea67704-3285-42f7-ac50-96484e0d0d8c" providerId="ADAL" clId="{203C7079-4F50-4062-81D9-C886ABE3CEFD}" dt="2025-10-17T09:59:34.347" v="112" actId="20577"/>
          <ac:spMkLst>
            <pc:docMk/>
            <pc:sldMk cId="274240768" sldId="267"/>
            <ac:spMk id="2" creationId="{B643D9DE-1C64-F9C9-8E09-A3FFFB61CAF1}"/>
          </ac:spMkLst>
        </pc:spChg>
      </pc:sldChg>
      <pc:sldChg chg="modSp mod">
        <pc:chgData name="Leanne Zuur" userId="cea67704-3285-42f7-ac50-96484e0d0d8c" providerId="ADAL" clId="{203C7079-4F50-4062-81D9-C886ABE3CEFD}" dt="2025-10-17T10:00:29.912" v="118"/>
        <pc:sldMkLst>
          <pc:docMk/>
          <pc:sldMk cId="4082702640" sldId="268"/>
        </pc:sldMkLst>
        <pc:spChg chg="mod">
          <ac:chgData name="Leanne Zuur" userId="cea67704-3285-42f7-ac50-96484e0d0d8c" providerId="ADAL" clId="{203C7079-4F50-4062-81D9-C886ABE3CEFD}" dt="2025-10-17T10:00:29.912" v="118"/>
          <ac:spMkLst>
            <pc:docMk/>
            <pc:sldMk cId="4082702640" sldId="268"/>
            <ac:spMk id="2" creationId="{3310D260-27B4-818A-5642-C847AA4B43CB}"/>
          </ac:spMkLst>
        </pc:spChg>
      </pc:sldChg>
      <pc:sldChg chg="modSp mod">
        <pc:chgData name="Leanne Zuur" userId="cea67704-3285-42f7-ac50-96484e0d0d8c" providerId="ADAL" clId="{203C7079-4F50-4062-81D9-C886ABE3CEFD}" dt="2025-10-17T10:44:19.793" v="201" actId="20577"/>
        <pc:sldMkLst>
          <pc:docMk/>
          <pc:sldMk cId="4072654126" sldId="269"/>
        </pc:sldMkLst>
        <pc:spChg chg="mod">
          <ac:chgData name="Leanne Zuur" userId="cea67704-3285-42f7-ac50-96484e0d0d8c" providerId="ADAL" clId="{203C7079-4F50-4062-81D9-C886ABE3CEFD}" dt="2025-10-17T10:44:19.793" v="201" actId="20577"/>
          <ac:spMkLst>
            <pc:docMk/>
            <pc:sldMk cId="4072654126" sldId="269"/>
            <ac:spMk id="2" creationId="{25FA1FE3-B077-0D64-FC68-ED48E167E782}"/>
          </ac:spMkLst>
        </pc:spChg>
      </pc:sldChg>
      <pc:sldChg chg="modSp mod">
        <pc:chgData name="Leanne Zuur" userId="cea67704-3285-42f7-ac50-96484e0d0d8c" providerId="ADAL" clId="{203C7079-4F50-4062-81D9-C886ABE3CEFD}" dt="2025-10-17T10:37:44.180" v="179" actId="14100"/>
        <pc:sldMkLst>
          <pc:docMk/>
          <pc:sldMk cId="851697600" sldId="272"/>
        </pc:sldMkLst>
        <pc:spChg chg="mod">
          <ac:chgData name="Leanne Zuur" userId="cea67704-3285-42f7-ac50-96484e0d0d8c" providerId="ADAL" clId="{203C7079-4F50-4062-81D9-C886ABE3CEFD}" dt="2025-10-17T10:37:44.180" v="179" actId="14100"/>
          <ac:spMkLst>
            <pc:docMk/>
            <pc:sldMk cId="851697600" sldId="272"/>
            <ac:spMk id="2" creationId="{FFBA7358-DA27-FF5D-549E-8A840716A210}"/>
          </ac:spMkLst>
        </pc:spChg>
      </pc:sldChg>
      <pc:sldChg chg="modSp mod">
        <pc:chgData name="Leanne Zuur" userId="cea67704-3285-42f7-ac50-96484e0d0d8c" providerId="ADAL" clId="{203C7079-4F50-4062-81D9-C886ABE3CEFD}" dt="2025-10-17T10:09:34.299" v="123" actId="20577"/>
        <pc:sldMkLst>
          <pc:docMk/>
          <pc:sldMk cId="2792867925" sldId="273"/>
        </pc:sldMkLst>
        <pc:spChg chg="mod">
          <ac:chgData name="Leanne Zuur" userId="cea67704-3285-42f7-ac50-96484e0d0d8c" providerId="ADAL" clId="{203C7079-4F50-4062-81D9-C886ABE3CEFD}" dt="2025-10-17T10:09:34.299" v="123" actId="20577"/>
          <ac:spMkLst>
            <pc:docMk/>
            <pc:sldMk cId="2792867925" sldId="273"/>
            <ac:spMk id="2" creationId="{F1E4B883-36C9-1C66-FDA4-D51275F3A152}"/>
          </ac:spMkLst>
        </pc:spChg>
      </pc:sldChg>
      <pc:sldChg chg="modSp new mod">
        <pc:chgData name="Leanne Zuur" userId="cea67704-3285-42f7-ac50-96484e0d0d8c" providerId="ADAL" clId="{203C7079-4F50-4062-81D9-C886ABE3CEFD}" dt="2025-10-17T10:35:38.668" v="172" actId="20577"/>
        <pc:sldMkLst>
          <pc:docMk/>
          <pc:sldMk cId="1860639690" sldId="276"/>
        </pc:sldMkLst>
        <pc:spChg chg="mod">
          <ac:chgData name="Leanne Zuur" userId="cea67704-3285-42f7-ac50-96484e0d0d8c" providerId="ADAL" clId="{203C7079-4F50-4062-81D9-C886ABE3CEFD}" dt="2025-10-17T10:35:38.668" v="172" actId="20577"/>
          <ac:spMkLst>
            <pc:docMk/>
            <pc:sldMk cId="1860639690" sldId="276"/>
            <ac:spMk id="2" creationId="{9121517A-1993-0246-1406-83D87CBF5285}"/>
          </ac:spMkLst>
        </pc:spChg>
        <pc:spChg chg="mod">
          <ac:chgData name="Leanne Zuur" userId="cea67704-3285-42f7-ac50-96484e0d0d8c" providerId="ADAL" clId="{203C7079-4F50-4062-81D9-C886ABE3CEFD}" dt="2025-10-17T09:45:55.955" v="25" actId="20577"/>
          <ac:spMkLst>
            <pc:docMk/>
            <pc:sldMk cId="1860639690" sldId="276"/>
            <ac:spMk id="3" creationId="{4AB16D1F-DB01-BC94-EE1E-46C68A1762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938A8A5-B2D6-D5FE-BA13-7D7581750C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15D981B-8DED-F9C9-BD40-AF5BDD5E5D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680B9-19CC-4AE9-B541-FA58F175A02A}" type="datetimeFigureOut">
              <a:rPr lang="nl-NL" smtClean="0"/>
              <a:t>17-10-2025</a:t>
            </a:fld>
            <a:endParaRPr lang="nl-NL"/>
          </a:p>
        </p:txBody>
      </p:sp>
      <p:sp>
        <p:nvSpPr>
          <p:cNvPr id="4" name="Tijdelijke aanduiding voor voettekst 3">
            <a:extLst>
              <a:ext uri="{FF2B5EF4-FFF2-40B4-BE49-F238E27FC236}">
                <a16:creationId xmlns:a16="http://schemas.microsoft.com/office/drawing/2014/main" id="{E16822E3-BC01-44FC-2A8C-C0BDA52ABE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0A404453-D1DD-4E36-4562-F446460E38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4A2027-C6DD-497A-8647-87F0B1B77BAA}" type="slidenum">
              <a:rPr lang="nl-NL" smtClean="0"/>
              <a:t>‹nr.›</a:t>
            </a:fld>
            <a:endParaRPr lang="nl-NL"/>
          </a:p>
        </p:txBody>
      </p:sp>
    </p:spTree>
    <p:extLst>
      <p:ext uri="{BB962C8B-B14F-4D97-AF65-F5344CB8AC3E}">
        <p14:creationId xmlns:p14="http://schemas.microsoft.com/office/powerpoint/2010/main" val="113530351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B8B8F-1853-4BA6-84DE-A61B3D86F6AA}" type="datetimeFigureOut">
              <a:rPr lang="nl-NL" smtClean="0"/>
              <a:t>17-10-2025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82403-D312-452C-8EF4-A5AAB8B062A4}" type="slidenum">
              <a:rPr lang="nl-NL" smtClean="0"/>
              <a:t>‹nr.›</a:t>
            </a:fld>
            <a:endParaRPr lang="nl-NL" dirty="0"/>
          </a:p>
        </p:txBody>
      </p:sp>
    </p:spTree>
    <p:extLst>
      <p:ext uri="{BB962C8B-B14F-4D97-AF65-F5344CB8AC3E}">
        <p14:creationId xmlns:p14="http://schemas.microsoft.com/office/powerpoint/2010/main" val="2202446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36" name="Golf">
            <a:extLst>
              <a:ext uri="{FF2B5EF4-FFF2-40B4-BE49-F238E27FC236}">
                <a16:creationId xmlns:a16="http://schemas.microsoft.com/office/drawing/2014/main" id="{845FD710-1D4B-432F-7A82-E79E7FB6317B}"/>
              </a:ext>
            </a:extLst>
          </p:cNvPr>
          <p:cNvPicPr>
            <a:picLocks noChangeAspect="1"/>
          </p:cNvPicPr>
          <p:nvPr userDrawn="1"/>
        </p:nvPicPr>
        <p:blipFill>
          <a:blip r:embed="rId2"/>
          <a:stretch>
            <a:fillRect/>
          </a:stretch>
        </p:blipFill>
        <p:spPr>
          <a:xfrm>
            <a:off x="0" y="5059680"/>
            <a:ext cx="12192000" cy="1798320"/>
          </a:xfrm>
          <a:prstGeom prst="rect">
            <a:avLst/>
          </a:prstGeom>
        </p:spPr>
      </p:pic>
      <p:pic>
        <p:nvPicPr>
          <p:cNvPr id="39" name="Logo">
            <a:extLst>
              <a:ext uri="{FF2B5EF4-FFF2-40B4-BE49-F238E27FC236}">
                <a16:creationId xmlns:a16="http://schemas.microsoft.com/office/drawing/2014/main" id="{8AA18E27-3D59-F49F-B0F0-BA44F899AD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0571" y="6076800"/>
            <a:ext cx="4404554" cy="532800"/>
          </a:xfrm>
          <a:prstGeom prst="rect">
            <a:avLst/>
          </a:prstGeom>
        </p:spPr>
      </p:pic>
      <p:sp>
        <p:nvSpPr>
          <p:cNvPr id="24" name="Tijdelijke aanduiding voor afbeelding 23">
            <a:extLst>
              <a:ext uri="{FF2B5EF4-FFF2-40B4-BE49-F238E27FC236}">
                <a16:creationId xmlns:a16="http://schemas.microsoft.com/office/drawing/2014/main" id="{9196EE4B-59E3-80AF-51CF-DE8D0DB2E22B}"/>
              </a:ext>
            </a:extLst>
          </p:cNvPr>
          <p:cNvSpPr>
            <a:spLocks noGrp="1"/>
          </p:cNvSpPr>
          <p:nvPr>
            <p:ph type="pic" sz="quarter" idx="10"/>
          </p:nvPr>
        </p:nvSpPr>
        <p:spPr>
          <a:xfrm>
            <a:off x="1114087" y="2576275"/>
            <a:ext cx="6018455" cy="3652512"/>
          </a:xfrm>
          <a:custGeom>
            <a:avLst/>
            <a:gdLst>
              <a:gd name="connsiteX0" fmla="*/ 1630545 w 6018455"/>
              <a:gd name="connsiteY0" fmla="*/ 58 h 3652512"/>
              <a:gd name="connsiteX1" fmla="*/ 2422238 w 6018455"/>
              <a:gd name="connsiteY1" fmla="*/ 238453 h 3652512"/>
              <a:gd name="connsiteX2" fmla="*/ 5942777 w 6018455"/>
              <a:gd name="connsiteY2" fmla="*/ 1232152 h 3652512"/>
              <a:gd name="connsiteX3" fmla="*/ 3160591 w 6018455"/>
              <a:gd name="connsiteY3" fmla="*/ 3545531 h 3652512"/>
              <a:gd name="connsiteX4" fmla="*/ 28785 w 6018455"/>
              <a:gd name="connsiteY4" fmla="*/ 2152984 h 3652512"/>
              <a:gd name="connsiteX5" fmla="*/ 1630545 w 6018455"/>
              <a:gd name="connsiteY5" fmla="*/ 58 h 36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55" h="3652512">
                <a:moveTo>
                  <a:pt x="1630545" y="58"/>
                </a:moveTo>
                <a:cubicBezTo>
                  <a:pt x="1877682" y="-2328"/>
                  <a:pt x="2143800" y="68853"/>
                  <a:pt x="2422238" y="238453"/>
                </a:cubicBezTo>
                <a:cubicBezTo>
                  <a:pt x="3708868" y="1021222"/>
                  <a:pt x="5503395" y="234207"/>
                  <a:pt x="5942777" y="1232152"/>
                </a:cubicBezTo>
                <a:cubicBezTo>
                  <a:pt x="6334744" y="2121344"/>
                  <a:pt x="5173894" y="3060667"/>
                  <a:pt x="3160591" y="3545531"/>
                </a:cubicBezTo>
                <a:cubicBezTo>
                  <a:pt x="1418822" y="3965200"/>
                  <a:pt x="254877" y="3076966"/>
                  <a:pt x="28785" y="2152984"/>
                </a:cubicBezTo>
                <a:cubicBezTo>
                  <a:pt x="-154915" y="1402137"/>
                  <a:pt x="559615" y="10395"/>
                  <a:pt x="1630545" y="58"/>
                </a:cubicBezTo>
                <a:close/>
              </a:path>
            </a:pathLst>
          </a:custGeom>
          <a:solidFill>
            <a:schemeClr val="bg1">
              <a:lumMod val="95000"/>
            </a:schemeClr>
          </a:solidFill>
        </p:spPr>
        <p:txBody>
          <a:bodyPr wrap="square" lIns="720000" tIns="792000" rIns="720000" bIns="684000" anchor="b" anchorCtr="0">
            <a:noAutofit/>
          </a:bodyPr>
          <a:lstStyle>
            <a:lvl1pPr marL="0" indent="0" algn="ctr">
              <a:buFont typeface="Arial" panose="020B0604020202020204" pitchFamily="34" charset="0"/>
              <a:buNone/>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78CD4033-D594-4D61-AE7B-CC8E7CF3882A}"/>
              </a:ext>
            </a:extLst>
          </p:cNvPr>
          <p:cNvSpPr>
            <a:spLocks noGrp="1"/>
          </p:cNvSpPr>
          <p:nvPr>
            <p:ph type="ctrTitle"/>
          </p:nvPr>
        </p:nvSpPr>
        <p:spPr>
          <a:xfrm>
            <a:off x="827999" y="502980"/>
            <a:ext cx="10537199" cy="738664"/>
          </a:xfrm>
        </p:spPr>
        <p:txBody>
          <a:bodyPr anchor="t" anchorCtr="0">
            <a:noAutofit/>
          </a:bodyPr>
          <a:lstStyle>
            <a:lvl1pPr algn="l">
              <a:defRPr sz="4800"/>
            </a:lvl1pPr>
          </a:lstStyle>
          <a:p>
            <a:r>
              <a:rPr lang="nl-NL"/>
              <a:t>Klik om stijl te bewerken</a:t>
            </a:r>
            <a:endParaRPr lang="nl-NL" dirty="0"/>
          </a:p>
        </p:txBody>
      </p:sp>
      <p:sp>
        <p:nvSpPr>
          <p:cNvPr id="3" name="Ondertitel 2">
            <a:extLst>
              <a:ext uri="{FF2B5EF4-FFF2-40B4-BE49-F238E27FC236}">
                <a16:creationId xmlns:a16="http://schemas.microsoft.com/office/drawing/2014/main" id="{D0BA52AB-B6C0-4949-8064-C058D438522B}"/>
              </a:ext>
            </a:extLst>
          </p:cNvPr>
          <p:cNvSpPr>
            <a:spLocks noGrp="1"/>
          </p:cNvSpPr>
          <p:nvPr>
            <p:ph type="subTitle" idx="1"/>
          </p:nvPr>
        </p:nvSpPr>
        <p:spPr>
          <a:xfrm>
            <a:off x="828000" y="1312843"/>
            <a:ext cx="10537200" cy="738664"/>
          </a:xfrm>
        </p:spPr>
        <p:txBody>
          <a:bodyPr>
            <a:noAutofit/>
          </a:bodyPr>
          <a:lstStyle>
            <a:lvl1pPr marL="0" indent="0" algn="l">
              <a:buNone/>
              <a:defRPr sz="4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34" name="Tijdelijke aanduiding voor tekst 33">
            <a:extLst>
              <a:ext uri="{FF2B5EF4-FFF2-40B4-BE49-F238E27FC236}">
                <a16:creationId xmlns:a16="http://schemas.microsoft.com/office/drawing/2014/main" id="{AA1C8326-6BF6-5E84-67F3-695B889D2CF3}"/>
              </a:ext>
            </a:extLst>
          </p:cNvPr>
          <p:cNvSpPr>
            <a:spLocks noGrp="1"/>
          </p:cNvSpPr>
          <p:nvPr>
            <p:ph type="body" sz="quarter" idx="11" hasCustomPrompt="1"/>
          </p:nvPr>
        </p:nvSpPr>
        <p:spPr>
          <a:xfrm>
            <a:off x="4554000" y="2826000"/>
            <a:ext cx="2768400" cy="1458000"/>
          </a:xfrm>
          <a:blipFill>
            <a:blip r:embed="rId4"/>
            <a:stretch>
              <a:fillRect/>
            </a:stretch>
          </a:blipFill>
        </p:spPr>
        <p:txBody>
          <a:bodyPr lIns="108000" rIns="108000" bIns="144000" anchor="ctr" anchorCtr="0"/>
          <a:lstStyle>
            <a:lvl1pPr marL="0" indent="0" algn="ctr">
              <a:spcBef>
                <a:spcPts val="0"/>
              </a:spcBef>
              <a:buNone/>
              <a:defRPr sz="1800">
                <a:solidFill>
                  <a:schemeClr val="bg1"/>
                </a:solidFill>
              </a:defRPr>
            </a:lvl1pPr>
          </a:lstStyle>
          <a:p>
            <a:pPr lvl="0"/>
            <a:r>
              <a:rPr lang="nl-NL" dirty="0"/>
              <a:t>[hier kan ook tekst]</a:t>
            </a:r>
          </a:p>
        </p:txBody>
      </p:sp>
      <p:sp>
        <p:nvSpPr>
          <p:cNvPr id="4" name="Tijdelijke aanduiding voor dianummer 3">
            <a:extLst>
              <a:ext uri="{FF2B5EF4-FFF2-40B4-BE49-F238E27FC236}">
                <a16:creationId xmlns:a16="http://schemas.microsoft.com/office/drawing/2014/main" id="{78321A80-6ED6-A0E2-645A-1050B36D844E}"/>
              </a:ext>
            </a:extLst>
          </p:cNvPr>
          <p:cNvSpPr>
            <a:spLocks noGrp="1"/>
          </p:cNvSpPr>
          <p:nvPr>
            <p:ph type="sldNum" sz="quarter" idx="12"/>
          </p:nvPr>
        </p:nvSpPr>
        <p:spPr>
          <a:xfrm>
            <a:off x="-180000" y="6674400"/>
            <a:ext cx="180000" cy="183600"/>
          </a:xfrm>
        </p:spPr>
        <p:txBody>
          <a:bodyPr/>
          <a:lstStyle>
            <a:lvl1pPr>
              <a:lnSpc>
                <a:spcPct val="0"/>
              </a:lnSpc>
              <a:defRPr sz="100">
                <a:solidFill>
                  <a:srgbClr val="E4E4E4"/>
                </a:solidFill>
              </a:defRPr>
            </a:lvl1pPr>
          </a:lstStyle>
          <a:p>
            <a:fld id="{3CB85E5D-8611-4DC1-B375-AD1E4C05477C}" type="slidenum">
              <a:rPr lang="nl-NL" smtClean="0"/>
              <a:pPr/>
              <a:t>‹nr.›</a:t>
            </a:fld>
            <a:endParaRPr lang="nl-NL" dirty="0"/>
          </a:p>
        </p:txBody>
      </p:sp>
    </p:spTree>
    <p:extLst>
      <p:ext uri="{BB962C8B-B14F-4D97-AF65-F5344CB8AC3E}">
        <p14:creationId xmlns:p14="http://schemas.microsoft.com/office/powerpoint/2010/main" val="308528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ps">
    <p:spTree>
      <p:nvGrpSpPr>
        <p:cNvPr id="1" name=""/>
        <p:cNvGrpSpPr/>
        <p:nvPr/>
      </p:nvGrpSpPr>
      <p:grpSpPr>
        <a:xfrm>
          <a:off x="0" y="0"/>
          <a:ext cx="0" cy="0"/>
          <a:chOff x="0" y="0"/>
          <a:chExt cx="0" cy="0"/>
        </a:xfrm>
      </p:grpSpPr>
      <p:sp>
        <p:nvSpPr>
          <p:cNvPr id="121" name="Titel">
            <a:extLst>
              <a:ext uri="{FF2B5EF4-FFF2-40B4-BE49-F238E27FC236}">
                <a16:creationId xmlns:a16="http://schemas.microsoft.com/office/drawing/2014/main" id="{9832AF1D-3B01-4FCA-BD0E-9FC69B177B89}"/>
              </a:ext>
            </a:extLst>
          </p:cNvPr>
          <p:cNvSpPr txBox="1"/>
          <p:nvPr userDrawn="1"/>
        </p:nvSpPr>
        <p:spPr>
          <a:xfrm>
            <a:off x="1080002" y="540003"/>
            <a:ext cx="2121117" cy="615425"/>
          </a:xfrm>
          <a:prstGeom prst="rect">
            <a:avLst/>
          </a:prstGeom>
          <a:noFill/>
        </p:spPr>
        <p:txBody>
          <a:bodyPr vert="horz" wrap="square" lIns="0" tIns="0" rIns="0" bIns="0" rtlCol="0" anchor="t" anchorCtr="0">
            <a:spAutoFit/>
          </a:bodyPr>
          <a:lstStyle>
            <a:lvl1pPr defTabSz="1177226">
              <a:lnSpc>
                <a:spcPct val="100000"/>
              </a:lnSpc>
              <a:spcBef>
                <a:spcPct val="0"/>
              </a:spcBef>
              <a:buNone/>
              <a:defRPr sz="4000" b="1" cap="none" baseline="0">
                <a:solidFill>
                  <a:schemeClr val="accent1"/>
                </a:solidFill>
                <a:effectLst/>
                <a:latin typeface="+mj-lt"/>
                <a:ea typeface="+mj-ea"/>
                <a:cs typeface="+mj-cs"/>
              </a:defRPr>
            </a:lvl1pPr>
          </a:lstStyle>
          <a:p>
            <a:pPr lvl="0"/>
            <a:r>
              <a:rPr lang="nl-NL" sz="3999" dirty="0">
                <a:latin typeface="Calibri Light" panose="020F0302020204030204" pitchFamily="34" charset="0"/>
                <a:cs typeface="Calibri Light" panose="020F0302020204030204" pitchFamily="34" charset="0"/>
              </a:rPr>
              <a:t>Tips</a:t>
            </a:r>
          </a:p>
        </p:txBody>
      </p:sp>
      <p:grpSp>
        <p:nvGrpSpPr>
          <p:cNvPr id="122" name="Tip Nieuwe dia">
            <a:extLst>
              <a:ext uri="{FF2B5EF4-FFF2-40B4-BE49-F238E27FC236}">
                <a16:creationId xmlns:a16="http://schemas.microsoft.com/office/drawing/2014/main" id="{2F3A47AE-5DF6-4111-8B0C-0399D4275924}"/>
              </a:ext>
            </a:extLst>
          </p:cNvPr>
          <p:cNvGrpSpPr/>
          <p:nvPr userDrawn="1"/>
        </p:nvGrpSpPr>
        <p:grpSpPr>
          <a:xfrm>
            <a:off x="1114089" y="1391510"/>
            <a:ext cx="2304000" cy="5170646"/>
            <a:chOff x="-2545133" y="2057057"/>
            <a:chExt cx="2304000" cy="5170646"/>
          </a:xfrm>
        </p:grpSpPr>
        <p:sp>
          <p:nvSpPr>
            <p:cNvPr id="123" name="Tip tekst">
              <a:extLst>
                <a:ext uri="{FF2B5EF4-FFF2-40B4-BE49-F238E27FC236}">
                  <a16:creationId xmlns:a16="http://schemas.microsoft.com/office/drawing/2014/main" id="{76D67B95-38B3-4D3A-AEA9-4A12D55E48B7}"/>
                </a:ext>
              </a:extLst>
            </p:cNvPr>
            <p:cNvSpPr txBox="1"/>
            <p:nvPr userDrawn="1"/>
          </p:nvSpPr>
          <p:spPr>
            <a:xfrm>
              <a:off x="-2545133" y="2057057"/>
              <a:ext cx="2304000" cy="5170646"/>
            </a:xfrm>
            <a:prstGeom prst="rect">
              <a:avLst/>
            </a:prstGeom>
            <a:noFill/>
          </p:spPr>
          <p:txBody>
            <a:bodyPr wrap="square" lIns="0" tIns="0" rIns="0" bIns="0" rtlCol="0">
              <a:spAutoFit/>
            </a:bodyPr>
            <a:lstStyle/>
            <a:p>
              <a:pPr>
                <a:lnSpc>
                  <a:spcPct val="100000"/>
                </a:lnSpc>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Nieuwe</a:t>
              </a:r>
              <a:r>
                <a:rPr lang="nl-NL" sz="1050" b="1" baseline="0" noProof="1">
                  <a:solidFill>
                    <a:schemeClr val="tx2"/>
                  </a:solidFill>
                  <a:latin typeface="Calibri Light" panose="020F0302020204030204" pitchFamily="34" charset="0"/>
                  <a:cs typeface="Calibri Light" panose="020F0302020204030204" pitchFamily="34" charset="0"/>
                </a:rPr>
                <a:t> </a:t>
              </a: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dia</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Op tab </a:t>
              </a:r>
              <a:r>
                <a:rPr lang="nl-NL" sz="1050" b="1" baseline="0" noProof="1">
                  <a:solidFill>
                    <a:schemeClr val="tx1"/>
                  </a:solidFill>
                  <a:latin typeface="Calibri Light" panose="020F0302020204030204" pitchFamily="34" charset="0"/>
                  <a:cs typeface="Calibri Light" panose="020F0302020204030204" pitchFamily="34" charset="0"/>
                </a:rPr>
                <a:t>Start</a:t>
              </a:r>
              <a:r>
                <a:rPr lang="nl-NL" sz="1050" baseline="0" noProof="1">
                  <a:solidFill>
                    <a:schemeClr val="tx1"/>
                  </a:solidFill>
                  <a:latin typeface="Calibri Light" panose="020F0302020204030204" pitchFamily="34" charset="0"/>
                  <a:cs typeface="Calibri Light" panose="020F0302020204030204" pitchFamily="34" charset="0"/>
                </a:rPr>
                <a:t>: klik </a:t>
              </a:r>
              <a:r>
                <a:rPr lang="nl-NL" sz="1050" u="sng" baseline="0" noProof="1">
                  <a:solidFill>
                    <a:schemeClr val="tx1"/>
                  </a:solidFill>
                  <a:latin typeface="Calibri Light" panose="020F0302020204030204" pitchFamily="34" charset="0"/>
                  <a:cs typeface="Calibri Light" panose="020F0302020204030204" pitchFamily="34" charset="0"/>
                </a:rPr>
                <a:t>op het tekstje onder </a:t>
              </a:r>
              <a:r>
                <a:rPr lang="nl-NL" sz="1050" baseline="0" noProof="1">
                  <a:solidFill>
                    <a:schemeClr val="tx1"/>
                  </a:solidFill>
                  <a:latin typeface="Calibri Light" panose="020F0302020204030204" pitchFamily="34" charset="0"/>
                  <a:cs typeface="Calibri Light" panose="020F0302020204030204" pitchFamily="34" charset="0"/>
                </a:rPr>
                <a:t>het pictogram </a:t>
              </a:r>
              <a:r>
                <a:rPr lang="nl-NL" sz="1050" b="1" baseline="0" noProof="1">
                  <a:solidFill>
                    <a:schemeClr val="tx1"/>
                  </a:solidFill>
                  <a:latin typeface="Calibri Light" panose="020F0302020204030204" pitchFamily="34" charset="0"/>
                  <a:cs typeface="Calibri Light" panose="020F0302020204030204" pitchFamily="34" charset="0"/>
                </a:rPr>
                <a:t>Nieuwe dia</a:t>
              </a:r>
              <a:r>
                <a:rPr lang="nl-NL" sz="1050" baseline="0" noProof="1">
                  <a:solidFill>
                    <a:schemeClr val="tx1"/>
                  </a:solidFill>
                  <a:latin typeface="Calibri Light" panose="020F0302020204030204" pitchFamily="34" charset="0"/>
                  <a:cs typeface="Calibri Light" panose="020F0302020204030204" pitchFamily="34" charset="0"/>
                </a:rPr>
                <a:t>:</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2"/>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2"/>
                </a:solidFill>
                <a:latin typeface="Calibri Light" panose="020F0302020204030204" pitchFamily="34" charset="0"/>
                <a:cs typeface="Calibri Light" panose="020F0302020204030204" pitchFamily="34" charset="0"/>
              </a:endParaRPr>
            </a:p>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Andere indeling voor huidige dia</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baseline="0" noProof="1">
                  <a:solidFill>
                    <a:schemeClr val="tx1"/>
                  </a:solidFill>
                  <a:latin typeface="Calibri Light" panose="020F0302020204030204" pitchFamily="34" charset="0"/>
                  <a:cs typeface="Calibri Light" panose="020F0302020204030204" pitchFamily="34" charset="0"/>
                </a:rPr>
                <a:t>Op tab </a:t>
              </a:r>
              <a:r>
                <a:rPr lang="nl-NL" sz="1050" b="1" baseline="0" noProof="1">
                  <a:solidFill>
                    <a:schemeClr val="tx1"/>
                  </a:solidFill>
                  <a:latin typeface="Calibri Light" panose="020F0302020204030204" pitchFamily="34" charset="0"/>
                  <a:cs typeface="Calibri Light" panose="020F0302020204030204" pitchFamily="34" charset="0"/>
                </a:rPr>
                <a:t>Start</a:t>
              </a:r>
              <a:r>
                <a:rPr lang="nl-NL" sz="1050" b="0" baseline="0" noProof="1">
                  <a:solidFill>
                    <a:schemeClr val="tx1"/>
                  </a:solidFill>
                  <a:latin typeface="Calibri Light" panose="020F0302020204030204" pitchFamily="34" charset="0"/>
                  <a:cs typeface="Calibri Light" panose="020F0302020204030204" pitchFamily="34" charset="0"/>
                </a:rPr>
                <a:t>: klik op </a:t>
              </a:r>
              <a:r>
                <a:rPr lang="nl-NL" sz="1050" b="1" baseline="0" noProof="1">
                  <a:solidFill>
                    <a:schemeClr val="tx1"/>
                  </a:solidFill>
                  <a:latin typeface="Calibri Light" panose="020F0302020204030204" pitchFamily="34" charset="0"/>
                  <a:cs typeface="Calibri Light" panose="020F0302020204030204" pitchFamily="34" charset="0"/>
                </a:rPr>
                <a:t>Indeling</a:t>
              </a:r>
              <a:r>
                <a:rPr lang="nl-NL" sz="1050" b="0" baseline="0" noProof="1">
                  <a:solidFill>
                    <a:schemeClr val="tx1"/>
                  </a:solidFill>
                  <a:latin typeface="Calibri Light" panose="020F0302020204030204" pitchFamily="34" charset="0"/>
                  <a:cs typeface="Calibri Light" panose="020F0302020204030204" pitchFamily="34" charset="0"/>
                </a:rPr>
                <a:t>:</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1" baseline="0" noProof="1">
                  <a:solidFill>
                    <a:schemeClr val="tx1"/>
                  </a:solidFill>
                  <a:latin typeface="Calibri Light" panose="020F0302020204030204" pitchFamily="34" charset="0"/>
                  <a:cs typeface="Calibri Light" panose="020F0302020204030204" pitchFamily="34" charset="0"/>
                </a:rPr>
                <a:t>KLEUREN</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baseline="0" noProof="1">
                  <a:solidFill>
                    <a:schemeClr val="tx1"/>
                  </a:solidFill>
                  <a:latin typeface="Calibri Light" panose="020F0302020204030204" pitchFamily="34" charset="0"/>
                  <a:cs typeface="Calibri Light" panose="020F0302020204030204" pitchFamily="34" charset="0"/>
                </a:rPr>
                <a:t>Het ingestelde kleurenthema bevat onze huisstijlkleuren. Omdat ze er niet allemaal inpassen (alleen de laatste 6 kunnen gevuld worden voor accenten) staan alle huisstijlkleuren ook in de blokjes boven elke dia, inclusief de twee additionele kleuren groen en rood. Deze kleuren kun je ‘oppikken’ via de pipet-functie bij b.v. het kleuren van tekst of de opvulling van een vorm:</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p:txBody>
        </p:sp>
        <p:pic>
          <p:nvPicPr>
            <p:cNvPr id="124" name="Icon Nieuwe dia">
              <a:extLst>
                <a:ext uri="{FF2B5EF4-FFF2-40B4-BE49-F238E27FC236}">
                  <a16:creationId xmlns:a16="http://schemas.microsoft.com/office/drawing/2014/main" id="{7514B464-40D9-4395-B242-8B1A8E5A62B1}"/>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2003707" y="2776092"/>
              <a:ext cx="495369" cy="762106"/>
            </a:xfrm>
            <a:prstGeom prst="rect">
              <a:avLst/>
            </a:prstGeom>
          </p:spPr>
        </p:pic>
        <p:sp>
          <p:nvSpPr>
            <p:cNvPr id="125" name="Pijl">
              <a:extLst>
                <a:ext uri="{FF2B5EF4-FFF2-40B4-BE49-F238E27FC236}">
                  <a16:creationId xmlns:a16="http://schemas.microsoft.com/office/drawing/2014/main" id="{764757AD-2B56-4485-A16B-AA17D099C223}"/>
                </a:ext>
              </a:extLst>
            </p:cNvPr>
            <p:cNvSpPr/>
            <p:nvPr userDrawn="1"/>
          </p:nvSpPr>
          <p:spPr>
            <a:xfrm>
              <a:off x="-1498911" y="3213945"/>
              <a:ext cx="606634" cy="18107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solidFill>
                  <a:schemeClr val="tx1"/>
                </a:solidFill>
              </a:endParaRPr>
            </a:p>
          </p:txBody>
        </p:sp>
        <p:pic>
          <p:nvPicPr>
            <p:cNvPr id="126" name="Icon Indeling">
              <a:extLst>
                <a:ext uri="{FF2B5EF4-FFF2-40B4-BE49-F238E27FC236}">
                  <a16:creationId xmlns:a16="http://schemas.microsoft.com/office/drawing/2014/main" id="{087A846B-EA89-4B54-A854-EC14B137075C}"/>
                </a:ext>
              </a:extLst>
            </p:cNvPr>
            <p:cNvPicPr>
              <a:picLocks noChangeAspect="1"/>
            </p:cNvPicPr>
            <p:nvPr userDrawn="1"/>
          </p:nvPicPr>
          <p:blipFill>
            <a:blip r:embed="rId3">
              <a:extLst>
                <a:ext uri="{28A0092B-C50C-407E-A947-70E740481C1C}">
                  <a14:useLocalDpi xmlns:a14="http://schemas.microsoft.com/office/drawing/2010/main" val="0"/>
                </a:ext>
              </a:extLst>
            </a:blip>
            <a:stretch/>
          </p:blipFill>
          <p:spPr>
            <a:xfrm>
              <a:off x="-2052470" y="4552251"/>
              <a:ext cx="838317" cy="228632"/>
            </a:xfrm>
            <a:prstGeom prst="rect">
              <a:avLst/>
            </a:prstGeom>
          </p:spPr>
        </p:pic>
        <p:cxnSp>
          <p:nvCxnSpPr>
            <p:cNvPr id="127" name="Lijn">
              <a:extLst>
                <a:ext uri="{FF2B5EF4-FFF2-40B4-BE49-F238E27FC236}">
                  <a16:creationId xmlns:a16="http://schemas.microsoft.com/office/drawing/2014/main" id="{EEEAE59C-FEF7-4ADA-9FDC-3CE8BDF07E7B}"/>
                </a:ext>
              </a:extLst>
            </p:cNvPr>
            <p:cNvCxnSpPr>
              <a:cxnSpLocks/>
            </p:cNvCxnSpPr>
            <p:nvPr userDrawn="1"/>
          </p:nvCxnSpPr>
          <p:spPr>
            <a:xfrm>
              <a:off x="-2545133" y="2249550"/>
              <a:ext cx="23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Lijn">
              <a:extLst>
                <a:ext uri="{FF2B5EF4-FFF2-40B4-BE49-F238E27FC236}">
                  <a16:creationId xmlns:a16="http://schemas.microsoft.com/office/drawing/2014/main" id="{DCE5BD24-CCFA-4DB5-A414-B10E7DB9B620}"/>
                </a:ext>
              </a:extLst>
            </p:cNvPr>
            <p:cNvCxnSpPr>
              <a:cxnSpLocks/>
            </p:cNvCxnSpPr>
            <p:nvPr userDrawn="1"/>
          </p:nvCxnSpPr>
          <p:spPr>
            <a:xfrm>
              <a:off x="-2545133" y="4186876"/>
              <a:ext cx="230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9" name="Tip Tekst opmaken">
            <a:extLst>
              <a:ext uri="{FF2B5EF4-FFF2-40B4-BE49-F238E27FC236}">
                <a16:creationId xmlns:a16="http://schemas.microsoft.com/office/drawing/2014/main" id="{72553A87-E6DE-4AC8-ADFF-F96D4DE43FE9}"/>
              </a:ext>
            </a:extLst>
          </p:cNvPr>
          <p:cNvGrpSpPr/>
          <p:nvPr userDrawn="1"/>
        </p:nvGrpSpPr>
        <p:grpSpPr>
          <a:xfrm>
            <a:off x="3908090" y="1391508"/>
            <a:ext cx="2304000" cy="4074985"/>
            <a:chOff x="-2564091" y="1731373"/>
            <a:chExt cx="2304000" cy="4074985"/>
          </a:xfrm>
        </p:grpSpPr>
        <p:sp>
          <p:nvSpPr>
            <p:cNvPr id="130" name="Tip tekst">
              <a:extLst>
                <a:ext uri="{FF2B5EF4-FFF2-40B4-BE49-F238E27FC236}">
                  <a16:creationId xmlns:a16="http://schemas.microsoft.com/office/drawing/2014/main" id="{D7BB2FFC-8DBF-407F-8DB2-3AA87503BAF7}"/>
                </a:ext>
              </a:extLst>
            </p:cNvPr>
            <p:cNvSpPr txBox="1"/>
            <p:nvPr userDrawn="1"/>
          </p:nvSpPr>
          <p:spPr>
            <a:xfrm>
              <a:off x="-2564091" y="1731373"/>
              <a:ext cx="2304000" cy="3877985"/>
            </a:xfrm>
            <a:prstGeom prst="rect">
              <a:avLst/>
            </a:prstGeom>
            <a:noFill/>
          </p:spPr>
          <p:txBody>
            <a:bodyPr wrap="square" lIns="0" tIns="0" rIns="0" bIns="0" rtlCol="0">
              <a:spAutoFit/>
            </a:bodyPr>
            <a:lstStyle/>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Tekst opmaken</a:t>
              </a:r>
            </a:p>
            <a:p>
              <a:pPr>
                <a:lnSpc>
                  <a:spcPct val="100000"/>
                </a:lnSpc>
              </a:pPr>
              <a:endParaRPr lang="nl-NL" sz="1050" cap="all" baseline="0" noProof="1">
                <a:solidFill>
                  <a:schemeClr val="accent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In tekstkaders zijn vijf stijlen ingesteld:</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Je kiest een stijl door </a:t>
              </a:r>
              <a:r>
                <a:rPr lang="nl-NL" sz="1050" i="1" baseline="0" noProof="1">
                  <a:solidFill>
                    <a:schemeClr val="tx1"/>
                  </a:solidFill>
                  <a:latin typeface="Calibri Light" panose="020F0302020204030204" pitchFamily="34" charset="0"/>
                  <a:cs typeface="Calibri Light" panose="020F0302020204030204" pitchFamily="34" charset="0"/>
                </a:rPr>
                <a:t>aan het begin van een alinea </a:t>
              </a:r>
              <a:r>
                <a:rPr lang="nl-NL" sz="1050" baseline="0" noProof="1">
                  <a:solidFill>
                    <a:schemeClr val="tx1"/>
                  </a:solidFill>
                  <a:latin typeface="Calibri Light" panose="020F0302020204030204" pitchFamily="34" charset="0"/>
                  <a:cs typeface="Calibri Light" panose="020F0302020204030204" pitchFamily="34" charset="0"/>
                </a:rPr>
                <a:t>op </a:t>
              </a:r>
              <a:r>
                <a:rPr lang="nl-NL" sz="1050" b="1" baseline="0" noProof="1">
                  <a:solidFill>
                    <a:schemeClr val="tx1"/>
                  </a:solidFill>
                  <a:latin typeface="Calibri Light" panose="020F0302020204030204" pitchFamily="34" charset="0"/>
                  <a:cs typeface="Calibri Light" panose="020F0302020204030204" pitchFamily="34" charset="0"/>
                </a:rPr>
                <a:t>[Tab]</a:t>
              </a:r>
              <a:r>
                <a:rPr lang="nl-NL" sz="1050" baseline="0" noProof="1">
                  <a:solidFill>
                    <a:schemeClr val="tx1"/>
                  </a:solidFill>
                  <a:latin typeface="Calibri Light" panose="020F0302020204030204" pitchFamily="34" charset="0"/>
                  <a:cs typeface="Calibri Light" panose="020F0302020204030204" pitchFamily="34" charset="0"/>
                </a:rPr>
                <a:t> of </a:t>
              </a:r>
              <a:r>
                <a:rPr lang="nl-NL" sz="1050" b="1" baseline="0" noProof="1">
                  <a:solidFill>
                    <a:schemeClr val="tx1"/>
                  </a:solidFill>
                  <a:latin typeface="Calibri Light" panose="020F0302020204030204" pitchFamily="34" charset="0"/>
                  <a:cs typeface="Calibri Light" panose="020F0302020204030204" pitchFamily="34" charset="0"/>
                </a:rPr>
                <a:t>[Shift]+[Tab]</a:t>
              </a:r>
              <a:r>
                <a:rPr lang="nl-NL" sz="1050" baseline="0" noProof="1">
                  <a:solidFill>
                    <a:schemeClr val="tx1"/>
                  </a:solidFill>
                  <a:latin typeface="Calibri Light" panose="020F0302020204030204" pitchFamily="34" charset="0"/>
                  <a:cs typeface="Calibri Light" panose="020F0302020204030204" pitchFamily="34" charset="0"/>
                </a:rPr>
                <a:t> te drukken:</a:t>
              </a:r>
            </a:p>
            <a:p>
              <a:pPr marL="143991" indent="-143991">
                <a:lnSpc>
                  <a:spcPct val="100000"/>
                </a:lnSpc>
                <a:buSzPct val="85000"/>
                <a:buFont typeface="Calibri" panose="020B0604020202020204" pitchFamily="34" charset="0"/>
                <a:buChar char="•"/>
              </a:pPr>
              <a:r>
                <a:rPr lang="nl-NL" sz="1050" baseline="0" noProof="1">
                  <a:solidFill>
                    <a:schemeClr val="tx1"/>
                  </a:solidFill>
                  <a:latin typeface="Calibri Light" panose="020F0302020204030204" pitchFamily="34" charset="0"/>
                  <a:cs typeface="Calibri Light" panose="020F0302020204030204" pitchFamily="34" charset="0"/>
                </a:rPr>
                <a:t>Met </a:t>
              </a:r>
              <a:r>
                <a:rPr lang="nl-NL" sz="1050" b="1" baseline="0" noProof="1">
                  <a:solidFill>
                    <a:schemeClr val="tx1"/>
                  </a:solidFill>
                  <a:latin typeface="Calibri Light" panose="020F0302020204030204" pitchFamily="34" charset="0"/>
                  <a:cs typeface="Calibri Light" panose="020F0302020204030204" pitchFamily="34" charset="0"/>
                </a:rPr>
                <a:t>[Tab]</a:t>
              </a:r>
              <a:r>
                <a:rPr lang="nl-NL" sz="1050" baseline="0" noProof="1">
                  <a:solidFill>
                    <a:schemeClr val="tx1"/>
                  </a:solidFill>
                  <a:latin typeface="Calibri Light" panose="020F0302020204030204" pitchFamily="34" charset="0"/>
                  <a:cs typeface="Calibri Light" panose="020F0302020204030204" pitchFamily="34" charset="0"/>
                </a:rPr>
                <a:t> kies je de </a:t>
              </a:r>
              <a:r>
                <a:rPr lang="nl-NL" sz="1050" u="sng" baseline="0" noProof="1">
                  <a:solidFill>
                    <a:schemeClr val="tx1"/>
                  </a:solidFill>
                  <a:latin typeface="Calibri Light" panose="020F0302020204030204" pitchFamily="34" charset="0"/>
                  <a:cs typeface="Calibri Light" panose="020F0302020204030204" pitchFamily="34" charset="0"/>
                </a:rPr>
                <a:t>volgende</a:t>
              </a:r>
              <a:r>
                <a:rPr lang="nl-NL" sz="1050" baseline="0" noProof="1">
                  <a:solidFill>
                    <a:schemeClr val="tx1"/>
                  </a:solidFill>
                  <a:latin typeface="Calibri Light" panose="020F0302020204030204" pitchFamily="34" charset="0"/>
                  <a:cs typeface="Calibri Light" panose="020F0302020204030204" pitchFamily="34" charset="0"/>
                </a:rPr>
                <a:t> stijl</a:t>
              </a:r>
            </a:p>
            <a:p>
              <a:pPr marL="143991" indent="-143991">
                <a:lnSpc>
                  <a:spcPct val="100000"/>
                </a:lnSpc>
                <a:buSzPct val="85000"/>
                <a:buFont typeface="Calibri" panose="020B0604020202020204" pitchFamily="34" charset="0"/>
                <a:buChar char="•"/>
              </a:pPr>
              <a:r>
                <a:rPr lang="nl-NL" sz="1050" baseline="0" noProof="1">
                  <a:solidFill>
                    <a:schemeClr val="tx1"/>
                  </a:solidFill>
                  <a:latin typeface="Calibri Light" panose="020F0302020204030204" pitchFamily="34" charset="0"/>
                  <a:cs typeface="Calibri Light" panose="020F0302020204030204" pitchFamily="34" charset="0"/>
                </a:rPr>
                <a:t>Met </a:t>
              </a:r>
              <a:r>
                <a:rPr lang="nl-NL" sz="1050" b="1" baseline="0" noProof="1">
                  <a:solidFill>
                    <a:schemeClr val="tx1"/>
                  </a:solidFill>
                  <a:latin typeface="Calibri Light" panose="020F0302020204030204" pitchFamily="34" charset="0"/>
                  <a:cs typeface="Calibri Light" panose="020F0302020204030204" pitchFamily="34" charset="0"/>
                </a:rPr>
                <a:t>[Shift]+[Tab]</a:t>
              </a:r>
              <a:r>
                <a:rPr lang="nl-NL" sz="1050" baseline="0" noProof="1">
                  <a:solidFill>
                    <a:schemeClr val="tx1"/>
                  </a:solidFill>
                  <a:latin typeface="Calibri Light" panose="020F0302020204030204" pitchFamily="34" charset="0"/>
                  <a:cs typeface="Calibri Light" panose="020F0302020204030204" pitchFamily="34" charset="0"/>
                </a:rPr>
                <a:t> kies je de </a:t>
              </a:r>
              <a:r>
                <a:rPr lang="nl-NL" sz="1050" u="sng" baseline="0" noProof="1">
                  <a:solidFill>
                    <a:schemeClr val="tx1"/>
                  </a:solidFill>
                  <a:latin typeface="Calibri Light" panose="020F0302020204030204" pitchFamily="34" charset="0"/>
                  <a:cs typeface="Calibri Light" panose="020F0302020204030204" pitchFamily="34" charset="0"/>
                </a:rPr>
                <a:t>vorige</a:t>
              </a:r>
              <a:r>
                <a:rPr lang="nl-NL" sz="1050" i="0" u="none" baseline="0" noProof="1">
                  <a:solidFill>
                    <a:schemeClr val="tx1"/>
                  </a:solidFill>
                  <a:latin typeface="Calibri Light" panose="020F0302020204030204" pitchFamily="34" charset="0"/>
                  <a:cs typeface="Calibri Light" panose="020F0302020204030204" pitchFamily="34" charset="0"/>
                </a:rPr>
                <a:t> stijl</a:t>
              </a:r>
            </a:p>
            <a:p>
              <a:pPr marL="0" indent="0">
                <a:lnSpc>
                  <a:spcPct val="100000"/>
                </a:lnSpc>
                <a:buFont typeface="Calibri" panose="020B0604020202020204" pitchFamily="34" charset="0"/>
                <a:buNone/>
              </a:pPr>
              <a:endParaRPr lang="nl-NL" sz="105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r>
                <a:rPr lang="nl-NL" sz="1050" i="0" u="none" baseline="0" noProof="1">
                  <a:solidFill>
                    <a:schemeClr val="tx1"/>
                  </a:solidFill>
                  <a:latin typeface="Calibri Light" panose="020F0302020204030204" pitchFamily="34" charset="0"/>
                  <a:cs typeface="Calibri Light" panose="020F0302020204030204" pitchFamily="34" charset="0"/>
                </a:rPr>
                <a:t>Je kunt meerdere ‘sprongen’ tegelijk voor- of achteruit maken als je b.v. van stijl 1 naar stijl 4 wilt gaan. Je drukt dan aan het begin van een alinea meerdere keren op </a:t>
              </a:r>
              <a:r>
                <a:rPr lang="nl-NL" sz="1050" b="1" i="0" u="none" baseline="0" noProof="1">
                  <a:solidFill>
                    <a:schemeClr val="tx1"/>
                  </a:solidFill>
                  <a:latin typeface="Calibri Light" panose="020F0302020204030204" pitchFamily="34" charset="0"/>
                  <a:cs typeface="Calibri Light" panose="020F0302020204030204" pitchFamily="34" charset="0"/>
                </a:rPr>
                <a:t>[Tab]</a:t>
              </a:r>
              <a:r>
                <a:rPr lang="nl-NL" sz="1050" i="0" u="none" baseline="0" noProof="1">
                  <a:solidFill>
                    <a:schemeClr val="tx1"/>
                  </a:solidFill>
                  <a:latin typeface="Calibri Light" panose="020F0302020204030204" pitchFamily="34" charset="0"/>
                  <a:cs typeface="Calibri Light" panose="020F0302020204030204" pitchFamily="34" charset="0"/>
                </a:rPr>
                <a:t> of </a:t>
              </a:r>
              <a:r>
                <a:rPr lang="nl-NL" sz="1050" b="1" i="0" u="none" baseline="0" noProof="1">
                  <a:solidFill>
                    <a:schemeClr val="tx1"/>
                  </a:solidFill>
                  <a:latin typeface="Calibri Light" panose="020F0302020204030204" pitchFamily="34" charset="0"/>
                  <a:cs typeface="Calibri Light" panose="020F0302020204030204" pitchFamily="34" charset="0"/>
                </a:rPr>
                <a:t>[Shift]+[Tab].</a:t>
              </a:r>
            </a:p>
            <a:p>
              <a:pPr marL="0" indent="0">
                <a:lnSpc>
                  <a:spcPct val="100000"/>
                </a:lnSpc>
                <a:buFont typeface="Calibri" panose="020B0604020202020204" pitchFamily="34" charset="0"/>
                <a:buNone/>
              </a:pPr>
              <a:endParaRPr lang="nl-NL" sz="1050" b="1"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829417"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1" i="1" u="none" cap="all" baseline="0" noProof="1">
                  <a:solidFill>
                    <a:schemeClr val="accent1"/>
                  </a:solidFill>
                  <a:latin typeface="Calibri Light" panose="020F0302020204030204" pitchFamily="34" charset="0"/>
                  <a:cs typeface="Calibri Light" panose="020F0302020204030204" pitchFamily="34" charset="0"/>
                </a:rPr>
                <a:t>Tip</a:t>
              </a:r>
              <a:r>
                <a:rPr lang="nl-NL" sz="1050" b="1" i="1" u="none" baseline="0" noProof="1">
                  <a:solidFill>
                    <a:schemeClr val="tx1"/>
                  </a:solidFill>
                  <a:latin typeface="Calibri Light" panose="020F0302020204030204" pitchFamily="34" charset="0"/>
                  <a:cs typeface="Calibri Light" panose="020F0302020204030204" pitchFamily="34" charset="0"/>
                </a:rPr>
                <a:t>: </a:t>
              </a:r>
              <a:r>
                <a:rPr lang="nl-NL" sz="1050" b="0" i="1" u="none" baseline="0" noProof="1">
                  <a:solidFill>
                    <a:schemeClr val="tx1"/>
                  </a:solidFill>
                  <a:latin typeface="Calibri Light" panose="020F0302020204030204" pitchFamily="34" charset="0"/>
                  <a:cs typeface="Calibri Light" panose="020F0302020204030204" pitchFamily="34" charset="0"/>
                </a:rPr>
                <a:t>in plaats van de Tab-toets kun je ook deze knoppen gebruiken (op de Start-tab):</a:t>
              </a:r>
            </a:p>
          </p:txBody>
        </p:sp>
        <p:pic>
          <p:nvPicPr>
            <p:cNvPr id="131" name="Icon Inspringen">
              <a:extLst>
                <a:ext uri="{FF2B5EF4-FFF2-40B4-BE49-F238E27FC236}">
                  <a16:creationId xmlns:a16="http://schemas.microsoft.com/office/drawing/2014/main" id="{CF43F927-00B0-4D5B-B697-0D4CC3EA58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663475" y="5628215"/>
              <a:ext cx="419158" cy="178143"/>
            </a:xfrm>
            <a:prstGeom prst="rect">
              <a:avLst/>
            </a:prstGeom>
          </p:spPr>
        </p:pic>
        <p:cxnSp>
          <p:nvCxnSpPr>
            <p:cNvPr id="132" name="Lijn">
              <a:extLst>
                <a:ext uri="{FF2B5EF4-FFF2-40B4-BE49-F238E27FC236}">
                  <a16:creationId xmlns:a16="http://schemas.microsoft.com/office/drawing/2014/main" id="{55783685-606D-41B5-B8A6-C63AC95E381A}"/>
                </a:ext>
              </a:extLst>
            </p:cNvPr>
            <p:cNvCxnSpPr>
              <a:cxnSpLocks/>
            </p:cNvCxnSpPr>
            <p:nvPr userDrawn="1"/>
          </p:nvCxnSpPr>
          <p:spPr>
            <a:xfrm>
              <a:off x="-2564091" y="1923866"/>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3" name="Screenprint stijlen">
              <a:extLst>
                <a:ext uri="{FF2B5EF4-FFF2-40B4-BE49-F238E27FC236}">
                  <a16:creationId xmlns:a16="http://schemas.microsoft.com/office/drawing/2014/main" id="{86BD6095-FD1D-4D21-8E99-06BCB4E7C81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062502" y="2262432"/>
              <a:ext cx="1057265" cy="1037867"/>
            </a:xfrm>
            <a:prstGeom prst="rect">
              <a:avLst/>
            </a:prstGeom>
          </p:spPr>
        </p:pic>
      </p:grpSp>
      <p:grpSp>
        <p:nvGrpSpPr>
          <p:cNvPr id="134" name="Tip Foto instellen">
            <a:extLst>
              <a:ext uri="{FF2B5EF4-FFF2-40B4-BE49-F238E27FC236}">
                <a16:creationId xmlns:a16="http://schemas.microsoft.com/office/drawing/2014/main" id="{36DEFC1B-2E82-48C4-A6CC-F2001A75A195}"/>
              </a:ext>
            </a:extLst>
          </p:cNvPr>
          <p:cNvGrpSpPr/>
          <p:nvPr userDrawn="1"/>
        </p:nvGrpSpPr>
        <p:grpSpPr>
          <a:xfrm>
            <a:off x="6641622" y="1391508"/>
            <a:ext cx="2304000" cy="5009064"/>
            <a:chOff x="6633481" y="1391507"/>
            <a:chExt cx="2304000" cy="5009064"/>
          </a:xfrm>
        </p:grpSpPr>
        <p:sp>
          <p:nvSpPr>
            <p:cNvPr id="135" name="Tip tekst">
              <a:extLst>
                <a:ext uri="{FF2B5EF4-FFF2-40B4-BE49-F238E27FC236}">
                  <a16:creationId xmlns:a16="http://schemas.microsoft.com/office/drawing/2014/main" id="{DAFF4126-7BC9-40F2-A4AD-0897615BC5FC}"/>
                </a:ext>
              </a:extLst>
            </p:cNvPr>
            <p:cNvSpPr txBox="1"/>
            <p:nvPr userDrawn="1"/>
          </p:nvSpPr>
          <p:spPr>
            <a:xfrm>
              <a:off x="6633481" y="1391507"/>
              <a:ext cx="2304000" cy="5009064"/>
            </a:xfrm>
            <a:prstGeom prst="rect">
              <a:avLst/>
            </a:prstGeom>
            <a:noFill/>
          </p:spPr>
          <p:txBody>
            <a:bodyPr wrap="square" lIns="0" tIns="0" rIns="0" bIns="0" rtlCol="0">
              <a:spAutoFit/>
            </a:bodyPr>
            <a:lstStyle/>
            <a:p>
              <a:pPr marL="0" algn="l" defTabSz="531979" rtl="0" eaLnBrk="1" latinLnBrk="0" hangingPunct="1">
                <a:lnSpc>
                  <a:spcPct val="100000"/>
                </a:lnSpc>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Foto instellen</a:t>
              </a:r>
            </a:p>
            <a:p>
              <a:pPr marL="0" algn="l" defTabSz="531979" rtl="0" eaLnBrk="1" latinLnBrk="0" hangingPunct="1">
                <a:lnSpc>
                  <a:spcPct val="100000"/>
                </a:lnSpc>
              </a:pPr>
              <a:endParaRPr lang="nl-NL" sz="1050" b="0" kern="1200" cap="none" baseline="0" noProof="1">
                <a:solidFill>
                  <a:schemeClr val="tx1"/>
                </a:solidFill>
                <a:latin typeface="Calibri Light" panose="020F0302020204030204" pitchFamily="34" charset="0"/>
                <a:ea typeface="+mn-ea"/>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Een fotokader wordt altijd vanuit het midden van de gekozen foto gevuld. </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i="0" u="none" baseline="0" noProof="1">
                  <a:solidFill>
                    <a:schemeClr val="tx1"/>
                  </a:solidFill>
                  <a:latin typeface="Calibri Light" panose="020F0302020204030204" pitchFamily="34" charset="0"/>
                  <a:cs typeface="Calibri Light" panose="020F0302020204030204" pitchFamily="34" charset="0"/>
                </a:rPr>
                <a:t>Als je een ander gedeelte van de foto wilt zien, gebruik je de functie ‘bijsnijden’:</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Klik op de foto.</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Afbeeldingsopmaak</a:t>
              </a:r>
              <a:r>
                <a:rPr lang="nl-NL" sz="1050" b="0" i="0" u="none" baseline="0" noProof="1">
                  <a:solidFill>
                    <a:schemeClr val="tx1"/>
                  </a:solidFill>
                  <a:latin typeface="Calibri Light" panose="020F0302020204030204" pitchFamily="34" charset="0"/>
                  <a:cs typeface="Calibri Light" panose="020F0302020204030204" pitchFamily="34" charset="0"/>
                </a:rPr>
                <a:t>: klik op </a:t>
              </a:r>
              <a:r>
                <a:rPr lang="nl-NL" sz="1050" b="1" i="0" u="none" baseline="0" noProof="1">
                  <a:solidFill>
                    <a:schemeClr val="tx1"/>
                  </a:solidFill>
                  <a:latin typeface="Calibri Light" panose="020F0302020204030204" pitchFamily="34" charset="0"/>
                  <a:cs typeface="Calibri Light" panose="020F0302020204030204" pitchFamily="34" charset="0"/>
                </a:rPr>
                <a:t>Bijsnijden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Nu kun je de foto bewegen en daarmee het gewenste deel in beeld schuiven. Ook kun je de foto vergroten/ verkleinen door met de ronde witte greepjes in de hoeken te slepen.</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Klik naast het kader om de bijsnijden-functie te verlaten.</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gn="l" defTabSz="531979" rtl="0" eaLnBrk="1" latinLnBrk="0" hangingPunct="1">
                <a:lnSpc>
                  <a:spcPct val="100000"/>
                </a:lnSpc>
                <a:buFont typeface="Calibri" panose="020B0604020202020204" pitchFamily="34" charset="0"/>
                <a:buNone/>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Andere foto kiezen</a:t>
              </a:r>
            </a:p>
            <a:p>
              <a:pPr marL="0" indent="0" algn="l" defTabSz="531979" rtl="0" eaLnBrk="1" latinLnBrk="0" hangingPunct="1">
                <a:lnSpc>
                  <a:spcPct val="100000"/>
                </a:lnSpc>
                <a:buFont typeface="Calibri" panose="020B0604020202020204" pitchFamily="34" charset="0"/>
                <a:buNone/>
              </a:pPr>
              <a:endParaRPr lang="nl-NL" sz="1050" b="0" kern="1200" cap="none" baseline="0" noProof="1">
                <a:solidFill>
                  <a:schemeClr val="tx1"/>
                </a:solidFill>
                <a:latin typeface="Calibri Light" panose="020F0302020204030204" pitchFamily="34" charset="0"/>
                <a:ea typeface="+mn-ea"/>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Selecteer de foto.</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Druk op </a:t>
              </a:r>
              <a:r>
                <a:rPr lang="nl-NL" sz="1050" b="1" i="0" u="none" baseline="0" noProof="1">
                  <a:solidFill>
                    <a:schemeClr val="tx1"/>
                  </a:solidFill>
                  <a:latin typeface="Calibri Light" panose="020F0302020204030204" pitchFamily="34" charset="0"/>
                  <a:cs typeface="Calibri Light" panose="020F0302020204030204" pitchFamily="34" charset="0"/>
                </a:rPr>
                <a:t>[Delete]</a:t>
              </a: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Start</a:t>
              </a:r>
              <a:r>
                <a:rPr lang="nl-NL" sz="1050" b="0" i="0" u="none" baseline="0" noProof="1">
                  <a:solidFill>
                    <a:schemeClr val="tx1"/>
                  </a:solidFill>
                  <a:latin typeface="Calibri Light" panose="020F0302020204030204" pitchFamily="34" charset="0"/>
                  <a:cs typeface="Calibri Light" panose="020F0302020204030204" pitchFamily="34" charset="0"/>
                </a:rPr>
                <a:t>:</a:t>
              </a:r>
              <a:r>
                <a:rPr lang="nl-NL" sz="1050" b="1" i="0" u="none" baseline="0" noProof="1">
                  <a:solidFill>
                    <a:schemeClr val="tx1"/>
                  </a:solidFill>
                  <a:latin typeface="Calibri Light" panose="020F0302020204030204" pitchFamily="34" charset="0"/>
                  <a:cs typeface="Calibri Light" panose="020F0302020204030204" pitchFamily="34" charset="0"/>
                </a:rPr>
                <a:t> </a:t>
              </a:r>
              <a:r>
                <a:rPr lang="nl-NL" sz="1050" b="0" i="0" u="none" baseline="0" noProof="1">
                  <a:solidFill>
                    <a:schemeClr val="tx1"/>
                  </a:solidFill>
                  <a:latin typeface="Calibri Light" panose="020F0302020204030204" pitchFamily="34" charset="0"/>
                  <a:cs typeface="Calibri Light" panose="020F0302020204030204" pitchFamily="34" charset="0"/>
                </a:rPr>
                <a:t>klik op </a:t>
              </a:r>
              <a:r>
                <a:rPr lang="nl-NL" sz="1050" b="1" i="0" u="none" baseline="0" noProof="1">
                  <a:solidFill>
                    <a:schemeClr val="tx1"/>
                  </a:solidFill>
                  <a:latin typeface="Calibri Light" panose="020F0302020204030204" pitchFamily="34" charset="0"/>
                  <a:cs typeface="Calibri Light" panose="020F0302020204030204" pitchFamily="34" charset="0"/>
                </a:rPr>
                <a:t>Opnieuw instellen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1"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Kies een nieuwe foto volgens de aanwijzingen.</a:t>
              </a:r>
            </a:p>
          </p:txBody>
        </p:sp>
        <p:cxnSp>
          <p:nvCxnSpPr>
            <p:cNvPr id="136" name="Lijn">
              <a:extLst>
                <a:ext uri="{FF2B5EF4-FFF2-40B4-BE49-F238E27FC236}">
                  <a16:creationId xmlns:a16="http://schemas.microsoft.com/office/drawing/2014/main" id="{A8E43A82-FA65-4B50-9828-C4740E9E741A}"/>
                </a:ext>
              </a:extLst>
            </p:cNvPr>
            <p:cNvCxnSpPr>
              <a:cxnSpLocks/>
            </p:cNvCxnSpPr>
            <p:nvPr userDrawn="1"/>
          </p:nvCxnSpPr>
          <p:spPr>
            <a:xfrm>
              <a:off x="6633481" y="1584000"/>
              <a:ext cx="23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Lijn">
              <a:extLst>
                <a:ext uri="{FF2B5EF4-FFF2-40B4-BE49-F238E27FC236}">
                  <a16:creationId xmlns:a16="http://schemas.microsoft.com/office/drawing/2014/main" id="{0150E791-AE56-48CE-BD8B-44B868408D75}"/>
                </a:ext>
              </a:extLst>
            </p:cNvPr>
            <p:cNvCxnSpPr>
              <a:cxnSpLocks/>
            </p:cNvCxnSpPr>
            <p:nvPr userDrawn="1"/>
          </p:nvCxnSpPr>
          <p:spPr>
            <a:xfrm>
              <a:off x="6633481" y="5127989"/>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8" name="Icon Bijsnijden" descr="Afbeelding met tafel&#10;&#10;Automatisch gegenereerde beschrijving">
              <a:extLst>
                <a:ext uri="{FF2B5EF4-FFF2-40B4-BE49-F238E27FC236}">
                  <a16:creationId xmlns:a16="http://schemas.microsoft.com/office/drawing/2014/main" id="{4B64F629-3218-474E-A1F5-909319BB8D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96542" y="2948859"/>
              <a:ext cx="562053" cy="724001"/>
            </a:xfrm>
            <a:prstGeom prst="rect">
              <a:avLst/>
            </a:prstGeom>
          </p:spPr>
        </p:pic>
        <p:pic>
          <p:nvPicPr>
            <p:cNvPr id="139" name="Icon Opnieuw instellen">
              <a:extLst>
                <a:ext uri="{FF2B5EF4-FFF2-40B4-BE49-F238E27FC236}">
                  <a16:creationId xmlns:a16="http://schemas.microsoft.com/office/drawing/2014/main" id="{ECEAD7ED-CCA4-47A3-9804-4095FAD53DD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32014" y="5743449"/>
              <a:ext cx="1181265" cy="257211"/>
            </a:xfrm>
            <a:prstGeom prst="rect">
              <a:avLst/>
            </a:prstGeom>
          </p:spPr>
        </p:pic>
      </p:grpSp>
      <p:grpSp>
        <p:nvGrpSpPr>
          <p:cNvPr id="140" name="Tip Dia herstellen">
            <a:extLst>
              <a:ext uri="{FF2B5EF4-FFF2-40B4-BE49-F238E27FC236}">
                <a16:creationId xmlns:a16="http://schemas.microsoft.com/office/drawing/2014/main" id="{50F5CC48-804D-426E-8495-1935FB72D7E5}"/>
              </a:ext>
            </a:extLst>
          </p:cNvPr>
          <p:cNvGrpSpPr/>
          <p:nvPr userDrawn="1"/>
        </p:nvGrpSpPr>
        <p:grpSpPr>
          <a:xfrm>
            <a:off x="9375155" y="1391510"/>
            <a:ext cx="2304000" cy="4201150"/>
            <a:chOff x="9375155" y="1391507"/>
            <a:chExt cx="2304000" cy="4201150"/>
          </a:xfrm>
        </p:grpSpPr>
        <p:sp>
          <p:nvSpPr>
            <p:cNvPr id="141" name="Tip tekst">
              <a:extLst>
                <a:ext uri="{FF2B5EF4-FFF2-40B4-BE49-F238E27FC236}">
                  <a16:creationId xmlns:a16="http://schemas.microsoft.com/office/drawing/2014/main" id="{F03604F6-D217-4100-8DC7-447C5DF07B76}"/>
                </a:ext>
              </a:extLst>
            </p:cNvPr>
            <p:cNvSpPr txBox="1"/>
            <p:nvPr userDrawn="1"/>
          </p:nvSpPr>
          <p:spPr>
            <a:xfrm>
              <a:off x="9375155" y="1391507"/>
              <a:ext cx="2304000" cy="4201150"/>
            </a:xfrm>
            <a:prstGeom prst="rect">
              <a:avLst/>
            </a:prstGeom>
            <a:noFill/>
          </p:spPr>
          <p:txBody>
            <a:bodyPr wrap="square" lIns="0" tIns="0" rIns="0" bIns="0" rtlCol="0">
              <a:spAutoFit/>
            </a:bodyPr>
            <a:lstStyle/>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Dia herstellen</a:t>
              </a:r>
            </a:p>
            <a:p>
              <a:pPr>
                <a:lnSpc>
                  <a:spcPct val="100000"/>
                </a:lnSpc>
              </a:pPr>
              <a:endParaRPr lang="nl-NL" sz="1050" b="0" cap="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none" baseline="0" noProof="1">
                  <a:solidFill>
                    <a:schemeClr val="tx1"/>
                  </a:solidFill>
                  <a:latin typeface="Calibri Light" panose="020F0302020204030204" pitchFamily="34" charset="0"/>
                  <a:cs typeface="Calibri Light" panose="020F0302020204030204" pitchFamily="34" charset="0"/>
                </a:rPr>
                <a:t>Als de dia-elementen niet (meer) op de juiste manier (over elkaar) liggen kun je de dia-indeling herstellen:</a:t>
              </a: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sng" cap="all" baseline="0" noProof="1">
                  <a:solidFill>
                    <a:schemeClr val="accent1"/>
                  </a:solidFill>
                  <a:latin typeface="Calibri Light" panose="020F0302020204030204" pitchFamily="34" charset="0"/>
                  <a:cs typeface="Calibri Light" panose="020F0302020204030204" pitchFamily="34" charset="0"/>
                </a:rPr>
                <a:t>Stap 1:</a:t>
              </a: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none" baseline="0" noProof="1">
                  <a:solidFill>
                    <a:schemeClr val="tx1"/>
                  </a:solidFill>
                  <a:latin typeface="Calibri Light" panose="020F0302020204030204" pitchFamily="34" charset="0"/>
                  <a:cs typeface="Calibri Light" panose="020F0302020204030204" pitchFamily="34" charset="0"/>
                </a:rPr>
                <a:t>Verwijder eerst de bijsnijdingen van foto’s op deze dia (anders raken ze in STAP 2 verloren): </a:t>
              </a:r>
            </a:p>
            <a:p>
              <a:pPr marL="143991" marR="0" lvl="1" indent="-143991" algn="l" defTabSz="53197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Klik op de foto. </a:t>
              </a:r>
            </a:p>
            <a:p>
              <a:pPr marL="143991" marR="0" lvl="1" indent="-143991" algn="l" defTabSz="53197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Op tab </a:t>
              </a:r>
              <a:r>
                <a:rPr lang="nl-NL" sz="1050" b="1" i="0" u="none" kern="1200" baseline="0" noProof="1">
                  <a:solidFill>
                    <a:schemeClr val="tx1"/>
                  </a:solidFill>
                  <a:latin typeface="Calibri Light" panose="020F0302020204030204" pitchFamily="34" charset="0"/>
                  <a:ea typeface="+mn-ea"/>
                  <a:cs typeface="Calibri Light" panose="020F0302020204030204" pitchFamily="34" charset="0"/>
                </a:rPr>
                <a:t>Afbeeldingsopmaak</a:t>
              </a: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 klik op </a:t>
              </a:r>
              <a:r>
                <a:rPr lang="nl-NL" sz="1050" b="1" i="0" u="none" kern="1200" baseline="0" noProof="1">
                  <a:solidFill>
                    <a:schemeClr val="tx1"/>
                  </a:solidFill>
                  <a:latin typeface="Calibri Light" panose="020F0302020204030204" pitchFamily="34" charset="0"/>
                  <a:ea typeface="+mn-ea"/>
                  <a:cs typeface="Calibri Light" panose="020F0302020204030204" pitchFamily="34" charset="0"/>
                </a:rPr>
                <a:t>Afbeeldingen comprimeren</a:t>
              </a: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a:t>
              </a: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Selecteer </a:t>
              </a:r>
              <a:r>
                <a:rPr lang="nl-NL" sz="1050" b="1" i="0" u="none" baseline="0" noProof="1">
                  <a:solidFill>
                    <a:schemeClr val="tx1"/>
                  </a:solidFill>
                  <a:latin typeface="Calibri Light" panose="020F0302020204030204" pitchFamily="34" charset="0"/>
                  <a:cs typeface="Calibri Light" panose="020F0302020204030204" pitchFamily="34" charset="0"/>
                </a:rPr>
                <a:t>Bijgesneden gebieden van afbeeldingen verwijderen</a:t>
              </a:r>
              <a:r>
                <a:rPr lang="nl-NL" sz="1050" b="0" i="0" u="none" baseline="0" noProof="1">
                  <a:solidFill>
                    <a:schemeClr val="tx1"/>
                  </a:solidFill>
                  <a:latin typeface="Calibri Light" panose="020F0302020204030204" pitchFamily="34" charset="0"/>
                  <a:cs typeface="Calibri Light" panose="020F0302020204030204" pitchFamily="34" charset="0"/>
                </a:rPr>
                <a:t> en </a:t>
              </a:r>
              <a:r>
                <a:rPr lang="nl-NL" sz="1050" b="1" i="0" u="none" baseline="0" noProof="1">
                  <a:solidFill>
                    <a:schemeClr val="tx1"/>
                  </a:solidFill>
                  <a:latin typeface="Calibri Light" panose="020F0302020204030204" pitchFamily="34" charset="0"/>
                  <a:cs typeface="Calibri Light" panose="020F0302020204030204" pitchFamily="34" charset="0"/>
                </a:rPr>
                <a:t>Standaardresolutie gebruiken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Sluit af met een klik op </a:t>
              </a:r>
              <a:r>
                <a:rPr lang="nl-NL" sz="1050" b="1" i="0" u="none" baseline="0" noProof="1">
                  <a:solidFill>
                    <a:schemeClr val="tx1"/>
                  </a:solidFill>
                  <a:latin typeface="Calibri Light" panose="020F0302020204030204" pitchFamily="34" charset="0"/>
                  <a:cs typeface="Calibri Light" panose="020F0302020204030204" pitchFamily="34" charset="0"/>
                </a:rPr>
                <a:t>OK</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sng" cap="all" baseline="0" noProof="1">
                  <a:solidFill>
                    <a:schemeClr val="accent1"/>
                  </a:solidFill>
                  <a:latin typeface="Calibri Light" panose="020F0302020204030204" pitchFamily="34" charset="0"/>
                  <a:cs typeface="Calibri Light" panose="020F0302020204030204" pitchFamily="34" charset="0"/>
                </a:rPr>
                <a:t>Stap 2:</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Start</a:t>
              </a:r>
              <a:r>
                <a:rPr lang="nl-NL" sz="1050" b="0" i="0" u="none" baseline="0" noProof="1">
                  <a:solidFill>
                    <a:schemeClr val="tx1"/>
                  </a:solidFill>
                  <a:latin typeface="Calibri Light" panose="020F0302020204030204" pitchFamily="34" charset="0"/>
                  <a:cs typeface="Calibri Light" panose="020F0302020204030204" pitchFamily="34" charset="0"/>
                </a:rPr>
                <a:t>:</a:t>
              </a:r>
              <a:r>
                <a:rPr lang="nl-NL" sz="1050" b="1" i="0" u="none" baseline="0" noProof="1">
                  <a:solidFill>
                    <a:schemeClr val="tx1"/>
                  </a:solidFill>
                  <a:latin typeface="Calibri Light" panose="020F0302020204030204" pitchFamily="34" charset="0"/>
                  <a:cs typeface="Calibri Light" panose="020F0302020204030204" pitchFamily="34" charset="0"/>
                </a:rPr>
                <a:t> </a:t>
              </a:r>
              <a:r>
                <a:rPr lang="nl-NL" sz="1050" b="0" i="0" u="none" baseline="0" noProof="1">
                  <a:solidFill>
                    <a:schemeClr val="tx1"/>
                  </a:solidFill>
                  <a:latin typeface="Calibri Light" panose="020F0302020204030204" pitchFamily="34" charset="0"/>
                  <a:cs typeface="Calibri Light" panose="020F0302020204030204" pitchFamily="34" charset="0"/>
                </a:rPr>
                <a:t>klik op </a:t>
              </a:r>
              <a:r>
                <a:rPr lang="nl-NL" sz="1050" b="1" i="0" u="none" baseline="0" noProof="1">
                  <a:solidFill>
                    <a:schemeClr val="tx1"/>
                  </a:solidFill>
                  <a:latin typeface="Calibri Light" panose="020F0302020204030204" pitchFamily="34" charset="0"/>
                  <a:cs typeface="Calibri Light" panose="020F0302020204030204" pitchFamily="34" charset="0"/>
                </a:rPr>
                <a:t>Opnieuw instellen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1377955" rtl="0" eaLnBrk="1" fontAlgn="auto" latinLnBrk="0" hangingPunct="1">
                <a:lnSpc>
                  <a:spcPct val="100000"/>
                </a:lnSpc>
                <a:spcBef>
                  <a:spcPts val="0"/>
                </a:spcBef>
                <a:spcAft>
                  <a:spcPts val="0"/>
                </a:spcAft>
                <a:buClrTx/>
                <a:buSzTx/>
                <a:buFont typeface="Calibri" panose="020B0604020202020204" pitchFamily="34" charset="0"/>
                <a:buNone/>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p:txBody>
        </p:sp>
        <p:cxnSp>
          <p:nvCxnSpPr>
            <p:cNvPr id="142" name="Lijn">
              <a:extLst>
                <a:ext uri="{FF2B5EF4-FFF2-40B4-BE49-F238E27FC236}">
                  <a16:creationId xmlns:a16="http://schemas.microsoft.com/office/drawing/2014/main" id="{ECE3DE52-C3EA-4DC1-B3F9-EEA3DBCEEEF4}"/>
                </a:ext>
              </a:extLst>
            </p:cNvPr>
            <p:cNvCxnSpPr>
              <a:cxnSpLocks/>
            </p:cNvCxnSpPr>
            <p:nvPr userDrawn="1"/>
          </p:nvCxnSpPr>
          <p:spPr>
            <a:xfrm>
              <a:off x="9375155" y="1584000"/>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3" name="Icon Afbeeldingen comprimeren">
              <a:extLst>
                <a:ext uri="{FF2B5EF4-FFF2-40B4-BE49-F238E27FC236}">
                  <a16:creationId xmlns:a16="http://schemas.microsoft.com/office/drawing/2014/main" id="{242BF795-21CD-4CB0-B783-A5078CF86BBF}"/>
                </a:ext>
              </a:extLst>
            </p:cNvPr>
            <p:cNvPicPr>
              <a:picLocks noChangeAspect="1"/>
            </p:cNvPicPr>
            <p:nvPr userDrawn="1"/>
          </p:nvPicPr>
          <p:blipFill>
            <a:blip r:embed="rId8">
              <a:extLst>
                <a:ext uri="{28A0092B-C50C-407E-A947-70E740481C1C}">
                  <a14:useLocalDpi xmlns:a14="http://schemas.microsoft.com/office/drawing/2010/main" val="0"/>
                </a:ext>
              </a:extLst>
            </a:blip>
            <a:stretch/>
          </p:blipFill>
          <p:spPr>
            <a:xfrm>
              <a:off x="9511434" y="3464874"/>
              <a:ext cx="1705213" cy="228632"/>
            </a:xfrm>
            <a:prstGeom prst="rect">
              <a:avLst/>
            </a:prstGeom>
          </p:spPr>
        </p:pic>
        <p:pic>
          <p:nvPicPr>
            <p:cNvPr id="144" name="Icon Opnieuw instellen">
              <a:extLst>
                <a:ext uri="{FF2B5EF4-FFF2-40B4-BE49-F238E27FC236}">
                  <a16:creationId xmlns:a16="http://schemas.microsoft.com/office/drawing/2014/main" id="{0F159EE5-0DB6-44B4-B1E3-B600765D8FC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70" y="4937066"/>
              <a:ext cx="1181265" cy="257211"/>
            </a:xfrm>
            <a:prstGeom prst="rect">
              <a:avLst/>
            </a:prstGeom>
          </p:spPr>
        </p:pic>
      </p:grpSp>
      <p:sp>
        <p:nvSpPr>
          <p:cNvPr id="145" name="Tijdelijke aanduiding voor datum 1">
            <a:extLst>
              <a:ext uri="{FF2B5EF4-FFF2-40B4-BE49-F238E27FC236}">
                <a16:creationId xmlns:a16="http://schemas.microsoft.com/office/drawing/2014/main" id="{3FFF70E0-9C62-42C0-999D-79C0187433DB}"/>
              </a:ext>
            </a:extLst>
          </p:cNvPr>
          <p:cNvSpPr>
            <a:spLocks noGrp="1"/>
          </p:cNvSpPr>
          <p:nvPr>
            <p:ph type="dt" sz="half" idx="10"/>
          </p:nvPr>
        </p:nvSpPr>
        <p:spPr>
          <a:xfrm>
            <a:off x="-84432" y="6695008"/>
            <a:ext cx="36000" cy="307777"/>
          </a:xfrm>
          <a:prstGeom prst="rect">
            <a:avLst/>
          </a:prstGeom>
        </p:spPr>
        <p:txBody>
          <a:bodyPr>
            <a:spAutoFit/>
          </a:bodyPr>
          <a:lstStyle>
            <a:lvl1pPr>
              <a:defRPr sz="100">
                <a:solidFill>
                  <a:srgbClr val="E6E6E6"/>
                </a:solidFill>
              </a:defRPr>
            </a:lvl1pPr>
          </a:lstStyle>
          <a:p>
            <a:endParaRPr lang="nl-NL" dirty="0"/>
          </a:p>
        </p:txBody>
      </p:sp>
      <p:sp>
        <p:nvSpPr>
          <p:cNvPr id="146" name="Tijdelijke aanduiding voor voettekst 2">
            <a:extLst>
              <a:ext uri="{FF2B5EF4-FFF2-40B4-BE49-F238E27FC236}">
                <a16:creationId xmlns:a16="http://schemas.microsoft.com/office/drawing/2014/main" id="{C970C9C0-2814-41BA-938D-B4F9E5E41EFB}"/>
              </a:ext>
            </a:extLst>
          </p:cNvPr>
          <p:cNvSpPr>
            <a:spLocks noGrp="1"/>
          </p:cNvSpPr>
          <p:nvPr>
            <p:ph type="ftr" sz="quarter" idx="11"/>
          </p:nvPr>
        </p:nvSpPr>
        <p:spPr>
          <a:xfrm>
            <a:off x="-84432" y="6695010"/>
            <a:ext cx="36000" cy="907941"/>
          </a:xfrm>
          <a:prstGeom prst="rect">
            <a:avLst/>
          </a:prstGeom>
        </p:spPr>
        <p:txBody>
          <a:bodyPr>
            <a:spAutoFit/>
          </a:bodyPr>
          <a:lstStyle>
            <a:lvl1pPr>
              <a:defRPr sz="100">
                <a:solidFill>
                  <a:srgbClr val="E6E6E6"/>
                </a:solidFill>
              </a:defRPr>
            </a:lvl1pPr>
          </a:lstStyle>
          <a:p>
            <a:endParaRPr lang="nl-NL" dirty="0"/>
          </a:p>
        </p:txBody>
      </p:sp>
      <p:sp>
        <p:nvSpPr>
          <p:cNvPr id="147" name="Tijdelijke aanduiding voor dianummer 3">
            <a:extLst>
              <a:ext uri="{FF2B5EF4-FFF2-40B4-BE49-F238E27FC236}">
                <a16:creationId xmlns:a16="http://schemas.microsoft.com/office/drawing/2014/main" id="{0B7FD4F4-2E28-41DA-B738-FB098BA4F714}"/>
              </a:ext>
            </a:extLst>
          </p:cNvPr>
          <p:cNvSpPr>
            <a:spLocks noGrp="1"/>
          </p:cNvSpPr>
          <p:nvPr>
            <p:ph type="sldNum" sz="quarter" idx="12"/>
          </p:nvPr>
        </p:nvSpPr>
        <p:spPr>
          <a:xfrm>
            <a:off x="-84432" y="6695008"/>
            <a:ext cx="36000" cy="169277"/>
          </a:xfrm>
          <a:prstGeom prst="rect">
            <a:avLst/>
          </a:prstGeom>
        </p:spPr>
        <p:txBody>
          <a:bodyPr>
            <a:spAutoFit/>
          </a:bodyPr>
          <a:lstStyle>
            <a:lvl1pPr>
              <a:defRPr sz="100">
                <a:solidFill>
                  <a:srgbClr val="E6E6E6"/>
                </a:solidFill>
              </a:defRPr>
            </a:lvl1pPr>
          </a:lstStyle>
          <a:p>
            <a:fld id="{B8626174-7854-4699-ADD6-1A80D8049B55}" type="slidenum">
              <a:rPr lang="nl-NL" smtClean="0"/>
              <a:pPr/>
              <a:t>‹nr.›</a:t>
            </a:fld>
            <a:endParaRPr lang="nl-NL" dirty="0"/>
          </a:p>
        </p:txBody>
      </p:sp>
      <p:sp>
        <p:nvSpPr>
          <p:cNvPr id="148" name="Titel 4">
            <a:extLst>
              <a:ext uri="{FF2B5EF4-FFF2-40B4-BE49-F238E27FC236}">
                <a16:creationId xmlns:a16="http://schemas.microsoft.com/office/drawing/2014/main" id="{D1AB2F9D-80F5-47D5-B03F-079A6920C3EA}"/>
              </a:ext>
            </a:extLst>
          </p:cNvPr>
          <p:cNvSpPr>
            <a:spLocks noGrp="1"/>
          </p:cNvSpPr>
          <p:nvPr>
            <p:ph type="title" hasCustomPrompt="1"/>
          </p:nvPr>
        </p:nvSpPr>
        <p:spPr>
          <a:xfrm>
            <a:off x="43490" y="-228203"/>
            <a:ext cx="360000" cy="153888"/>
          </a:xfrm>
          <a:prstGeom prst="rect">
            <a:avLst/>
          </a:prstGeom>
        </p:spPr>
        <p:txBody>
          <a:bodyPr lIns="0" tIns="0" rIns="0" bIns="0"/>
          <a:lstStyle>
            <a:lvl1pPr>
              <a:defRPr sz="1000">
                <a:solidFill>
                  <a:schemeClr val="bg2">
                    <a:lumMod val="75000"/>
                  </a:schemeClr>
                </a:solidFill>
              </a:defRPr>
            </a:lvl1pPr>
          </a:lstStyle>
          <a:p>
            <a:r>
              <a:rPr lang="nl-NL" dirty="0"/>
              <a:t>[titel]</a:t>
            </a:r>
          </a:p>
        </p:txBody>
      </p:sp>
      <p:pic>
        <p:nvPicPr>
          <p:cNvPr id="3" name="Afbeelding 2">
            <a:extLst>
              <a:ext uri="{FF2B5EF4-FFF2-40B4-BE49-F238E27FC236}">
                <a16:creationId xmlns:a16="http://schemas.microsoft.com/office/drawing/2014/main" id="{E9917A5B-54F3-CB84-9341-7407410B5FCB}"/>
              </a:ext>
            </a:extLst>
          </p:cNvPr>
          <p:cNvPicPr>
            <a:picLocks noChangeAspect="1"/>
          </p:cNvPicPr>
          <p:nvPr userDrawn="1"/>
        </p:nvPicPr>
        <p:blipFill>
          <a:blip r:embed="rId9"/>
          <a:stretch>
            <a:fillRect/>
          </a:stretch>
        </p:blipFill>
        <p:spPr>
          <a:xfrm>
            <a:off x="1655515" y="6059464"/>
            <a:ext cx="876422" cy="247685"/>
          </a:xfrm>
          <a:prstGeom prst="rect">
            <a:avLst/>
          </a:prstGeom>
        </p:spPr>
      </p:pic>
      <p:cxnSp>
        <p:nvCxnSpPr>
          <p:cNvPr id="4" name="Lijn">
            <a:extLst>
              <a:ext uri="{FF2B5EF4-FFF2-40B4-BE49-F238E27FC236}">
                <a16:creationId xmlns:a16="http://schemas.microsoft.com/office/drawing/2014/main" id="{932BBDEC-7A8B-9A0F-F3A0-69CA3C0A8E71}"/>
              </a:ext>
            </a:extLst>
          </p:cNvPr>
          <p:cNvCxnSpPr>
            <a:cxnSpLocks/>
          </p:cNvCxnSpPr>
          <p:nvPr userDrawn="1"/>
        </p:nvCxnSpPr>
        <p:spPr>
          <a:xfrm>
            <a:off x="1080002" y="4516925"/>
            <a:ext cx="230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00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0934ABD-BA0F-4D4D-A953-22EF43FDBDD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Tree>
    <p:extLst>
      <p:ext uri="{BB962C8B-B14F-4D97-AF65-F5344CB8AC3E}">
        <p14:creationId xmlns:p14="http://schemas.microsoft.com/office/powerpoint/2010/main" val="231844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2 object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0934ABD-BA0F-4D4D-A953-22EF43FDBDD9}"/>
              </a:ext>
            </a:extLst>
          </p:cNvPr>
          <p:cNvSpPr>
            <a:spLocks noGrp="1"/>
          </p:cNvSpPr>
          <p:nvPr>
            <p:ph idx="1"/>
          </p:nvPr>
        </p:nvSpPr>
        <p:spPr>
          <a:xfrm>
            <a:off x="828000" y="1676401"/>
            <a:ext cx="4921047"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4" name="Tijdelijke aanduiding voor inhoud 2">
            <a:extLst>
              <a:ext uri="{FF2B5EF4-FFF2-40B4-BE49-F238E27FC236}">
                <a16:creationId xmlns:a16="http://schemas.microsoft.com/office/drawing/2014/main" id="{DDA5C725-A06A-4D9A-549A-DAF1E12D9CEC}"/>
              </a:ext>
            </a:extLst>
          </p:cNvPr>
          <p:cNvSpPr>
            <a:spLocks noGrp="1"/>
          </p:cNvSpPr>
          <p:nvPr>
            <p:ph idx="11"/>
          </p:nvPr>
        </p:nvSpPr>
        <p:spPr>
          <a:xfrm>
            <a:off x="6442955" y="1676401"/>
            <a:ext cx="4921047"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31284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foto">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lvl1pPr>
              <a:defRPr>
                <a:solidFill>
                  <a:schemeClr val="tx2">
                    <a:lumMod val="50000"/>
                  </a:schemeClr>
                </a:solidFill>
              </a:defRPr>
            </a:lvl1p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5" name="Tijdelijke aanduiding voor tekst 4">
            <a:extLst>
              <a:ext uri="{FF2B5EF4-FFF2-40B4-BE49-F238E27FC236}">
                <a16:creationId xmlns:a16="http://schemas.microsoft.com/office/drawing/2014/main" id="{C243AC03-7531-0445-A999-A308410CF408}"/>
              </a:ext>
            </a:extLst>
          </p:cNvPr>
          <p:cNvSpPr>
            <a:spLocks noGrp="1"/>
          </p:cNvSpPr>
          <p:nvPr>
            <p:ph type="body" sz="quarter" idx="11"/>
          </p:nvPr>
        </p:nvSpPr>
        <p:spPr>
          <a:xfrm>
            <a:off x="828675" y="1676400"/>
            <a:ext cx="5129065"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afbeelding 15">
            <a:extLst>
              <a:ext uri="{FF2B5EF4-FFF2-40B4-BE49-F238E27FC236}">
                <a16:creationId xmlns:a16="http://schemas.microsoft.com/office/drawing/2014/main" id="{10E9DBD8-5FAD-BEDD-EAED-02803639F5D1}"/>
              </a:ext>
            </a:extLst>
          </p:cNvPr>
          <p:cNvSpPr>
            <a:spLocks noGrp="1"/>
          </p:cNvSpPr>
          <p:nvPr>
            <p:ph type="pic" sz="quarter" idx="12"/>
          </p:nvPr>
        </p:nvSpPr>
        <p:spPr>
          <a:xfrm>
            <a:off x="6153738" y="1687005"/>
            <a:ext cx="4856374" cy="3377110"/>
          </a:xfrm>
          <a:custGeom>
            <a:avLst/>
            <a:gdLst>
              <a:gd name="connsiteX0" fmla="*/ 2672461 w 4856374"/>
              <a:gd name="connsiteY0" fmla="*/ 1001 h 3377110"/>
              <a:gd name="connsiteX1" fmla="*/ 4781539 w 4856374"/>
              <a:gd name="connsiteY1" fmla="*/ 1355565 h 3377110"/>
              <a:gd name="connsiteX2" fmla="*/ 2715763 w 4856374"/>
              <a:gd name="connsiteY2" fmla="*/ 3344846 h 3377110"/>
              <a:gd name="connsiteX3" fmla="*/ 633185 w 4856374"/>
              <a:gd name="connsiteY3" fmla="*/ 3164488 h 3377110"/>
              <a:gd name="connsiteX4" fmla="*/ 1225298 w 4856374"/>
              <a:gd name="connsiteY4" fmla="*/ 408464 h 3377110"/>
              <a:gd name="connsiteX5" fmla="*/ 2672461 w 4856374"/>
              <a:gd name="connsiteY5" fmla="*/ 1001 h 33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6374" h="3377110">
                <a:moveTo>
                  <a:pt x="2672461" y="1001"/>
                </a:moveTo>
                <a:cubicBezTo>
                  <a:pt x="3547984" y="-21878"/>
                  <a:pt x="4433345" y="345110"/>
                  <a:pt x="4781539" y="1355565"/>
                </a:cubicBezTo>
                <a:cubicBezTo>
                  <a:pt x="5246498" y="2705511"/>
                  <a:pt x="3421029" y="3556769"/>
                  <a:pt x="2715763" y="3344846"/>
                </a:cubicBezTo>
                <a:cubicBezTo>
                  <a:pt x="1603960" y="3010732"/>
                  <a:pt x="1405146" y="3642939"/>
                  <a:pt x="633185" y="3164488"/>
                </a:cubicBezTo>
                <a:cubicBezTo>
                  <a:pt x="-498092" y="2464313"/>
                  <a:pt x="1614" y="1141860"/>
                  <a:pt x="1225298" y="408464"/>
                </a:cubicBezTo>
                <a:cubicBezTo>
                  <a:pt x="1625375" y="168809"/>
                  <a:pt x="2147147" y="14729"/>
                  <a:pt x="2672461" y="1001"/>
                </a:cubicBezTo>
                <a:close/>
              </a:path>
            </a:pathLst>
          </a:custGeom>
          <a:solidFill>
            <a:schemeClr val="bg1">
              <a:lumMod val="95000"/>
            </a:schemeClr>
          </a:solidFill>
        </p:spPr>
        <p:txBody>
          <a:bodyPr wrap="square">
            <a:noAutofit/>
          </a:bodyPr>
          <a:lstStyle>
            <a:lvl1pPr marL="0" indent="0" algn="ctr">
              <a:buNone/>
              <a:defRPr/>
            </a:lvl1pPr>
          </a:lstStyle>
          <a:p>
            <a:r>
              <a:rPr lang="nl-NL"/>
              <a:t>Klik op het pictogram als u een afbeelding wilt toevoegen</a:t>
            </a:r>
            <a:endParaRPr lang="nl-NL" dirty="0"/>
          </a:p>
        </p:txBody>
      </p:sp>
      <p:sp>
        <p:nvSpPr>
          <p:cNvPr id="19" name="Tijdelijke aanduiding voor tekst 18">
            <a:extLst>
              <a:ext uri="{FF2B5EF4-FFF2-40B4-BE49-F238E27FC236}">
                <a16:creationId xmlns:a16="http://schemas.microsoft.com/office/drawing/2014/main" id="{2EF28A7B-16B5-6F29-D3E0-BA6C681FA36C}"/>
              </a:ext>
            </a:extLst>
          </p:cNvPr>
          <p:cNvSpPr>
            <a:spLocks noGrp="1"/>
          </p:cNvSpPr>
          <p:nvPr>
            <p:ph type="body" sz="quarter" idx="13" hasCustomPrompt="1"/>
          </p:nvPr>
        </p:nvSpPr>
        <p:spPr>
          <a:xfrm rot="1304902">
            <a:off x="5832693" y="4381990"/>
            <a:ext cx="2806481" cy="1520876"/>
          </a:xfrm>
          <a:blipFill>
            <a:blip r:embed="rId2"/>
            <a:stretch>
              <a:fillRect/>
            </a:stretch>
          </a:blipFill>
        </p:spPr>
        <p:txBody>
          <a:bodyPr/>
          <a:lstStyle>
            <a:lvl1pPr marL="0" indent="0">
              <a:lnSpc>
                <a:spcPct val="0"/>
              </a:lnSpc>
              <a:spcBef>
                <a:spcPts val="0"/>
              </a:spcBef>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239864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en foto met bijschriften">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5" name="Tijdelijke aanduiding voor tekst 4">
            <a:extLst>
              <a:ext uri="{FF2B5EF4-FFF2-40B4-BE49-F238E27FC236}">
                <a16:creationId xmlns:a16="http://schemas.microsoft.com/office/drawing/2014/main" id="{C243AC03-7531-0445-A999-A308410CF408}"/>
              </a:ext>
            </a:extLst>
          </p:cNvPr>
          <p:cNvSpPr>
            <a:spLocks noGrp="1"/>
          </p:cNvSpPr>
          <p:nvPr>
            <p:ph type="body" sz="quarter" idx="11"/>
          </p:nvPr>
        </p:nvSpPr>
        <p:spPr>
          <a:xfrm>
            <a:off x="828675" y="1676400"/>
            <a:ext cx="5129065"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afbeelding 15">
            <a:extLst>
              <a:ext uri="{FF2B5EF4-FFF2-40B4-BE49-F238E27FC236}">
                <a16:creationId xmlns:a16="http://schemas.microsoft.com/office/drawing/2014/main" id="{10E9DBD8-5FAD-BEDD-EAED-02803639F5D1}"/>
              </a:ext>
            </a:extLst>
          </p:cNvPr>
          <p:cNvSpPr>
            <a:spLocks noGrp="1"/>
          </p:cNvSpPr>
          <p:nvPr>
            <p:ph type="pic" sz="quarter" idx="12"/>
          </p:nvPr>
        </p:nvSpPr>
        <p:spPr>
          <a:xfrm>
            <a:off x="7416929" y="1448116"/>
            <a:ext cx="3574725" cy="2586555"/>
          </a:xfrm>
          <a:custGeom>
            <a:avLst/>
            <a:gdLst>
              <a:gd name="connsiteX0" fmla="*/ 2672461 w 4856374"/>
              <a:gd name="connsiteY0" fmla="*/ 1001 h 3377110"/>
              <a:gd name="connsiteX1" fmla="*/ 4781539 w 4856374"/>
              <a:gd name="connsiteY1" fmla="*/ 1355565 h 3377110"/>
              <a:gd name="connsiteX2" fmla="*/ 2715763 w 4856374"/>
              <a:gd name="connsiteY2" fmla="*/ 3344846 h 3377110"/>
              <a:gd name="connsiteX3" fmla="*/ 633185 w 4856374"/>
              <a:gd name="connsiteY3" fmla="*/ 3164488 h 3377110"/>
              <a:gd name="connsiteX4" fmla="*/ 1225298 w 4856374"/>
              <a:gd name="connsiteY4" fmla="*/ 408464 h 3377110"/>
              <a:gd name="connsiteX5" fmla="*/ 2672461 w 4856374"/>
              <a:gd name="connsiteY5" fmla="*/ 1001 h 33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6374" h="3377110">
                <a:moveTo>
                  <a:pt x="2672461" y="1001"/>
                </a:moveTo>
                <a:cubicBezTo>
                  <a:pt x="3547984" y="-21878"/>
                  <a:pt x="4433345" y="345110"/>
                  <a:pt x="4781539" y="1355565"/>
                </a:cubicBezTo>
                <a:cubicBezTo>
                  <a:pt x="5246498" y="2705511"/>
                  <a:pt x="3421029" y="3556769"/>
                  <a:pt x="2715763" y="3344846"/>
                </a:cubicBezTo>
                <a:cubicBezTo>
                  <a:pt x="1603960" y="3010732"/>
                  <a:pt x="1405146" y="3642939"/>
                  <a:pt x="633185" y="3164488"/>
                </a:cubicBezTo>
                <a:cubicBezTo>
                  <a:pt x="-498092" y="2464313"/>
                  <a:pt x="1614" y="1141860"/>
                  <a:pt x="1225298" y="408464"/>
                </a:cubicBezTo>
                <a:cubicBezTo>
                  <a:pt x="1625375" y="168809"/>
                  <a:pt x="2147147" y="14729"/>
                  <a:pt x="2672461" y="1001"/>
                </a:cubicBezTo>
                <a:close/>
              </a:path>
            </a:pathLst>
          </a:custGeom>
          <a:solidFill>
            <a:schemeClr val="bg1">
              <a:lumMod val="95000"/>
            </a:schemeClr>
          </a:solidFill>
        </p:spPr>
        <p:txBody>
          <a:bodyPr wrap="square">
            <a:noAutofit/>
          </a:bodyPr>
          <a:lstStyle>
            <a:lvl1pPr marL="0" indent="0" algn="ctr">
              <a:buNone/>
              <a:defRPr/>
            </a:lvl1pPr>
          </a:lstStyle>
          <a:p>
            <a:r>
              <a:rPr lang="nl-NL"/>
              <a:t>Klik op het pictogram als u een afbeelding wilt toevoegen</a:t>
            </a:r>
            <a:endParaRPr lang="nl-NL" dirty="0"/>
          </a:p>
        </p:txBody>
      </p:sp>
      <p:sp>
        <p:nvSpPr>
          <p:cNvPr id="6" name="Tijdelijke aanduiding voor tekst 33">
            <a:extLst>
              <a:ext uri="{FF2B5EF4-FFF2-40B4-BE49-F238E27FC236}">
                <a16:creationId xmlns:a16="http://schemas.microsoft.com/office/drawing/2014/main" id="{D1898D14-F0E3-C4C6-DD11-41F8B5363DDD}"/>
              </a:ext>
            </a:extLst>
          </p:cNvPr>
          <p:cNvSpPr>
            <a:spLocks noGrp="1"/>
          </p:cNvSpPr>
          <p:nvPr>
            <p:ph type="body" sz="quarter" idx="15" hasCustomPrompt="1"/>
          </p:nvPr>
        </p:nvSpPr>
        <p:spPr>
          <a:xfrm>
            <a:off x="9356691" y="3255523"/>
            <a:ext cx="2643605" cy="1644032"/>
          </a:xfrm>
          <a:blipFill dpi="0" rotWithShape="0">
            <a:blip r:embed="rId2"/>
            <a:srcRect/>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dirty="0"/>
              <a:t>[bijschrift]</a:t>
            </a:r>
          </a:p>
        </p:txBody>
      </p:sp>
      <p:sp>
        <p:nvSpPr>
          <p:cNvPr id="8" name="Tijdelijke aanduiding voor tekst 33">
            <a:extLst>
              <a:ext uri="{FF2B5EF4-FFF2-40B4-BE49-F238E27FC236}">
                <a16:creationId xmlns:a16="http://schemas.microsoft.com/office/drawing/2014/main" id="{1556B132-E19B-3F2B-DE7C-3EB5936CDD3C}"/>
              </a:ext>
            </a:extLst>
          </p:cNvPr>
          <p:cNvSpPr>
            <a:spLocks noGrp="1"/>
          </p:cNvSpPr>
          <p:nvPr>
            <p:ph type="body" sz="quarter" idx="16" hasCustomPrompt="1"/>
          </p:nvPr>
        </p:nvSpPr>
        <p:spPr>
          <a:xfrm>
            <a:off x="6281762" y="3230330"/>
            <a:ext cx="2854713" cy="1816991"/>
          </a:xfrm>
          <a:blipFill>
            <a:blip r:embed="rId3"/>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dirty="0"/>
              <a:t>[bijschrift]</a:t>
            </a:r>
          </a:p>
        </p:txBody>
      </p:sp>
    </p:spTree>
    <p:extLst>
      <p:ext uri="{BB962C8B-B14F-4D97-AF65-F5344CB8AC3E}">
        <p14:creationId xmlns:p14="http://schemas.microsoft.com/office/powerpoint/2010/main" val="178752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bijschriften">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5" name="Tijdelijke aanduiding voor tekst 4">
            <a:extLst>
              <a:ext uri="{FF2B5EF4-FFF2-40B4-BE49-F238E27FC236}">
                <a16:creationId xmlns:a16="http://schemas.microsoft.com/office/drawing/2014/main" id="{C243AC03-7531-0445-A999-A308410CF408}"/>
              </a:ext>
            </a:extLst>
          </p:cNvPr>
          <p:cNvSpPr>
            <a:spLocks noGrp="1"/>
          </p:cNvSpPr>
          <p:nvPr>
            <p:ph type="body" sz="quarter" idx="11"/>
          </p:nvPr>
        </p:nvSpPr>
        <p:spPr>
          <a:xfrm>
            <a:off x="828675" y="1676400"/>
            <a:ext cx="5129065"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tekst 33">
            <a:extLst>
              <a:ext uri="{FF2B5EF4-FFF2-40B4-BE49-F238E27FC236}">
                <a16:creationId xmlns:a16="http://schemas.microsoft.com/office/drawing/2014/main" id="{D1898D14-F0E3-C4C6-DD11-41F8B5363DDD}"/>
              </a:ext>
            </a:extLst>
          </p:cNvPr>
          <p:cNvSpPr>
            <a:spLocks noGrp="1"/>
          </p:cNvSpPr>
          <p:nvPr>
            <p:ph type="body" sz="quarter" idx="15" hasCustomPrompt="1"/>
          </p:nvPr>
        </p:nvSpPr>
        <p:spPr>
          <a:xfrm>
            <a:off x="9033056" y="3574983"/>
            <a:ext cx="2643605" cy="1644032"/>
          </a:xfrm>
          <a:blipFill dpi="0" rotWithShape="0">
            <a:blip r:embed="rId2"/>
            <a:srcRect/>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dirty="0"/>
              <a:t>[bijschrift]</a:t>
            </a:r>
          </a:p>
        </p:txBody>
      </p:sp>
      <p:sp>
        <p:nvSpPr>
          <p:cNvPr id="8" name="Tijdelijke aanduiding voor tekst 33">
            <a:extLst>
              <a:ext uri="{FF2B5EF4-FFF2-40B4-BE49-F238E27FC236}">
                <a16:creationId xmlns:a16="http://schemas.microsoft.com/office/drawing/2014/main" id="{1556B132-E19B-3F2B-DE7C-3EB5936CDD3C}"/>
              </a:ext>
            </a:extLst>
          </p:cNvPr>
          <p:cNvSpPr>
            <a:spLocks noGrp="1"/>
          </p:cNvSpPr>
          <p:nvPr>
            <p:ph type="body" sz="quarter" idx="16" hasCustomPrompt="1"/>
          </p:nvPr>
        </p:nvSpPr>
        <p:spPr>
          <a:xfrm>
            <a:off x="6691172" y="1369397"/>
            <a:ext cx="3485624" cy="2218558"/>
          </a:xfrm>
          <a:blipFill>
            <a:blip r:embed="rId3"/>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dirty="0"/>
              <a:t>[bijschrift]</a:t>
            </a:r>
          </a:p>
        </p:txBody>
      </p:sp>
    </p:spTree>
    <p:extLst>
      <p:ext uri="{BB962C8B-B14F-4D97-AF65-F5344CB8AC3E}">
        <p14:creationId xmlns:p14="http://schemas.microsoft.com/office/powerpoint/2010/main" val="333992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paginafoto">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10E9DBD8-5FAD-BEDD-EAED-02803639F5D1}"/>
              </a:ext>
            </a:extLst>
          </p:cNvPr>
          <p:cNvSpPr>
            <a:spLocks noGrp="1"/>
          </p:cNvSpPr>
          <p:nvPr>
            <p:ph type="pic" sz="quarter" idx="12"/>
          </p:nvPr>
        </p:nvSpPr>
        <p:spPr>
          <a:xfrm>
            <a:off x="0" y="1521634"/>
            <a:ext cx="12192000" cy="5336365"/>
          </a:xfrm>
          <a:prstGeom prst="rect">
            <a:avLst/>
          </a:prstGeom>
          <a:solidFill>
            <a:schemeClr val="bg1">
              <a:lumMod val="95000"/>
            </a:schemeClr>
          </a:solidFill>
        </p:spPr>
        <p:txBody>
          <a:bodyPr wrap="square">
            <a:noAutofit/>
          </a:bodyPr>
          <a:lstStyle>
            <a:lvl1pPr marL="0" indent="0" algn="ctr">
              <a:buNone/>
              <a:defRPr/>
            </a:lvl1pPr>
          </a:lstStyle>
          <a:p>
            <a:r>
              <a:rPr lang="nl-NL"/>
              <a:t>Klik op het pictogram als u een afbeelding wilt toevoegen</a:t>
            </a:r>
            <a:endParaRPr lang="nl-NL" dirty="0"/>
          </a:p>
        </p:txBody>
      </p:sp>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8" name="Tijdelijke aanduiding voor tekst 7">
            <a:extLst>
              <a:ext uri="{FF2B5EF4-FFF2-40B4-BE49-F238E27FC236}">
                <a16:creationId xmlns:a16="http://schemas.microsoft.com/office/drawing/2014/main" id="{945DE79D-ED41-33A7-942D-B5526DFA626F}"/>
              </a:ext>
            </a:extLst>
          </p:cNvPr>
          <p:cNvSpPr>
            <a:spLocks noGrp="1"/>
          </p:cNvSpPr>
          <p:nvPr>
            <p:ph type="body" sz="quarter" idx="13" hasCustomPrompt="1"/>
          </p:nvPr>
        </p:nvSpPr>
        <p:spPr>
          <a:xfrm>
            <a:off x="9766800" y="6076800"/>
            <a:ext cx="1962000" cy="532800"/>
          </a:xfrm>
          <a:blipFill>
            <a:blip r:embed="rId2"/>
            <a:stretch>
              <a:fillRect/>
            </a:stretch>
          </a:blipFill>
        </p:spPr>
        <p:txBody>
          <a:bodyPr/>
          <a:lstStyle>
            <a:lvl1pPr marL="0" indent="0">
              <a:lnSpc>
                <a:spcPct val="0"/>
              </a:lnSpc>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104172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0E5990-FFC3-472F-A20B-378EEEE339DA}"/>
              </a:ext>
            </a:extLst>
          </p:cNvPr>
          <p:cNvSpPr>
            <a:spLocks noGrp="1"/>
          </p:cNvSpPr>
          <p:nvPr>
            <p:ph type="title"/>
          </p:nvPr>
        </p:nvSpPr>
        <p:spPr/>
        <p:txBody>
          <a:bodyPr/>
          <a:lstStyle/>
          <a:p>
            <a:r>
              <a:rPr lang="nl-NL"/>
              <a:t>Klik om stijl te bewerken</a:t>
            </a:r>
          </a:p>
        </p:txBody>
      </p:sp>
      <p:sp>
        <p:nvSpPr>
          <p:cNvPr id="2" name="Tijdelijke aanduiding voor dianummer 1">
            <a:extLst>
              <a:ext uri="{FF2B5EF4-FFF2-40B4-BE49-F238E27FC236}">
                <a16:creationId xmlns:a16="http://schemas.microsoft.com/office/drawing/2014/main" id="{12FB9E7A-93C1-3BF7-5C4B-4500A8BBEABC}"/>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Tree>
    <p:extLst>
      <p:ext uri="{BB962C8B-B14F-4D97-AF65-F5344CB8AC3E}">
        <p14:creationId xmlns:p14="http://schemas.microsoft.com/office/powerpoint/2010/main" val="22430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9353458-A4CA-5E41-33C5-00984E90C115}"/>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Tree>
    <p:extLst>
      <p:ext uri="{BB962C8B-B14F-4D97-AF65-F5344CB8AC3E}">
        <p14:creationId xmlns:p14="http://schemas.microsoft.com/office/powerpoint/2010/main" val="70244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A695E97-E81D-47E4-80CF-147B3DC19F54}"/>
              </a:ext>
            </a:extLst>
          </p:cNvPr>
          <p:cNvSpPr>
            <a:spLocks noGrp="1"/>
          </p:cNvSpPr>
          <p:nvPr>
            <p:ph type="title"/>
          </p:nvPr>
        </p:nvSpPr>
        <p:spPr>
          <a:xfrm>
            <a:off x="828000" y="493345"/>
            <a:ext cx="10537200" cy="677108"/>
          </a:xfrm>
          <a:prstGeom prst="rect">
            <a:avLst/>
          </a:prstGeom>
        </p:spPr>
        <p:txBody>
          <a:bodyPr vert="horz" lIns="0" tIns="0" rIns="0" bIns="0" rtlCol="0" anchor="t" anchorCtr="0">
            <a:noAutofit/>
          </a:bodyPr>
          <a:lstStyle/>
          <a:p>
            <a:r>
              <a:rPr lang="nl-NL" dirty="0"/>
              <a:t>Klik om stijl te bewerken</a:t>
            </a:r>
          </a:p>
        </p:txBody>
      </p:sp>
      <p:sp>
        <p:nvSpPr>
          <p:cNvPr id="6" name="Tijdelijke aanduiding voor dianummer 5">
            <a:extLst>
              <a:ext uri="{FF2B5EF4-FFF2-40B4-BE49-F238E27FC236}">
                <a16:creationId xmlns:a16="http://schemas.microsoft.com/office/drawing/2014/main" id="{B0365BCA-B91B-4871-85F3-D39D03E40777}"/>
              </a:ext>
            </a:extLst>
          </p:cNvPr>
          <p:cNvSpPr>
            <a:spLocks noGrp="1"/>
          </p:cNvSpPr>
          <p:nvPr>
            <p:ph type="sldNum" sz="quarter" idx="4"/>
          </p:nvPr>
        </p:nvSpPr>
        <p:spPr>
          <a:xfrm>
            <a:off x="828000" y="6360854"/>
            <a:ext cx="486450" cy="184666"/>
          </a:xfrm>
          <a:prstGeom prst="rect">
            <a:avLst/>
          </a:prstGeom>
        </p:spPr>
        <p:txBody>
          <a:bodyPr vert="horz" lIns="0" tIns="0" rIns="0" bIns="0" rtlCol="0" anchor="ctr">
            <a:noAutofit/>
          </a:bodyPr>
          <a:lstStyle>
            <a:lvl1pPr algn="l">
              <a:defRPr sz="1200">
                <a:solidFill>
                  <a:schemeClr val="tx2"/>
                </a:solidFill>
              </a:defRPr>
            </a:lvl1pPr>
          </a:lstStyle>
          <a:p>
            <a:fld id="{3CB85E5D-8611-4DC1-B375-AD1E4C05477C}" type="slidenum">
              <a:rPr lang="nl-NL" smtClean="0"/>
              <a:pPr/>
              <a:t>‹nr.›</a:t>
            </a:fld>
            <a:endParaRPr lang="nl-NL" dirty="0"/>
          </a:p>
        </p:txBody>
      </p:sp>
      <p:sp>
        <p:nvSpPr>
          <p:cNvPr id="9" name="Kleur Accent 1">
            <a:extLst>
              <a:ext uri="{FF2B5EF4-FFF2-40B4-BE49-F238E27FC236}">
                <a16:creationId xmlns:a16="http://schemas.microsoft.com/office/drawing/2014/main" id="{B804B3F4-F137-AD70-A020-74C207493D25}"/>
              </a:ext>
            </a:extLst>
          </p:cNvPr>
          <p:cNvSpPr/>
          <p:nvPr userDrawn="1"/>
        </p:nvSpPr>
        <p:spPr>
          <a:xfrm>
            <a:off x="828000" y="-509688"/>
            <a:ext cx="36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Kleur Accent 2">
            <a:extLst>
              <a:ext uri="{FF2B5EF4-FFF2-40B4-BE49-F238E27FC236}">
                <a16:creationId xmlns:a16="http://schemas.microsoft.com/office/drawing/2014/main" id="{DB02A57E-CE0C-99A0-EC81-BF46C87C07FD}"/>
              </a:ext>
            </a:extLst>
          </p:cNvPr>
          <p:cNvSpPr/>
          <p:nvPr userDrawn="1"/>
        </p:nvSpPr>
        <p:spPr>
          <a:xfrm>
            <a:off x="1342547" y="-509688"/>
            <a:ext cx="360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Kleur Accent 3">
            <a:extLst>
              <a:ext uri="{FF2B5EF4-FFF2-40B4-BE49-F238E27FC236}">
                <a16:creationId xmlns:a16="http://schemas.microsoft.com/office/drawing/2014/main" id="{36DFE53B-09D9-3B84-AF97-C3D8F7682B8C}"/>
              </a:ext>
            </a:extLst>
          </p:cNvPr>
          <p:cNvSpPr/>
          <p:nvPr userDrawn="1"/>
        </p:nvSpPr>
        <p:spPr>
          <a:xfrm>
            <a:off x="1857094" y="-509688"/>
            <a:ext cx="360000"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Kleur Accent 4">
            <a:extLst>
              <a:ext uri="{FF2B5EF4-FFF2-40B4-BE49-F238E27FC236}">
                <a16:creationId xmlns:a16="http://schemas.microsoft.com/office/drawing/2014/main" id="{015CA806-7F55-B37D-FB95-88F84992CE2F}"/>
              </a:ext>
            </a:extLst>
          </p:cNvPr>
          <p:cNvSpPr/>
          <p:nvPr userDrawn="1"/>
        </p:nvSpPr>
        <p:spPr>
          <a:xfrm>
            <a:off x="2371641" y="-509688"/>
            <a:ext cx="360000" cy="3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Kleur Accent 5">
            <a:extLst>
              <a:ext uri="{FF2B5EF4-FFF2-40B4-BE49-F238E27FC236}">
                <a16:creationId xmlns:a16="http://schemas.microsoft.com/office/drawing/2014/main" id="{070DF3B3-F257-DD12-9598-3CAF5682A814}"/>
              </a:ext>
            </a:extLst>
          </p:cNvPr>
          <p:cNvSpPr/>
          <p:nvPr userDrawn="1"/>
        </p:nvSpPr>
        <p:spPr>
          <a:xfrm>
            <a:off x="2886188" y="-509688"/>
            <a:ext cx="360000" cy="3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Kleur Accent 6">
            <a:extLst>
              <a:ext uri="{FF2B5EF4-FFF2-40B4-BE49-F238E27FC236}">
                <a16:creationId xmlns:a16="http://schemas.microsoft.com/office/drawing/2014/main" id="{8DFF11EF-1A2F-98BC-12F7-AB8C82494ABC}"/>
              </a:ext>
            </a:extLst>
          </p:cNvPr>
          <p:cNvSpPr/>
          <p:nvPr userDrawn="1"/>
        </p:nvSpPr>
        <p:spPr>
          <a:xfrm>
            <a:off x="3400733" y="-509688"/>
            <a:ext cx="360000" cy="39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Golf">
            <a:extLst>
              <a:ext uri="{FF2B5EF4-FFF2-40B4-BE49-F238E27FC236}">
                <a16:creationId xmlns:a16="http://schemas.microsoft.com/office/drawing/2014/main" id="{0DA45BB9-F278-7286-A69A-2F85D294F927}"/>
              </a:ext>
            </a:extLst>
          </p:cNvPr>
          <p:cNvPicPr>
            <a:picLocks noChangeAspect="1"/>
          </p:cNvPicPr>
          <p:nvPr userDrawn="1"/>
        </p:nvPicPr>
        <p:blipFill>
          <a:blip r:embed="rId11"/>
          <a:stretch>
            <a:fillRect/>
          </a:stretch>
        </p:blipFill>
        <p:spPr>
          <a:xfrm>
            <a:off x="0" y="5059680"/>
            <a:ext cx="12192000" cy="1798320"/>
          </a:xfrm>
          <a:prstGeom prst="rect">
            <a:avLst/>
          </a:prstGeom>
        </p:spPr>
      </p:pic>
      <p:pic>
        <p:nvPicPr>
          <p:cNvPr id="25" name="Logo" descr="Afbeelding met Graphics, Lettertype, grafische vormgeving, logo&#10;&#10;Automatisch gegenereerde beschrijving">
            <a:extLst>
              <a:ext uri="{FF2B5EF4-FFF2-40B4-BE49-F238E27FC236}">
                <a16:creationId xmlns:a16="http://schemas.microsoft.com/office/drawing/2014/main" id="{82A57EE2-5450-4380-5E2A-A29E9624F0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66997" y="6076948"/>
            <a:ext cx="1962000" cy="531111"/>
          </a:xfrm>
          <a:prstGeom prst="rect">
            <a:avLst/>
          </a:prstGeom>
        </p:spPr>
      </p:pic>
      <p:sp>
        <p:nvSpPr>
          <p:cNvPr id="3" name="Tijdelijke aanduiding voor tekst 2">
            <a:extLst>
              <a:ext uri="{FF2B5EF4-FFF2-40B4-BE49-F238E27FC236}">
                <a16:creationId xmlns:a16="http://schemas.microsoft.com/office/drawing/2014/main" id="{B47F71B1-1C01-4998-8E45-AB4E3B69C681}"/>
              </a:ext>
            </a:extLst>
          </p:cNvPr>
          <p:cNvSpPr>
            <a:spLocks noGrp="1"/>
          </p:cNvSpPr>
          <p:nvPr>
            <p:ph type="body" idx="1"/>
          </p:nvPr>
        </p:nvSpPr>
        <p:spPr>
          <a:xfrm>
            <a:off x="828000" y="1676401"/>
            <a:ext cx="10537200" cy="4019550"/>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 (herhaling vanaf hier)</a:t>
            </a:r>
          </a:p>
          <a:p>
            <a:pPr lvl="6"/>
            <a:r>
              <a:rPr lang="nl-NL" dirty="0"/>
              <a:t>Zevende niveau</a:t>
            </a:r>
          </a:p>
          <a:p>
            <a:pPr lvl="7"/>
            <a:r>
              <a:rPr lang="nl-NL" dirty="0"/>
              <a:t>Achtste niveau</a:t>
            </a:r>
          </a:p>
          <a:p>
            <a:pPr lvl="8"/>
            <a:r>
              <a:rPr lang="nl-NL" dirty="0"/>
              <a:t>Negende niveau</a:t>
            </a:r>
          </a:p>
        </p:txBody>
      </p:sp>
      <p:sp>
        <p:nvSpPr>
          <p:cNvPr id="4" name="Kleur Accent 5">
            <a:extLst>
              <a:ext uri="{FF2B5EF4-FFF2-40B4-BE49-F238E27FC236}">
                <a16:creationId xmlns:a16="http://schemas.microsoft.com/office/drawing/2014/main" id="{A62736B3-3D32-AFFE-4A9D-A7CAC2B82076}"/>
              </a:ext>
            </a:extLst>
          </p:cNvPr>
          <p:cNvSpPr/>
          <p:nvPr userDrawn="1"/>
        </p:nvSpPr>
        <p:spPr>
          <a:xfrm>
            <a:off x="3897113" y="-509688"/>
            <a:ext cx="360000" cy="396000"/>
          </a:xfrm>
          <a:prstGeom prst="rect">
            <a:avLst/>
          </a:prstGeom>
          <a:solidFill>
            <a:srgbClr val="0D8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Kleur Accent 6">
            <a:extLst>
              <a:ext uri="{FF2B5EF4-FFF2-40B4-BE49-F238E27FC236}">
                <a16:creationId xmlns:a16="http://schemas.microsoft.com/office/drawing/2014/main" id="{A6873412-999E-29C6-094B-918F56998EC9}"/>
              </a:ext>
            </a:extLst>
          </p:cNvPr>
          <p:cNvSpPr/>
          <p:nvPr userDrawn="1"/>
        </p:nvSpPr>
        <p:spPr>
          <a:xfrm>
            <a:off x="4411658" y="-509688"/>
            <a:ext cx="360000" cy="396000"/>
          </a:xfrm>
          <a:prstGeom prst="rect">
            <a:avLst/>
          </a:prstGeom>
          <a:solidFill>
            <a:srgbClr val="BF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8005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7" r:id="rId4"/>
    <p:sldLayoutId id="2147483668" r:id="rId5"/>
    <p:sldLayoutId id="2147483669" r:id="rId6"/>
    <p:sldLayoutId id="2147483671" r:id="rId7"/>
    <p:sldLayoutId id="2147483654" r:id="rId8"/>
    <p:sldLayoutId id="2147483655" r:id="rId9"/>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Kleur Accent 1">
            <a:extLst>
              <a:ext uri="{FF2B5EF4-FFF2-40B4-BE49-F238E27FC236}">
                <a16:creationId xmlns:a16="http://schemas.microsoft.com/office/drawing/2014/main" id="{120AE0B3-A516-880D-C4AC-123221929866}"/>
              </a:ext>
            </a:extLst>
          </p:cNvPr>
          <p:cNvSpPr/>
          <p:nvPr userDrawn="1"/>
        </p:nvSpPr>
        <p:spPr>
          <a:xfrm>
            <a:off x="828000" y="-509688"/>
            <a:ext cx="36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Kleur Accent 2">
            <a:extLst>
              <a:ext uri="{FF2B5EF4-FFF2-40B4-BE49-F238E27FC236}">
                <a16:creationId xmlns:a16="http://schemas.microsoft.com/office/drawing/2014/main" id="{70B769F4-6037-A4D8-48FB-FC98954BDC6E}"/>
              </a:ext>
            </a:extLst>
          </p:cNvPr>
          <p:cNvSpPr/>
          <p:nvPr userDrawn="1"/>
        </p:nvSpPr>
        <p:spPr>
          <a:xfrm>
            <a:off x="1342547" y="-509688"/>
            <a:ext cx="360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Kleur Accent 3">
            <a:extLst>
              <a:ext uri="{FF2B5EF4-FFF2-40B4-BE49-F238E27FC236}">
                <a16:creationId xmlns:a16="http://schemas.microsoft.com/office/drawing/2014/main" id="{8812AB43-F6E3-5E4C-D9FC-3DEF6310158B}"/>
              </a:ext>
            </a:extLst>
          </p:cNvPr>
          <p:cNvSpPr/>
          <p:nvPr userDrawn="1"/>
        </p:nvSpPr>
        <p:spPr>
          <a:xfrm>
            <a:off x="1857094" y="-509688"/>
            <a:ext cx="360000"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Kleur Accent 4">
            <a:extLst>
              <a:ext uri="{FF2B5EF4-FFF2-40B4-BE49-F238E27FC236}">
                <a16:creationId xmlns:a16="http://schemas.microsoft.com/office/drawing/2014/main" id="{7BB8367E-ADF1-7151-428F-0761FDEF812C}"/>
              </a:ext>
            </a:extLst>
          </p:cNvPr>
          <p:cNvSpPr/>
          <p:nvPr userDrawn="1"/>
        </p:nvSpPr>
        <p:spPr>
          <a:xfrm>
            <a:off x="2371641" y="-509688"/>
            <a:ext cx="360000" cy="3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Kleur Accent 5">
            <a:extLst>
              <a:ext uri="{FF2B5EF4-FFF2-40B4-BE49-F238E27FC236}">
                <a16:creationId xmlns:a16="http://schemas.microsoft.com/office/drawing/2014/main" id="{46332D30-8612-E900-D6C8-02666C38C0B3}"/>
              </a:ext>
            </a:extLst>
          </p:cNvPr>
          <p:cNvSpPr/>
          <p:nvPr userDrawn="1"/>
        </p:nvSpPr>
        <p:spPr>
          <a:xfrm>
            <a:off x="2886188" y="-509688"/>
            <a:ext cx="360000" cy="3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Kleur Accent 6">
            <a:extLst>
              <a:ext uri="{FF2B5EF4-FFF2-40B4-BE49-F238E27FC236}">
                <a16:creationId xmlns:a16="http://schemas.microsoft.com/office/drawing/2014/main" id="{4033C1B4-6B0E-B7C3-68AE-8E8B9D50672D}"/>
              </a:ext>
            </a:extLst>
          </p:cNvPr>
          <p:cNvSpPr/>
          <p:nvPr userDrawn="1"/>
        </p:nvSpPr>
        <p:spPr>
          <a:xfrm>
            <a:off x="3400733" y="-509688"/>
            <a:ext cx="360000" cy="39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Kleur Accent 5">
            <a:extLst>
              <a:ext uri="{FF2B5EF4-FFF2-40B4-BE49-F238E27FC236}">
                <a16:creationId xmlns:a16="http://schemas.microsoft.com/office/drawing/2014/main" id="{F0270EC4-2285-87D0-F7C3-A793BD73A308}"/>
              </a:ext>
            </a:extLst>
          </p:cNvPr>
          <p:cNvSpPr/>
          <p:nvPr userDrawn="1"/>
        </p:nvSpPr>
        <p:spPr>
          <a:xfrm>
            <a:off x="3897113" y="-509688"/>
            <a:ext cx="360000" cy="396000"/>
          </a:xfrm>
          <a:prstGeom prst="rect">
            <a:avLst/>
          </a:prstGeom>
          <a:solidFill>
            <a:srgbClr val="0D8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Kleur Accent 6">
            <a:extLst>
              <a:ext uri="{FF2B5EF4-FFF2-40B4-BE49-F238E27FC236}">
                <a16:creationId xmlns:a16="http://schemas.microsoft.com/office/drawing/2014/main" id="{CF26B7DC-8974-97EC-5A84-EFF07FB6B314}"/>
              </a:ext>
            </a:extLst>
          </p:cNvPr>
          <p:cNvSpPr/>
          <p:nvPr userDrawn="1"/>
        </p:nvSpPr>
        <p:spPr>
          <a:xfrm>
            <a:off x="4411658" y="-509688"/>
            <a:ext cx="360000" cy="396000"/>
          </a:xfrm>
          <a:prstGeom prst="rect">
            <a:avLst/>
          </a:prstGeom>
          <a:solidFill>
            <a:srgbClr val="BF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88335062"/>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360000" indent="-36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2pPr>
      <a:lvl3pPr marL="108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b="0" kern="1200">
          <a:solidFill>
            <a:schemeClr val="tx2"/>
          </a:solidFill>
          <a:latin typeface="+mn-lt"/>
          <a:ea typeface="+mn-ea"/>
          <a:cs typeface="+mn-cs"/>
        </a:defRPr>
      </a:lvl5pPr>
      <a:lvl6pPr marL="360000" indent="-36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6pPr>
      <a:lvl7pPr marL="72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7pPr>
      <a:lvl8pPr marL="108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8pPr>
      <a:lvl9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partijvoordedieren.nl/partijprogrammas/tweede-kamerverkiezingen-202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14C8806-1A14-AA6F-04ED-C123F38A2020}"/>
              </a:ext>
            </a:extLst>
          </p:cNvPr>
          <p:cNvSpPr>
            <a:spLocks noGrp="1"/>
          </p:cNvSpPr>
          <p:nvPr>
            <p:ph type="ctrTitle"/>
          </p:nvPr>
        </p:nvSpPr>
        <p:spPr>
          <a:xfrm>
            <a:off x="7496071" y="385441"/>
            <a:ext cx="3867930" cy="738664"/>
          </a:xfrm>
        </p:spPr>
        <p:txBody>
          <a:bodyPr/>
          <a:lstStyle/>
          <a:p>
            <a:r>
              <a:rPr lang="nl-NL" b="1" dirty="0">
                <a:latin typeface="Ubuntu" panose="020B0504030602030204" pitchFamily="34" charset="0"/>
              </a:rPr>
              <a:t>Standpunten</a:t>
            </a:r>
            <a:endParaRPr lang="nl-NL" b="1" dirty="0">
              <a:effectLst/>
              <a:latin typeface="Ubuntu" panose="020B0504030602030204" pitchFamily="34" charset="0"/>
            </a:endParaRPr>
          </a:p>
        </p:txBody>
      </p:sp>
      <p:sp>
        <p:nvSpPr>
          <p:cNvPr id="6" name="Tijdelijke aanduiding voor dianummer 5">
            <a:extLst>
              <a:ext uri="{FF2B5EF4-FFF2-40B4-BE49-F238E27FC236}">
                <a16:creationId xmlns:a16="http://schemas.microsoft.com/office/drawing/2014/main" id="{FC9A6816-9239-40C1-96A3-62F9BC333684}"/>
              </a:ext>
            </a:extLst>
          </p:cNvPr>
          <p:cNvSpPr>
            <a:spLocks noGrp="1"/>
          </p:cNvSpPr>
          <p:nvPr>
            <p:ph type="sldNum" sz="quarter" idx="12"/>
          </p:nvPr>
        </p:nvSpPr>
        <p:spPr>
          <a:xfrm>
            <a:off x="-180000" y="6674400"/>
            <a:ext cx="180000" cy="183600"/>
          </a:xfrm>
        </p:spPr>
        <p:txBody>
          <a:bodyPr/>
          <a:lstStyle/>
          <a:p>
            <a:fld id="{B8626174-7854-4699-ADD6-1A80D8049B55}" type="slidenum">
              <a:rPr lang="nl-NL" smtClean="0"/>
              <a:pPr/>
              <a:t>1</a:t>
            </a:fld>
            <a:endParaRPr lang="nl-NL" dirty="0"/>
          </a:p>
        </p:txBody>
      </p:sp>
      <p:pic>
        <p:nvPicPr>
          <p:cNvPr id="9" name="Afbeelding 8">
            <a:extLst>
              <a:ext uri="{FF2B5EF4-FFF2-40B4-BE49-F238E27FC236}">
                <a16:creationId xmlns:a16="http://schemas.microsoft.com/office/drawing/2014/main" id="{55D57087-0517-3086-0AAA-3489326BA2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3705" y="470877"/>
            <a:ext cx="3804390" cy="5383692"/>
          </a:xfrm>
          <a:prstGeom prst="rect">
            <a:avLst/>
          </a:prstGeom>
          <a:effectLst>
            <a:outerShdw blurRad="392162" dist="38100" dir="2700000" sx="104237" sy="104237" algn="tl" rotWithShape="0">
              <a:prstClr val="black">
                <a:alpha val="40000"/>
              </a:prstClr>
            </a:outerShdw>
          </a:effectLst>
        </p:spPr>
      </p:pic>
      <p:pic>
        <p:nvPicPr>
          <p:cNvPr id="24" name="Afbeelding 23">
            <a:extLst>
              <a:ext uri="{FF2B5EF4-FFF2-40B4-BE49-F238E27FC236}">
                <a16:creationId xmlns:a16="http://schemas.microsoft.com/office/drawing/2014/main" id="{C7C0330C-D7F7-F716-D744-DD7897B95ED0}"/>
              </a:ext>
            </a:extLst>
          </p:cNvPr>
          <p:cNvPicPr>
            <a:picLocks noChangeAspect="1"/>
          </p:cNvPicPr>
          <p:nvPr/>
        </p:nvPicPr>
        <p:blipFill>
          <a:blip r:embed="rId3"/>
          <a:stretch>
            <a:fillRect/>
          </a:stretch>
        </p:blipFill>
        <p:spPr>
          <a:xfrm>
            <a:off x="6983267" y="2559382"/>
            <a:ext cx="3603683" cy="1386032"/>
          </a:xfrm>
          <a:prstGeom prst="rect">
            <a:avLst/>
          </a:prstGeom>
        </p:spPr>
      </p:pic>
    </p:spTree>
    <p:extLst>
      <p:ext uri="{BB962C8B-B14F-4D97-AF65-F5344CB8AC3E}">
        <p14:creationId xmlns:p14="http://schemas.microsoft.com/office/powerpoint/2010/main" val="778937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310D260-27B4-818A-5642-C847AA4B43CB}"/>
              </a:ext>
            </a:extLst>
          </p:cNvPr>
          <p:cNvSpPr>
            <a:spLocks noGrp="1"/>
          </p:cNvSpPr>
          <p:nvPr>
            <p:ph idx="1"/>
          </p:nvPr>
        </p:nvSpPr>
        <p:spPr/>
        <p:txBody>
          <a:bodyPr/>
          <a:lstStyle/>
          <a:p>
            <a:r>
              <a:rPr lang="nl-NL" dirty="0"/>
              <a:t>We investeren in gebruiksvriendelijke digitale systemen en zorgen voor ondersteuning bij digitale vaardigheden. Zorg mag nooit afhangen van het hebben van een smartphone, laptop of </a:t>
            </a:r>
            <a:r>
              <a:rPr lang="nl-NL" dirty="0" err="1"/>
              <a:t>DigiD</a:t>
            </a:r>
            <a:r>
              <a:rPr lang="nl-NL" dirty="0"/>
              <a:t>.</a:t>
            </a:r>
          </a:p>
          <a:p>
            <a:r>
              <a:rPr lang="nl-NL" dirty="0"/>
              <a:t>Medische dossiers worden niet opengesteld zonder expliciete toestemming.</a:t>
            </a:r>
          </a:p>
        </p:txBody>
      </p:sp>
      <p:sp>
        <p:nvSpPr>
          <p:cNvPr id="3" name="Titel 2">
            <a:extLst>
              <a:ext uri="{FF2B5EF4-FFF2-40B4-BE49-F238E27FC236}">
                <a16:creationId xmlns:a16="http://schemas.microsoft.com/office/drawing/2014/main" id="{BD6C5FEC-F660-DFB1-056E-D99341F579B5}"/>
              </a:ext>
            </a:extLst>
          </p:cNvPr>
          <p:cNvSpPr>
            <a:spLocks noGrp="1"/>
          </p:cNvSpPr>
          <p:nvPr>
            <p:ph type="title"/>
          </p:nvPr>
        </p:nvSpPr>
        <p:spPr/>
        <p:txBody>
          <a:bodyPr/>
          <a:lstStyle/>
          <a:p>
            <a:r>
              <a:rPr lang="nl-NL" dirty="0"/>
              <a:t>Digitalisering en innovatie</a:t>
            </a:r>
            <a:br>
              <a:rPr lang="nl-NL" dirty="0"/>
            </a:br>
            <a:endParaRPr lang="nl-NL" dirty="0"/>
          </a:p>
        </p:txBody>
      </p:sp>
      <p:sp>
        <p:nvSpPr>
          <p:cNvPr id="4" name="Tijdelijke aanduiding voor dianummer 3">
            <a:extLst>
              <a:ext uri="{FF2B5EF4-FFF2-40B4-BE49-F238E27FC236}">
                <a16:creationId xmlns:a16="http://schemas.microsoft.com/office/drawing/2014/main" id="{E686E93A-2474-3644-9ECE-3B82CA20AE37}"/>
              </a:ext>
            </a:extLst>
          </p:cNvPr>
          <p:cNvSpPr>
            <a:spLocks noGrp="1"/>
          </p:cNvSpPr>
          <p:nvPr>
            <p:ph type="sldNum" sz="quarter" idx="10"/>
          </p:nvPr>
        </p:nvSpPr>
        <p:spPr/>
        <p:txBody>
          <a:bodyPr/>
          <a:lstStyle/>
          <a:p>
            <a:fld id="{3CB85E5D-8611-4DC1-B375-AD1E4C05477C}" type="slidenum">
              <a:rPr lang="nl-NL" smtClean="0"/>
              <a:pPr/>
              <a:t>10</a:t>
            </a:fld>
            <a:endParaRPr lang="nl-NL" dirty="0"/>
          </a:p>
        </p:txBody>
      </p:sp>
    </p:spTree>
    <p:extLst>
      <p:ext uri="{BB962C8B-B14F-4D97-AF65-F5344CB8AC3E}">
        <p14:creationId xmlns:p14="http://schemas.microsoft.com/office/powerpoint/2010/main" val="408270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5FA1FE3-B077-0D64-FC68-ED48E167E782}"/>
              </a:ext>
            </a:extLst>
          </p:cNvPr>
          <p:cNvSpPr>
            <a:spLocks noGrp="1"/>
          </p:cNvSpPr>
          <p:nvPr>
            <p:ph idx="1"/>
          </p:nvPr>
        </p:nvSpPr>
        <p:spPr/>
        <p:txBody>
          <a:bodyPr/>
          <a:lstStyle/>
          <a:p>
            <a:r>
              <a:rPr lang="nl-NL" dirty="0"/>
              <a:t>Zorgverzekeraars worden wettelijk verplicht om mee te betalen aan preventie van zorg.</a:t>
            </a:r>
          </a:p>
          <a:p>
            <a:r>
              <a:rPr lang="nl-NL" dirty="0"/>
              <a:t>Uitgaven voor of kosten van preventie – zoals de diëtist, verslavingszorg en hulp bij stoppen met roken – komen in het basispakket en worden volledig vergoed.</a:t>
            </a:r>
          </a:p>
          <a:p>
            <a:r>
              <a:rPr lang="nl-NL" dirty="0"/>
              <a:t>We geven leefstijlinterventies een stevigere plek in de zorg en in zorgopleidingen. Dankzij deze interventies worden patiënten soms weer medicijnvrij of worden chronische ziektes </a:t>
            </a:r>
            <a:r>
              <a:rPr lang="nl-NL"/>
              <a:t>voorkomen.</a:t>
            </a:r>
            <a:endParaRPr lang="nl-NL" dirty="0"/>
          </a:p>
        </p:txBody>
      </p:sp>
      <p:sp>
        <p:nvSpPr>
          <p:cNvPr id="3" name="Titel 2">
            <a:extLst>
              <a:ext uri="{FF2B5EF4-FFF2-40B4-BE49-F238E27FC236}">
                <a16:creationId xmlns:a16="http://schemas.microsoft.com/office/drawing/2014/main" id="{D0AD56F6-86CC-74C1-43BF-918A72CB0BC0}"/>
              </a:ext>
            </a:extLst>
          </p:cNvPr>
          <p:cNvSpPr>
            <a:spLocks noGrp="1"/>
          </p:cNvSpPr>
          <p:nvPr>
            <p:ph type="title"/>
          </p:nvPr>
        </p:nvSpPr>
        <p:spPr/>
        <p:txBody>
          <a:bodyPr/>
          <a:lstStyle/>
          <a:p>
            <a:r>
              <a:rPr lang="nl-NL" dirty="0"/>
              <a:t>Preventie</a:t>
            </a:r>
            <a:br>
              <a:rPr lang="nl-NL" dirty="0"/>
            </a:br>
            <a:endParaRPr lang="nl-NL" dirty="0"/>
          </a:p>
        </p:txBody>
      </p:sp>
      <p:sp>
        <p:nvSpPr>
          <p:cNvPr id="4" name="Tijdelijke aanduiding voor dianummer 3">
            <a:extLst>
              <a:ext uri="{FF2B5EF4-FFF2-40B4-BE49-F238E27FC236}">
                <a16:creationId xmlns:a16="http://schemas.microsoft.com/office/drawing/2014/main" id="{F549BB60-4B0E-0113-08AE-06AA369B37D7}"/>
              </a:ext>
            </a:extLst>
          </p:cNvPr>
          <p:cNvSpPr>
            <a:spLocks noGrp="1"/>
          </p:cNvSpPr>
          <p:nvPr>
            <p:ph type="sldNum" sz="quarter" idx="10"/>
          </p:nvPr>
        </p:nvSpPr>
        <p:spPr/>
        <p:txBody>
          <a:bodyPr/>
          <a:lstStyle/>
          <a:p>
            <a:fld id="{3CB85E5D-8611-4DC1-B375-AD1E4C05477C}" type="slidenum">
              <a:rPr lang="nl-NL" smtClean="0"/>
              <a:pPr/>
              <a:t>11</a:t>
            </a:fld>
            <a:endParaRPr lang="nl-NL" dirty="0"/>
          </a:p>
        </p:txBody>
      </p:sp>
    </p:spTree>
    <p:extLst>
      <p:ext uri="{BB962C8B-B14F-4D97-AF65-F5344CB8AC3E}">
        <p14:creationId xmlns:p14="http://schemas.microsoft.com/office/powerpoint/2010/main" val="407265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3A8FDF6-C1AB-5FC4-0C16-7315E5F4F6D8}"/>
              </a:ext>
            </a:extLst>
          </p:cNvPr>
          <p:cNvSpPr>
            <a:spLocks noGrp="1"/>
          </p:cNvSpPr>
          <p:nvPr>
            <p:ph idx="1"/>
          </p:nvPr>
        </p:nvSpPr>
        <p:spPr/>
        <p:txBody>
          <a:bodyPr vert="horz" lIns="0" tIns="0" rIns="0" bIns="0" rtlCol="0" anchor="t">
            <a:noAutofit/>
          </a:bodyPr>
          <a:lstStyle/>
          <a:p>
            <a:pPr marL="269875" indent="-269875"/>
            <a:r>
              <a:rPr lang="nl-NL" dirty="0"/>
              <a:t>Zorgmedewerkers krijgen meer te zeggen over de inhoud van hun werk en werkroosters.</a:t>
            </a:r>
            <a:endParaRPr lang="nl-NL"/>
          </a:p>
          <a:p>
            <a:pPr marL="269875" indent="-269875"/>
            <a:r>
              <a:rPr lang="nl-NL">
                <a:ea typeface="+mn-lt"/>
                <a:cs typeface="+mn-lt"/>
              </a:rPr>
              <a:t>Als er van generieke medicijnen varianten beschikbaar zijn zonder dierlijke hulpstoffen, krijgen patiënten die aangeven geen dierlijke hulpstoffen te willen zo'n variant.</a:t>
            </a:r>
            <a:endParaRPr lang="nl-NL" dirty="0"/>
          </a:p>
        </p:txBody>
      </p:sp>
      <p:sp>
        <p:nvSpPr>
          <p:cNvPr id="3" name="Titel 2">
            <a:extLst>
              <a:ext uri="{FF2B5EF4-FFF2-40B4-BE49-F238E27FC236}">
                <a16:creationId xmlns:a16="http://schemas.microsoft.com/office/drawing/2014/main" id="{1256A9DE-4A3F-AA85-6A78-78F7496936D1}"/>
              </a:ext>
            </a:extLst>
          </p:cNvPr>
          <p:cNvSpPr>
            <a:spLocks noGrp="1"/>
          </p:cNvSpPr>
          <p:nvPr>
            <p:ph type="title"/>
          </p:nvPr>
        </p:nvSpPr>
        <p:spPr/>
        <p:txBody>
          <a:bodyPr/>
          <a:lstStyle/>
          <a:p>
            <a:r>
              <a:rPr lang="nl-NL" dirty="0"/>
              <a:t>Professionele autonomie</a:t>
            </a:r>
            <a:br>
              <a:rPr lang="nl-NL" dirty="0"/>
            </a:br>
            <a:endParaRPr lang="nl-NL" dirty="0"/>
          </a:p>
        </p:txBody>
      </p:sp>
      <p:sp>
        <p:nvSpPr>
          <p:cNvPr id="4" name="Tijdelijke aanduiding voor dianummer 3">
            <a:extLst>
              <a:ext uri="{FF2B5EF4-FFF2-40B4-BE49-F238E27FC236}">
                <a16:creationId xmlns:a16="http://schemas.microsoft.com/office/drawing/2014/main" id="{82754278-81C5-F4A7-C770-E9E0838E71B8}"/>
              </a:ext>
            </a:extLst>
          </p:cNvPr>
          <p:cNvSpPr>
            <a:spLocks noGrp="1"/>
          </p:cNvSpPr>
          <p:nvPr>
            <p:ph type="sldNum" sz="quarter" idx="10"/>
          </p:nvPr>
        </p:nvSpPr>
        <p:spPr/>
        <p:txBody>
          <a:bodyPr/>
          <a:lstStyle/>
          <a:p>
            <a:fld id="{3CB85E5D-8611-4DC1-B375-AD1E4C05477C}" type="slidenum">
              <a:rPr lang="nl-NL" smtClean="0"/>
              <a:pPr/>
              <a:t>12</a:t>
            </a:fld>
            <a:endParaRPr lang="nl-NL" dirty="0"/>
          </a:p>
        </p:txBody>
      </p:sp>
    </p:spTree>
    <p:extLst>
      <p:ext uri="{BB962C8B-B14F-4D97-AF65-F5344CB8AC3E}">
        <p14:creationId xmlns:p14="http://schemas.microsoft.com/office/powerpoint/2010/main" val="1739387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BA7358-DA27-FF5D-549E-8A840716A210}"/>
              </a:ext>
            </a:extLst>
          </p:cNvPr>
          <p:cNvSpPr>
            <a:spLocks noGrp="1"/>
          </p:cNvSpPr>
          <p:nvPr>
            <p:ph idx="1"/>
          </p:nvPr>
        </p:nvSpPr>
        <p:spPr>
          <a:xfrm>
            <a:off x="828000" y="1676400"/>
            <a:ext cx="10537200" cy="4425461"/>
          </a:xfrm>
        </p:spPr>
        <p:txBody>
          <a:bodyPr/>
          <a:lstStyle/>
          <a:p>
            <a:r>
              <a:rPr lang="nl-NL" dirty="0"/>
              <a:t>De zorg is geen markt, maar een basisvoorziening. Marktwerking hoort niet thuis in de zorg. Het jaagt kosten op, legt druk op zorgverleners en leidt af van waar het echt om zou moeten draaien: goede zorg voor iedereen.</a:t>
            </a:r>
          </a:p>
          <a:p>
            <a:r>
              <a:rPr lang="nl-NL" dirty="0"/>
              <a:t>We halen marktwerking zo veel als kan uit de zorg en verdelen de kosten eerlijk.</a:t>
            </a:r>
          </a:p>
          <a:p>
            <a:r>
              <a:rPr lang="nl-NL" dirty="0"/>
              <a:t>Essentiële zorg – zoals ouderenzorg of huisartsenzorg – hoort niet afhankelijk te zijn van marktprikkels.</a:t>
            </a:r>
          </a:p>
          <a:p>
            <a:r>
              <a:rPr lang="nl-NL" dirty="0"/>
              <a:t>We draaien de doorgeslagen marktwerking terug in publieke diensten zoals zorg, onderwijs en openbaar vervoer. Publieke voorzieningen zijn er voor iedereen en horen niet afhankelijk te zijn van winstprikkels.</a:t>
            </a:r>
          </a:p>
          <a:p>
            <a:r>
              <a:rPr lang="nl-NL" dirty="0"/>
              <a:t>Absurde beloningen, winstuitkeringen en bonussen aan de top van de zorg schaffen we per direct af. Publiek zorggeld hoort ten goede te komen aan patiënten en zorgverleners, niet aan financiële prikkels aan de top.</a:t>
            </a:r>
          </a:p>
        </p:txBody>
      </p:sp>
      <p:sp>
        <p:nvSpPr>
          <p:cNvPr id="3" name="Titel 2">
            <a:extLst>
              <a:ext uri="{FF2B5EF4-FFF2-40B4-BE49-F238E27FC236}">
                <a16:creationId xmlns:a16="http://schemas.microsoft.com/office/drawing/2014/main" id="{8E5EAEB9-3E10-C14A-DA68-6019C76A2E62}"/>
              </a:ext>
            </a:extLst>
          </p:cNvPr>
          <p:cNvSpPr>
            <a:spLocks noGrp="1"/>
          </p:cNvSpPr>
          <p:nvPr>
            <p:ph type="title"/>
          </p:nvPr>
        </p:nvSpPr>
        <p:spPr/>
        <p:txBody>
          <a:bodyPr/>
          <a:lstStyle/>
          <a:p>
            <a:r>
              <a:rPr lang="nl-NL" dirty="0"/>
              <a:t>Marktwerking in de zorg</a:t>
            </a:r>
            <a:br>
              <a:rPr lang="nl-NL" dirty="0"/>
            </a:br>
            <a:endParaRPr lang="nl-NL" dirty="0"/>
          </a:p>
        </p:txBody>
      </p:sp>
      <p:sp>
        <p:nvSpPr>
          <p:cNvPr id="4" name="Tijdelijke aanduiding voor dianummer 3">
            <a:extLst>
              <a:ext uri="{FF2B5EF4-FFF2-40B4-BE49-F238E27FC236}">
                <a16:creationId xmlns:a16="http://schemas.microsoft.com/office/drawing/2014/main" id="{43DDF125-EF41-6139-9834-FD72B746BED5}"/>
              </a:ext>
            </a:extLst>
          </p:cNvPr>
          <p:cNvSpPr>
            <a:spLocks noGrp="1"/>
          </p:cNvSpPr>
          <p:nvPr>
            <p:ph type="sldNum" sz="quarter" idx="10"/>
          </p:nvPr>
        </p:nvSpPr>
        <p:spPr/>
        <p:txBody>
          <a:bodyPr/>
          <a:lstStyle/>
          <a:p>
            <a:fld id="{3CB85E5D-8611-4DC1-B375-AD1E4C05477C}" type="slidenum">
              <a:rPr lang="nl-NL" smtClean="0"/>
              <a:pPr/>
              <a:t>13</a:t>
            </a:fld>
            <a:endParaRPr lang="nl-NL" dirty="0"/>
          </a:p>
        </p:txBody>
      </p:sp>
    </p:spTree>
    <p:extLst>
      <p:ext uri="{BB962C8B-B14F-4D97-AF65-F5344CB8AC3E}">
        <p14:creationId xmlns:p14="http://schemas.microsoft.com/office/powerpoint/2010/main" val="85169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E4B883-36C9-1C66-FDA4-D51275F3A152}"/>
              </a:ext>
            </a:extLst>
          </p:cNvPr>
          <p:cNvSpPr>
            <a:spLocks noGrp="1"/>
          </p:cNvSpPr>
          <p:nvPr>
            <p:ph idx="1"/>
          </p:nvPr>
        </p:nvSpPr>
        <p:spPr/>
        <p:txBody>
          <a:bodyPr/>
          <a:lstStyle/>
          <a:p>
            <a:r>
              <a:rPr lang="nl-NL" dirty="0"/>
              <a:t>Het eigen risico wordt afgeschaft. De inkomensafhankelijke bijdrage gaat omhoog. De zorgtoeslag wordt op deze manier overbodig en het mijden van zorg door de angst voor te hoge kosten wordt tegengegaan. Ook de eigen bijdrage, bijvoorbeeld in de WMO, wordt voor chronisch zieken afgeschaft.</a:t>
            </a:r>
          </a:p>
        </p:txBody>
      </p:sp>
      <p:sp>
        <p:nvSpPr>
          <p:cNvPr id="3" name="Titel 2">
            <a:extLst>
              <a:ext uri="{FF2B5EF4-FFF2-40B4-BE49-F238E27FC236}">
                <a16:creationId xmlns:a16="http://schemas.microsoft.com/office/drawing/2014/main" id="{E0EC0B89-405C-7F13-5014-51C4043694EF}"/>
              </a:ext>
            </a:extLst>
          </p:cNvPr>
          <p:cNvSpPr>
            <a:spLocks noGrp="1"/>
          </p:cNvSpPr>
          <p:nvPr>
            <p:ph type="title"/>
          </p:nvPr>
        </p:nvSpPr>
        <p:spPr/>
        <p:txBody>
          <a:bodyPr/>
          <a:lstStyle/>
          <a:p>
            <a:r>
              <a:rPr lang="nl-NL" dirty="0"/>
              <a:t>Eigen risico</a:t>
            </a:r>
            <a:br>
              <a:rPr lang="nl-NL" dirty="0"/>
            </a:br>
            <a:endParaRPr lang="nl-NL" dirty="0"/>
          </a:p>
        </p:txBody>
      </p:sp>
      <p:sp>
        <p:nvSpPr>
          <p:cNvPr id="4" name="Tijdelijke aanduiding voor dianummer 3">
            <a:extLst>
              <a:ext uri="{FF2B5EF4-FFF2-40B4-BE49-F238E27FC236}">
                <a16:creationId xmlns:a16="http://schemas.microsoft.com/office/drawing/2014/main" id="{06551174-1F7F-4696-1027-08135DCF4B4A}"/>
              </a:ext>
            </a:extLst>
          </p:cNvPr>
          <p:cNvSpPr>
            <a:spLocks noGrp="1"/>
          </p:cNvSpPr>
          <p:nvPr>
            <p:ph type="sldNum" sz="quarter" idx="10"/>
          </p:nvPr>
        </p:nvSpPr>
        <p:spPr/>
        <p:txBody>
          <a:bodyPr/>
          <a:lstStyle/>
          <a:p>
            <a:fld id="{3CB85E5D-8611-4DC1-B375-AD1E4C05477C}" type="slidenum">
              <a:rPr lang="nl-NL" smtClean="0"/>
              <a:pPr/>
              <a:t>14</a:t>
            </a:fld>
            <a:endParaRPr lang="nl-NL" dirty="0"/>
          </a:p>
        </p:txBody>
      </p:sp>
    </p:spTree>
    <p:extLst>
      <p:ext uri="{BB962C8B-B14F-4D97-AF65-F5344CB8AC3E}">
        <p14:creationId xmlns:p14="http://schemas.microsoft.com/office/powerpoint/2010/main" val="279286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F078EFB-5292-A1DB-0F53-4B4A136631C5}"/>
              </a:ext>
            </a:extLst>
          </p:cNvPr>
          <p:cNvSpPr>
            <a:spLocks noGrp="1"/>
          </p:cNvSpPr>
          <p:nvPr>
            <p:ph idx="1"/>
          </p:nvPr>
        </p:nvSpPr>
        <p:spPr/>
        <p:txBody>
          <a:bodyPr/>
          <a:lstStyle/>
          <a:p>
            <a:r>
              <a:rPr lang="nl-NL" dirty="0"/>
              <a:t>Ga naar het verkiezingsprogramma van Partij voor de Dieren: </a:t>
            </a:r>
            <a:r>
              <a:rPr lang="nl-NL" dirty="0">
                <a:hlinkClick r:id="rId2"/>
              </a:rPr>
              <a:t>Tweede </a:t>
            </a:r>
            <a:r>
              <a:rPr lang="nl-NL" dirty="0" err="1">
                <a:hlinkClick r:id="rId2"/>
              </a:rPr>
              <a:t>kamerverkiezingen</a:t>
            </a:r>
            <a:r>
              <a:rPr lang="nl-NL" dirty="0">
                <a:hlinkClick r:id="rId2"/>
              </a:rPr>
              <a:t> 2025 | Partij voor de Dieren</a:t>
            </a:r>
            <a:endParaRPr lang="nl-NL" dirty="0"/>
          </a:p>
        </p:txBody>
      </p:sp>
      <p:sp>
        <p:nvSpPr>
          <p:cNvPr id="3" name="Titel 2">
            <a:extLst>
              <a:ext uri="{FF2B5EF4-FFF2-40B4-BE49-F238E27FC236}">
                <a16:creationId xmlns:a16="http://schemas.microsoft.com/office/drawing/2014/main" id="{6FA24104-AEEB-569D-87EC-0E3B03A10A4B}"/>
              </a:ext>
            </a:extLst>
          </p:cNvPr>
          <p:cNvSpPr>
            <a:spLocks noGrp="1"/>
          </p:cNvSpPr>
          <p:nvPr>
            <p:ph type="title"/>
          </p:nvPr>
        </p:nvSpPr>
        <p:spPr/>
        <p:txBody>
          <a:bodyPr/>
          <a:lstStyle/>
          <a:p>
            <a:r>
              <a:rPr lang="nl-NL" dirty="0"/>
              <a:t>Verkiezingsprogramma</a:t>
            </a:r>
          </a:p>
        </p:txBody>
      </p:sp>
      <p:sp>
        <p:nvSpPr>
          <p:cNvPr id="4" name="Tijdelijke aanduiding voor dianummer 3">
            <a:extLst>
              <a:ext uri="{FF2B5EF4-FFF2-40B4-BE49-F238E27FC236}">
                <a16:creationId xmlns:a16="http://schemas.microsoft.com/office/drawing/2014/main" id="{A49170A4-63BF-FC46-B2E7-80AEB2134A2C}"/>
              </a:ext>
            </a:extLst>
          </p:cNvPr>
          <p:cNvSpPr>
            <a:spLocks noGrp="1"/>
          </p:cNvSpPr>
          <p:nvPr>
            <p:ph type="sldNum" sz="quarter" idx="10"/>
          </p:nvPr>
        </p:nvSpPr>
        <p:spPr/>
        <p:txBody>
          <a:bodyPr/>
          <a:lstStyle/>
          <a:p>
            <a:fld id="{3CB85E5D-8611-4DC1-B375-AD1E4C05477C}" type="slidenum">
              <a:rPr lang="nl-NL" smtClean="0"/>
              <a:pPr/>
              <a:t>15</a:t>
            </a:fld>
            <a:endParaRPr lang="nl-NL" dirty="0"/>
          </a:p>
        </p:txBody>
      </p:sp>
    </p:spTree>
    <p:extLst>
      <p:ext uri="{BB962C8B-B14F-4D97-AF65-F5344CB8AC3E}">
        <p14:creationId xmlns:p14="http://schemas.microsoft.com/office/powerpoint/2010/main" val="83126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6058A89-1F2A-CD96-6A36-FC8C8F23AB20}"/>
              </a:ext>
            </a:extLst>
          </p:cNvPr>
          <p:cNvSpPr>
            <a:spLocks noGrp="1"/>
          </p:cNvSpPr>
          <p:nvPr>
            <p:ph idx="1"/>
          </p:nvPr>
        </p:nvSpPr>
        <p:spPr>
          <a:xfrm>
            <a:off x="828000" y="1676401"/>
            <a:ext cx="10537200" cy="2946874"/>
          </a:xfrm>
        </p:spPr>
        <p:txBody>
          <a:bodyPr numCol="2"/>
          <a:lstStyle/>
          <a:p>
            <a:r>
              <a:rPr lang="nl-NL" dirty="0" err="1"/>
              <a:t>Zorgrol</a:t>
            </a:r>
            <a:r>
              <a:rPr lang="nl-NL" dirty="0"/>
              <a:t> van de apotheker</a:t>
            </a:r>
          </a:p>
          <a:p>
            <a:r>
              <a:rPr lang="nl-NL" dirty="0"/>
              <a:t>Geneesmiddelentekorten</a:t>
            </a:r>
          </a:p>
          <a:p>
            <a:r>
              <a:rPr lang="nl-NL" dirty="0"/>
              <a:t>Basispakket en vergoedingen</a:t>
            </a:r>
          </a:p>
          <a:p>
            <a:r>
              <a:rPr lang="nl-NL" dirty="0"/>
              <a:t>Arbeidsmarktproblematiek</a:t>
            </a:r>
          </a:p>
          <a:p>
            <a:r>
              <a:rPr lang="nl-NL" dirty="0"/>
              <a:t>Samenwerken in de zorg</a:t>
            </a:r>
          </a:p>
          <a:p>
            <a:r>
              <a:rPr lang="nl-NL" dirty="0"/>
              <a:t>Palliatieve zorg</a:t>
            </a:r>
          </a:p>
          <a:p>
            <a:r>
              <a:rPr lang="nl-NL" dirty="0"/>
              <a:t>Administratieve lasten en regeldruk</a:t>
            </a:r>
          </a:p>
          <a:p>
            <a:r>
              <a:rPr lang="nl-NL" dirty="0"/>
              <a:t>Digitalisering en innovatie</a:t>
            </a:r>
          </a:p>
          <a:p>
            <a:r>
              <a:rPr lang="nl-NL" dirty="0"/>
              <a:t>Preventie</a:t>
            </a:r>
          </a:p>
          <a:p>
            <a:r>
              <a:rPr lang="nl-NL" dirty="0">
                <a:solidFill>
                  <a:srgbClr val="FF0000"/>
                </a:solidFill>
              </a:rPr>
              <a:t>Agressie in de zorg*</a:t>
            </a:r>
          </a:p>
          <a:p>
            <a:r>
              <a:rPr lang="nl-NL" dirty="0"/>
              <a:t>Professionele autonomie</a:t>
            </a:r>
          </a:p>
          <a:p>
            <a:r>
              <a:rPr lang="nl-NL" dirty="0"/>
              <a:t>Marktwerking in de zorg</a:t>
            </a:r>
          </a:p>
          <a:p>
            <a:r>
              <a:rPr lang="nl-NL" dirty="0"/>
              <a:t>Eigen risico</a:t>
            </a:r>
          </a:p>
        </p:txBody>
      </p:sp>
      <p:sp>
        <p:nvSpPr>
          <p:cNvPr id="3" name="Titel 2">
            <a:extLst>
              <a:ext uri="{FF2B5EF4-FFF2-40B4-BE49-F238E27FC236}">
                <a16:creationId xmlns:a16="http://schemas.microsoft.com/office/drawing/2014/main" id="{26BE16A6-2AEB-7F50-E0E4-1CB93995216B}"/>
              </a:ext>
            </a:extLst>
          </p:cNvPr>
          <p:cNvSpPr>
            <a:spLocks noGrp="1"/>
          </p:cNvSpPr>
          <p:nvPr>
            <p:ph type="title"/>
          </p:nvPr>
        </p:nvSpPr>
        <p:spPr/>
        <p:txBody>
          <a:bodyPr/>
          <a:lstStyle/>
          <a:p>
            <a:r>
              <a:rPr lang="nl-NL" dirty="0"/>
              <a:t>Thema’s</a:t>
            </a:r>
          </a:p>
        </p:txBody>
      </p:sp>
      <p:sp>
        <p:nvSpPr>
          <p:cNvPr id="4" name="Tijdelijke aanduiding voor dianummer 3">
            <a:extLst>
              <a:ext uri="{FF2B5EF4-FFF2-40B4-BE49-F238E27FC236}">
                <a16:creationId xmlns:a16="http://schemas.microsoft.com/office/drawing/2014/main" id="{B6B8F3EB-6441-0DCD-F31B-4312C75D8B4D}"/>
              </a:ext>
            </a:extLst>
          </p:cNvPr>
          <p:cNvSpPr>
            <a:spLocks noGrp="1"/>
          </p:cNvSpPr>
          <p:nvPr>
            <p:ph type="sldNum" sz="quarter" idx="10"/>
          </p:nvPr>
        </p:nvSpPr>
        <p:spPr/>
        <p:txBody>
          <a:bodyPr/>
          <a:lstStyle/>
          <a:p>
            <a:fld id="{3CB85E5D-8611-4DC1-B375-AD1E4C05477C}" type="slidenum">
              <a:rPr lang="nl-NL" smtClean="0"/>
              <a:pPr/>
              <a:t>2</a:t>
            </a:fld>
            <a:endParaRPr lang="nl-NL" dirty="0"/>
          </a:p>
        </p:txBody>
      </p:sp>
      <p:sp>
        <p:nvSpPr>
          <p:cNvPr id="5" name="Tekstvak 4">
            <a:extLst>
              <a:ext uri="{FF2B5EF4-FFF2-40B4-BE49-F238E27FC236}">
                <a16:creationId xmlns:a16="http://schemas.microsoft.com/office/drawing/2014/main" id="{1C885BA4-AD73-063C-B250-1150186DE557}"/>
              </a:ext>
            </a:extLst>
          </p:cNvPr>
          <p:cNvSpPr txBox="1"/>
          <p:nvPr/>
        </p:nvSpPr>
        <p:spPr>
          <a:xfrm>
            <a:off x="828000" y="5264209"/>
            <a:ext cx="7691215" cy="323165"/>
          </a:xfrm>
          <a:prstGeom prst="rect">
            <a:avLst/>
          </a:prstGeom>
          <a:noFill/>
        </p:spPr>
        <p:txBody>
          <a:bodyPr wrap="square" rtlCol="0">
            <a:spAutoFit/>
          </a:bodyPr>
          <a:lstStyle/>
          <a:p>
            <a:r>
              <a:rPr lang="nl-NL" sz="1500" dirty="0"/>
              <a:t>*De rode thema’s komen niet specifiek aan de orde in dit verkiezingsprogramma</a:t>
            </a:r>
          </a:p>
        </p:txBody>
      </p:sp>
    </p:spTree>
    <p:extLst>
      <p:ext uri="{BB962C8B-B14F-4D97-AF65-F5344CB8AC3E}">
        <p14:creationId xmlns:p14="http://schemas.microsoft.com/office/powerpoint/2010/main" val="41228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21517A-1993-0246-1406-83D87CBF5285}"/>
              </a:ext>
            </a:extLst>
          </p:cNvPr>
          <p:cNvSpPr>
            <a:spLocks noGrp="1"/>
          </p:cNvSpPr>
          <p:nvPr>
            <p:ph idx="1"/>
          </p:nvPr>
        </p:nvSpPr>
        <p:spPr/>
        <p:txBody>
          <a:bodyPr/>
          <a:lstStyle/>
          <a:p>
            <a:r>
              <a:rPr lang="nl-NL" dirty="0"/>
              <a:t>Iedereen heeft recht op toegankelijke zorg, waar je ook woont. Daarom behouden we streekziekenhuizen en basiszorgvoorzieningen zoals huisartsenposten, tandartsen en apotheken in alle regio’s.</a:t>
            </a:r>
          </a:p>
          <a:p>
            <a:r>
              <a:rPr lang="nl-NL" dirty="0"/>
              <a:t>De eerstelijnszorg, zoals huisartsen en praktijkondersteuners, is cruciaal om ziektes vroeg op te sporen. […] Daarom investeren we op buurtniveau in jeugdwerk, schuldhulpverlening en eerstelijnszorg.</a:t>
            </a:r>
          </a:p>
        </p:txBody>
      </p:sp>
      <p:sp>
        <p:nvSpPr>
          <p:cNvPr id="3" name="Titel 2">
            <a:extLst>
              <a:ext uri="{FF2B5EF4-FFF2-40B4-BE49-F238E27FC236}">
                <a16:creationId xmlns:a16="http://schemas.microsoft.com/office/drawing/2014/main" id="{4AB16D1F-DB01-BC94-EE1E-46C68A1762EC}"/>
              </a:ext>
            </a:extLst>
          </p:cNvPr>
          <p:cNvSpPr>
            <a:spLocks noGrp="1"/>
          </p:cNvSpPr>
          <p:nvPr>
            <p:ph type="title"/>
          </p:nvPr>
        </p:nvSpPr>
        <p:spPr/>
        <p:txBody>
          <a:bodyPr/>
          <a:lstStyle/>
          <a:p>
            <a:r>
              <a:rPr lang="nl-NL" dirty="0" err="1"/>
              <a:t>Zorgrol</a:t>
            </a:r>
            <a:r>
              <a:rPr lang="nl-NL" dirty="0"/>
              <a:t> van de apotheker</a:t>
            </a:r>
          </a:p>
        </p:txBody>
      </p:sp>
      <p:sp>
        <p:nvSpPr>
          <p:cNvPr id="4" name="Tijdelijke aanduiding voor dianummer 3">
            <a:extLst>
              <a:ext uri="{FF2B5EF4-FFF2-40B4-BE49-F238E27FC236}">
                <a16:creationId xmlns:a16="http://schemas.microsoft.com/office/drawing/2014/main" id="{49430CEB-50C4-6C7F-F00C-BE02EE0DB41F}"/>
              </a:ext>
            </a:extLst>
          </p:cNvPr>
          <p:cNvSpPr>
            <a:spLocks noGrp="1"/>
          </p:cNvSpPr>
          <p:nvPr>
            <p:ph type="sldNum" sz="quarter" idx="10"/>
          </p:nvPr>
        </p:nvSpPr>
        <p:spPr/>
        <p:txBody>
          <a:bodyPr/>
          <a:lstStyle/>
          <a:p>
            <a:fld id="{3CB85E5D-8611-4DC1-B375-AD1E4C05477C}" type="slidenum">
              <a:rPr lang="nl-NL" smtClean="0"/>
              <a:pPr/>
              <a:t>3</a:t>
            </a:fld>
            <a:endParaRPr lang="nl-NL" dirty="0"/>
          </a:p>
        </p:txBody>
      </p:sp>
    </p:spTree>
    <p:extLst>
      <p:ext uri="{BB962C8B-B14F-4D97-AF65-F5344CB8AC3E}">
        <p14:creationId xmlns:p14="http://schemas.microsoft.com/office/powerpoint/2010/main" val="186063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3A0033E-FC72-5839-AA1E-9C59AB37B882}"/>
              </a:ext>
            </a:extLst>
          </p:cNvPr>
          <p:cNvSpPr>
            <a:spLocks noGrp="1"/>
          </p:cNvSpPr>
          <p:nvPr>
            <p:ph idx="1"/>
          </p:nvPr>
        </p:nvSpPr>
        <p:spPr/>
        <p:txBody>
          <a:bodyPr/>
          <a:lstStyle/>
          <a:p>
            <a:r>
              <a:rPr lang="nl-NL" dirty="0"/>
              <a:t>We willen hoge medicijnprijzen voorkomen: exorbitante winsten voor farmaceuten van publiek geld zijn wat ons betreft verleden tijd. Om te hoge medicijnprijzen te voorkomen en leveringszekerheid te behouden, wordt de opbouw van medicijnprijzen openbaar en waar mogelijk worden goedkopere, merkloze medicijnen gebruikt. Een monopolie op een medicijn mag geen belemmering vormen voor de toegankelijkheid ervan. </a:t>
            </a:r>
          </a:p>
          <a:p>
            <a:r>
              <a:rPr lang="nl-NL" dirty="0"/>
              <a:t>We leggen een voorraad cruciale medicijnen en hulpmiddelen aan. Essentiële (hulp)middelen worden voortaan in Europa geproduceerd.</a:t>
            </a:r>
          </a:p>
        </p:txBody>
      </p:sp>
      <p:sp>
        <p:nvSpPr>
          <p:cNvPr id="3" name="Titel 2">
            <a:extLst>
              <a:ext uri="{FF2B5EF4-FFF2-40B4-BE49-F238E27FC236}">
                <a16:creationId xmlns:a16="http://schemas.microsoft.com/office/drawing/2014/main" id="{BF94E722-5EB3-3053-606C-9EFF5DBE52E4}"/>
              </a:ext>
            </a:extLst>
          </p:cNvPr>
          <p:cNvSpPr>
            <a:spLocks noGrp="1"/>
          </p:cNvSpPr>
          <p:nvPr>
            <p:ph type="title"/>
          </p:nvPr>
        </p:nvSpPr>
        <p:spPr/>
        <p:txBody>
          <a:bodyPr/>
          <a:lstStyle/>
          <a:p>
            <a:r>
              <a:rPr lang="nl-NL" dirty="0"/>
              <a:t>Geneesmiddelentekorten</a:t>
            </a:r>
            <a:br>
              <a:rPr lang="nl-NL" dirty="0"/>
            </a:br>
            <a:endParaRPr lang="nl-NL" dirty="0"/>
          </a:p>
        </p:txBody>
      </p:sp>
      <p:sp>
        <p:nvSpPr>
          <p:cNvPr id="4" name="Tijdelijke aanduiding voor dianummer 3">
            <a:extLst>
              <a:ext uri="{FF2B5EF4-FFF2-40B4-BE49-F238E27FC236}">
                <a16:creationId xmlns:a16="http://schemas.microsoft.com/office/drawing/2014/main" id="{842894F3-5E51-F73D-1B92-731CDE646D2B}"/>
              </a:ext>
            </a:extLst>
          </p:cNvPr>
          <p:cNvSpPr>
            <a:spLocks noGrp="1"/>
          </p:cNvSpPr>
          <p:nvPr>
            <p:ph type="sldNum" sz="quarter" idx="10"/>
          </p:nvPr>
        </p:nvSpPr>
        <p:spPr/>
        <p:txBody>
          <a:bodyPr/>
          <a:lstStyle/>
          <a:p>
            <a:fld id="{3CB85E5D-8611-4DC1-B375-AD1E4C05477C}" type="slidenum">
              <a:rPr lang="nl-NL" smtClean="0"/>
              <a:pPr/>
              <a:t>4</a:t>
            </a:fld>
            <a:endParaRPr lang="nl-NL" dirty="0"/>
          </a:p>
        </p:txBody>
      </p:sp>
    </p:spTree>
    <p:extLst>
      <p:ext uri="{BB962C8B-B14F-4D97-AF65-F5344CB8AC3E}">
        <p14:creationId xmlns:p14="http://schemas.microsoft.com/office/powerpoint/2010/main" val="412847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92B2D70-7E7E-2C29-4E6F-EEC97F1C4FC5}"/>
              </a:ext>
            </a:extLst>
          </p:cNvPr>
          <p:cNvSpPr>
            <a:spLocks noGrp="1"/>
          </p:cNvSpPr>
          <p:nvPr>
            <p:ph idx="1"/>
          </p:nvPr>
        </p:nvSpPr>
        <p:spPr>
          <a:xfrm>
            <a:off x="828000" y="1423427"/>
            <a:ext cx="10537200" cy="4684453"/>
          </a:xfrm>
        </p:spPr>
        <p:txBody>
          <a:bodyPr/>
          <a:lstStyle/>
          <a:p>
            <a:r>
              <a:rPr lang="nl-NL" dirty="0"/>
              <a:t>We komen met een zorgfonds met een uitgebreide dekking, ook voor mondzorg, fysiotherapie en (definitieve) anticonceptie. Het zorgstelsel en de bijbehorende vergoedingen van verzekeraars zijn te veel gericht op behandelingen en medicatie.</a:t>
            </a:r>
          </a:p>
          <a:p>
            <a:r>
              <a:rPr lang="nl-NL" dirty="0"/>
              <a:t>Het hiv-preventiemiddel </a:t>
            </a:r>
            <a:r>
              <a:rPr lang="nl-NL" dirty="0" err="1"/>
              <a:t>PrEP</a:t>
            </a:r>
            <a:r>
              <a:rPr lang="nl-NL" dirty="0"/>
              <a:t> wordt opgenomen in het basispakket.</a:t>
            </a:r>
          </a:p>
          <a:p>
            <a:r>
              <a:rPr lang="nl-NL" dirty="0"/>
              <a:t>Uitgaven voor of kosten van preventie – zoals de diëtist, verslavingszorg en hulp bij stoppen met roken – komen in het basispakket en worden volledig vergoed.</a:t>
            </a:r>
          </a:p>
          <a:p>
            <a:r>
              <a:rPr lang="nl-NL" dirty="0"/>
              <a:t>Vergoeding voor anticonceptiemiddelen komt voor alle leeftijden terug in het basispakket, evenals sterilisatie. </a:t>
            </a:r>
          </a:p>
          <a:p>
            <a:r>
              <a:rPr lang="nl-NL" dirty="0"/>
              <a:t>Het Zorginstituut Nederland toetst alle zorg dat uit het basispakket vergoed wordt. Voor sommige aandoeningen is er meer tijd nodig om kennis en bewijs over de behandelingen te vergaren. Patiënten in zulke situaties hebben vaak geen alternatief dan een behandeling die nog niet volledig getoetst is. Ook deze behandelingen moeten vanuit het basispakket vergoed worden, zodat iedereen toegang tot een behandeling heeft.</a:t>
            </a:r>
          </a:p>
        </p:txBody>
      </p:sp>
      <p:sp>
        <p:nvSpPr>
          <p:cNvPr id="3" name="Titel 2">
            <a:extLst>
              <a:ext uri="{FF2B5EF4-FFF2-40B4-BE49-F238E27FC236}">
                <a16:creationId xmlns:a16="http://schemas.microsoft.com/office/drawing/2014/main" id="{AD58C90E-F377-1A75-5477-C743FA9C4631}"/>
              </a:ext>
            </a:extLst>
          </p:cNvPr>
          <p:cNvSpPr>
            <a:spLocks noGrp="1"/>
          </p:cNvSpPr>
          <p:nvPr>
            <p:ph type="title"/>
          </p:nvPr>
        </p:nvSpPr>
        <p:spPr/>
        <p:txBody>
          <a:bodyPr/>
          <a:lstStyle/>
          <a:p>
            <a:r>
              <a:rPr lang="nl-NL" dirty="0"/>
              <a:t>Basispakket en vergoedingen</a:t>
            </a:r>
            <a:br>
              <a:rPr lang="nl-NL" dirty="0"/>
            </a:br>
            <a:endParaRPr lang="nl-NL" dirty="0"/>
          </a:p>
        </p:txBody>
      </p:sp>
      <p:sp>
        <p:nvSpPr>
          <p:cNvPr id="4" name="Tijdelijke aanduiding voor dianummer 3">
            <a:extLst>
              <a:ext uri="{FF2B5EF4-FFF2-40B4-BE49-F238E27FC236}">
                <a16:creationId xmlns:a16="http://schemas.microsoft.com/office/drawing/2014/main" id="{E4C5D960-2EC1-EDE6-A8EF-72FB0F381637}"/>
              </a:ext>
            </a:extLst>
          </p:cNvPr>
          <p:cNvSpPr>
            <a:spLocks noGrp="1"/>
          </p:cNvSpPr>
          <p:nvPr>
            <p:ph type="sldNum" sz="quarter" idx="10"/>
          </p:nvPr>
        </p:nvSpPr>
        <p:spPr/>
        <p:txBody>
          <a:bodyPr/>
          <a:lstStyle/>
          <a:p>
            <a:fld id="{3CB85E5D-8611-4DC1-B375-AD1E4C05477C}" type="slidenum">
              <a:rPr lang="nl-NL" smtClean="0"/>
              <a:pPr/>
              <a:t>5</a:t>
            </a:fld>
            <a:endParaRPr lang="nl-NL" dirty="0"/>
          </a:p>
        </p:txBody>
      </p:sp>
    </p:spTree>
    <p:extLst>
      <p:ext uri="{BB962C8B-B14F-4D97-AF65-F5344CB8AC3E}">
        <p14:creationId xmlns:p14="http://schemas.microsoft.com/office/powerpoint/2010/main" val="41881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8A5C3FC-33C7-C7C9-876D-93FB1C66A4D7}"/>
              </a:ext>
            </a:extLst>
          </p:cNvPr>
          <p:cNvSpPr>
            <a:spLocks noGrp="1"/>
          </p:cNvSpPr>
          <p:nvPr>
            <p:ph idx="1"/>
          </p:nvPr>
        </p:nvSpPr>
        <p:spPr/>
        <p:txBody>
          <a:bodyPr/>
          <a:lstStyle/>
          <a:p>
            <a:r>
              <a:rPr lang="nl-NL" dirty="0"/>
              <a:t>We investeren flink in zorgverleners door ruimte voor (bij)scholing, goede arbeidsvoorwaarden en een salaris waar goed van rond te komen is.</a:t>
            </a:r>
          </a:p>
          <a:p>
            <a:r>
              <a:rPr lang="nl-NL" dirty="0"/>
              <a:t>Daarnaast krijgen zorgmedewerkers meer te zeggen over de inhoud van hun werk en werkroosters.</a:t>
            </a:r>
          </a:p>
          <a:p>
            <a:r>
              <a:rPr lang="nl-NL" dirty="0"/>
              <a:t>We behouden het Stagefonds Zorg zodat voldoende mensen worden opgeleid voor de zorg van de toekomst.</a:t>
            </a:r>
          </a:p>
        </p:txBody>
      </p:sp>
      <p:sp>
        <p:nvSpPr>
          <p:cNvPr id="3" name="Titel 2">
            <a:extLst>
              <a:ext uri="{FF2B5EF4-FFF2-40B4-BE49-F238E27FC236}">
                <a16:creationId xmlns:a16="http://schemas.microsoft.com/office/drawing/2014/main" id="{7F09DAC2-FEA3-4F41-2E70-818A0E7AEE5A}"/>
              </a:ext>
            </a:extLst>
          </p:cNvPr>
          <p:cNvSpPr>
            <a:spLocks noGrp="1"/>
          </p:cNvSpPr>
          <p:nvPr>
            <p:ph type="title"/>
          </p:nvPr>
        </p:nvSpPr>
        <p:spPr/>
        <p:txBody>
          <a:bodyPr/>
          <a:lstStyle/>
          <a:p>
            <a:r>
              <a:rPr lang="nl-NL" dirty="0"/>
              <a:t>Arbeidsmarktproblematiek</a:t>
            </a:r>
            <a:br>
              <a:rPr lang="nl-NL" dirty="0"/>
            </a:br>
            <a:endParaRPr lang="nl-NL" dirty="0"/>
          </a:p>
        </p:txBody>
      </p:sp>
      <p:sp>
        <p:nvSpPr>
          <p:cNvPr id="4" name="Tijdelijke aanduiding voor dianummer 3">
            <a:extLst>
              <a:ext uri="{FF2B5EF4-FFF2-40B4-BE49-F238E27FC236}">
                <a16:creationId xmlns:a16="http://schemas.microsoft.com/office/drawing/2014/main" id="{ABA9D9CD-26C6-C119-26FF-71CAD678A440}"/>
              </a:ext>
            </a:extLst>
          </p:cNvPr>
          <p:cNvSpPr>
            <a:spLocks noGrp="1"/>
          </p:cNvSpPr>
          <p:nvPr>
            <p:ph type="sldNum" sz="quarter" idx="10"/>
          </p:nvPr>
        </p:nvSpPr>
        <p:spPr/>
        <p:txBody>
          <a:bodyPr/>
          <a:lstStyle/>
          <a:p>
            <a:fld id="{3CB85E5D-8611-4DC1-B375-AD1E4C05477C}" type="slidenum">
              <a:rPr lang="nl-NL" smtClean="0"/>
              <a:pPr/>
              <a:t>6</a:t>
            </a:fld>
            <a:endParaRPr lang="nl-NL" dirty="0"/>
          </a:p>
        </p:txBody>
      </p:sp>
    </p:spTree>
    <p:extLst>
      <p:ext uri="{BB962C8B-B14F-4D97-AF65-F5344CB8AC3E}">
        <p14:creationId xmlns:p14="http://schemas.microsoft.com/office/powerpoint/2010/main" val="190073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68943E-2A83-4E6D-7707-318A90757403}"/>
              </a:ext>
            </a:extLst>
          </p:cNvPr>
          <p:cNvSpPr>
            <a:spLocks noGrp="1"/>
          </p:cNvSpPr>
          <p:nvPr>
            <p:ph idx="1"/>
          </p:nvPr>
        </p:nvSpPr>
        <p:spPr/>
        <p:txBody>
          <a:bodyPr/>
          <a:lstStyle/>
          <a:p>
            <a:r>
              <a:rPr lang="nl-NL" dirty="0"/>
              <a:t>Zorg wordt het liefst op wijk- of dorpsniveau georganiseerd en wanneer nodig opgeschaald naar regionaal of landelijk niveau.</a:t>
            </a:r>
          </a:p>
          <a:p>
            <a:r>
              <a:rPr lang="nl-NL" dirty="0"/>
              <a:t>Ondersteuning vanuit de </a:t>
            </a:r>
            <a:r>
              <a:rPr lang="nl-NL" dirty="0" err="1"/>
              <a:t>Wmo</a:t>
            </a:r>
            <a:r>
              <a:rPr lang="nl-NL" dirty="0"/>
              <a:t> en zorg voor mensen met een levenslange beperking vanuit de </a:t>
            </a:r>
            <a:r>
              <a:rPr lang="nl-NL" dirty="0" err="1"/>
              <a:t>Wlz</a:t>
            </a:r>
            <a:r>
              <a:rPr lang="nl-NL" dirty="0"/>
              <a:t> wordt bij voorkeur kleinschalig aangeboden in de vorm van buurtteams, zorgcoöperaties en andere mensgerichte initiatieven.</a:t>
            </a:r>
          </a:p>
          <a:p>
            <a:r>
              <a:rPr lang="nl-NL" dirty="0"/>
              <a:t>De afspraken in de Green Deal Duurzame Zorg worden ambitieuzer en juridisch afdwingbaar. Om verspilling van medicijnen en hulpmiddelen te voorkomen wordt </a:t>
            </a:r>
            <a:r>
              <a:rPr lang="nl-NL" dirty="0" err="1"/>
              <a:t>heruitgifte</a:t>
            </a:r>
            <a:r>
              <a:rPr lang="nl-NL" dirty="0"/>
              <a:t> mogelijk gemaakt.</a:t>
            </a:r>
          </a:p>
        </p:txBody>
      </p:sp>
      <p:sp>
        <p:nvSpPr>
          <p:cNvPr id="3" name="Titel 2">
            <a:extLst>
              <a:ext uri="{FF2B5EF4-FFF2-40B4-BE49-F238E27FC236}">
                <a16:creationId xmlns:a16="http://schemas.microsoft.com/office/drawing/2014/main" id="{7874DEC7-DD44-3BAC-1104-CC91B839F27D}"/>
              </a:ext>
            </a:extLst>
          </p:cNvPr>
          <p:cNvSpPr>
            <a:spLocks noGrp="1"/>
          </p:cNvSpPr>
          <p:nvPr>
            <p:ph type="title"/>
          </p:nvPr>
        </p:nvSpPr>
        <p:spPr/>
        <p:txBody>
          <a:bodyPr/>
          <a:lstStyle/>
          <a:p>
            <a:r>
              <a:rPr lang="nl-NL" dirty="0"/>
              <a:t>Samenwerken in de zorg</a:t>
            </a:r>
            <a:br>
              <a:rPr lang="nl-NL" dirty="0"/>
            </a:br>
            <a:endParaRPr lang="nl-NL" dirty="0"/>
          </a:p>
        </p:txBody>
      </p:sp>
      <p:sp>
        <p:nvSpPr>
          <p:cNvPr id="4" name="Tijdelijke aanduiding voor dianummer 3">
            <a:extLst>
              <a:ext uri="{FF2B5EF4-FFF2-40B4-BE49-F238E27FC236}">
                <a16:creationId xmlns:a16="http://schemas.microsoft.com/office/drawing/2014/main" id="{110A30B8-9BF6-4134-8428-52BA601A96E0}"/>
              </a:ext>
            </a:extLst>
          </p:cNvPr>
          <p:cNvSpPr>
            <a:spLocks noGrp="1"/>
          </p:cNvSpPr>
          <p:nvPr>
            <p:ph type="sldNum" sz="quarter" idx="10"/>
          </p:nvPr>
        </p:nvSpPr>
        <p:spPr/>
        <p:txBody>
          <a:bodyPr/>
          <a:lstStyle/>
          <a:p>
            <a:fld id="{3CB85E5D-8611-4DC1-B375-AD1E4C05477C}" type="slidenum">
              <a:rPr lang="nl-NL" smtClean="0"/>
              <a:pPr/>
              <a:t>7</a:t>
            </a:fld>
            <a:endParaRPr lang="nl-NL" dirty="0"/>
          </a:p>
        </p:txBody>
      </p:sp>
    </p:spTree>
    <p:extLst>
      <p:ext uri="{BB962C8B-B14F-4D97-AF65-F5344CB8AC3E}">
        <p14:creationId xmlns:p14="http://schemas.microsoft.com/office/powerpoint/2010/main" val="392262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4D43DD-D72F-89B6-594D-87E6E3E4BA8F}"/>
              </a:ext>
            </a:extLst>
          </p:cNvPr>
          <p:cNvSpPr>
            <a:spLocks noGrp="1"/>
          </p:cNvSpPr>
          <p:nvPr>
            <p:ph idx="1"/>
          </p:nvPr>
        </p:nvSpPr>
        <p:spPr/>
        <p:txBody>
          <a:bodyPr/>
          <a:lstStyle/>
          <a:p>
            <a:r>
              <a:rPr lang="nl-NL" dirty="0"/>
              <a:t>De Partij voor de Dieren hecht aan zelfbeschikking en vindt dat mensen zelf mogen bepalen wanneer ze sterven, op een waardige manier. Hier moet een zorgvuldig traject aan voorafgaan.</a:t>
            </a:r>
          </a:p>
        </p:txBody>
      </p:sp>
      <p:sp>
        <p:nvSpPr>
          <p:cNvPr id="3" name="Titel 2">
            <a:extLst>
              <a:ext uri="{FF2B5EF4-FFF2-40B4-BE49-F238E27FC236}">
                <a16:creationId xmlns:a16="http://schemas.microsoft.com/office/drawing/2014/main" id="{5C787DFB-62E7-9389-1055-5E97148F1683}"/>
              </a:ext>
            </a:extLst>
          </p:cNvPr>
          <p:cNvSpPr>
            <a:spLocks noGrp="1"/>
          </p:cNvSpPr>
          <p:nvPr>
            <p:ph type="title"/>
          </p:nvPr>
        </p:nvSpPr>
        <p:spPr/>
        <p:txBody>
          <a:bodyPr/>
          <a:lstStyle/>
          <a:p>
            <a:r>
              <a:rPr lang="nl-NL" dirty="0"/>
              <a:t>Palliatieve zorg</a:t>
            </a:r>
            <a:br>
              <a:rPr lang="nl-NL" dirty="0"/>
            </a:br>
            <a:endParaRPr lang="nl-NL" dirty="0"/>
          </a:p>
        </p:txBody>
      </p:sp>
      <p:sp>
        <p:nvSpPr>
          <p:cNvPr id="4" name="Tijdelijke aanduiding voor dianummer 3">
            <a:extLst>
              <a:ext uri="{FF2B5EF4-FFF2-40B4-BE49-F238E27FC236}">
                <a16:creationId xmlns:a16="http://schemas.microsoft.com/office/drawing/2014/main" id="{25F71456-2063-B358-11F2-D7887D688202}"/>
              </a:ext>
            </a:extLst>
          </p:cNvPr>
          <p:cNvSpPr>
            <a:spLocks noGrp="1"/>
          </p:cNvSpPr>
          <p:nvPr>
            <p:ph type="sldNum" sz="quarter" idx="10"/>
          </p:nvPr>
        </p:nvSpPr>
        <p:spPr/>
        <p:txBody>
          <a:bodyPr/>
          <a:lstStyle/>
          <a:p>
            <a:fld id="{3CB85E5D-8611-4DC1-B375-AD1E4C05477C}" type="slidenum">
              <a:rPr lang="nl-NL" smtClean="0"/>
              <a:pPr/>
              <a:t>8</a:t>
            </a:fld>
            <a:endParaRPr lang="nl-NL" dirty="0"/>
          </a:p>
        </p:txBody>
      </p:sp>
    </p:spTree>
    <p:extLst>
      <p:ext uri="{BB962C8B-B14F-4D97-AF65-F5344CB8AC3E}">
        <p14:creationId xmlns:p14="http://schemas.microsoft.com/office/powerpoint/2010/main" val="272731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643D9DE-1C64-F9C9-8E09-A3FFFB61CAF1}"/>
              </a:ext>
            </a:extLst>
          </p:cNvPr>
          <p:cNvSpPr>
            <a:spLocks noGrp="1"/>
          </p:cNvSpPr>
          <p:nvPr>
            <p:ph idx="1"/>
          </p:nvPr>
        </p:nvSpPr>
        <p:spPr/>
        <p:txBody>
          <a:bodyPr/>
          <a:lstStyle/>
          <a:p>
            <a:r>
              <a:rPr lang="nl-NL" dirty="0"/>
              <a:t>Zorgverleners moeten de ruimte krijgen om hun werk goed te doen. We verlagen de administratieve lasten, zodat meer tijd over blijft voor de patiënt.</a:t>
            </a:r>
          </a:p>
          <a:p>
            <a:r>
              <a:rPr lang="nl-NL" dirty="0"/>
              <a:t>Er komt een taskforce om verspilling in de zorg op alle fronten tegen te gaan – van onnodige medicatie en overbehandeling tot bureaucratie. Ook pakken we de administratieve druk aan: registratielast en verantwoordingsverplichtingen slokken nu te veel tijd op die beter besteed kan worden aan zorg.</a:t>
            </a:r>
          </a:p>
        </p:txBody>
      </p:sp>
      <p:sp>
        <p:nvSpPr>
          <p:cNvPr id="3" name="Titel 2">
            <a:extLst>
              <a:ext uri="{FF2B5EF4-FFF2-40B4-BE49-F238E27FC236}">
                <a16:creationId xmlns:a16="http://schemas.microsoft.com/office/drawing/2014/main" id="{2C578A27-CD29-F1AD-50BA-96B61E696E30}"/>
              </a:ext>
            </a:extLst>
          </p:cNvPr>
          <p:cNvSpPr>
            <a:spLocks noGrp="1"/>
          </p:cNvSpPr>
          <p:nvPr>
            <p:ph type="title"/>
          </p:nvPr>
        </p:nvSpPr>
        <p:spPr/>
        <p:txBody>
          <a:bodyPr/>
          <a:lstStyle/>
          <a:p>
            <a:r>
              <a:rPr lang="nl-NL" dirty="0"/>
              <a:t>Administratieve lasten en regeldruk</a:t>
            </a:r>
            <a:br>
              <a:rPr lang="nl-NL" dirty="0"/>
            </a:br>
            <a:endParaRPr lang="nl-NL" dirty="0"/>
          </a:p>
        </p:txBody>
      </p:sp>
      <p:sp>
        <p:nvSpPr>
          <p:cNvPr id="4" name="Tijdelijke aanduiding voor dianummer 3">
            <a:extLst>
              <a:ext uri="{FF2B5EF4-FFF2-40B4-BE49-F238E27FC236}">
                <a16:creationId xmlns:a16="http://schemas.microsoft.com/office/drawing/2014/main" id="{96031950-C744-8631-F669-4B83E1B978AB}"/>
              </a:ext>
            </a:extLst>
          </p:cNvPr>
          <p:cNvSpPr>
            <a:spLocks noGrp="1"/>
          </p:cNvSpPr>
          <p:nvPr>
            <p:ph type="sldNum" sz="quarter" idx="10"/>
          </p:nvPr>
        </p:nvSpPr>
        <p:spPr/>
        <p:txBody>
          <a:bodyPr/>
          <a:lstStyle/>
          <a:p>
            <a:fld id="{3CB85E5D-8611-4DC1-B375-AD1E4C05477C}" type="slidenum">
              <a:rPr lang="nl-NL" smtClean="0"/>
              <a:pPr/>
              <a:t>9</a:t>
            </a:fld>
            <a:endParaRPr lang="nl-NL" dirty="0"/>
          </a:p>
        </p:txBody>
      </p:sp>
    </p:spTree>
    <p:extLst>
      <p:ext uri="{BB962C8B-B14F-4D97-AF65-F5344CB8AC3E}">
        <p14:creationId xmlns:p14="http://schemas.microsoft.com/office/powerpoint/2010/main" val="274240768"/>
      </p:ext>
    </p:extLst>
  </p:cSld>
  <p:clrMapOvr>
    <a:masterClrMapping/>
  </p:clrMapOvr>
</p:sld>
</file>

<file path=ppt/theme/theme1.xml><?xml version="1.0" encoding="utf-8"?>
<a:theme xmlns:a="http://schemas.openxmlformats.org/drawingml/2006/main" name="KNMP">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MP presentatie.potx" id="{88840D97-C18A-4F1E-8400-1CFB8FC63A82}" vid="{6E8A1127-B5BC-4065-8238-F07DFCFC8604}"/>
    </a:ext>
  </a:extLst>
</a:theme>
</file>

<file path=ppt/theme/theme2.xml><?xml version="1.0" encoding="utf-8"?>
<a:theme xmlns:a="http://schemas.openxmlformats.org/drawingml/2006/main" name="Tips">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MP presentatie.potx" id="{88840D97-C18A-4F1E-8400-1CFB8FC63A82}" vid="{9A30ABBC-13D8-4E63-94D1-225504F3D290}"/>
    </a:ext>
  </a:extLst>
</a:theme>
</file>

<file path=ppt/theme/theme3.xml><?xml version="1.0" encoding="utf-8"?>
<a:theme xmlns:a="http://schemas.openxmlformats.org/drawingml/2006/main" name="Kantoorthema">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42A9DB74D7BC47B4B71F3884D55BF4" ma:contentTypeVersion="20" ma:contentTypeDescription="Een nieuw document maken." ma:contentTypeScope="" ma:versionID="d79d8b5f4d12e06a0122dc37e2d9846a">
  <xsd:schema xmlns:xsd="http://www.w3.org/2001/XMLSchema" xmlns:xs="http://www.w3.org/2001/XMLSchema" xmlns:p="http://schemas.microsoft.com/office/2006/metadata/properties" xmlns:ns2="6f4d2357-eadc-4c28-9e3e-ebdbf4982601" xmlns:ns3="b6c766b3-ead1-484a-a8de-6e06bf12dac2" targetNamespace="http://schemas.microsoft.com/office/2006/metadata/properties" ma:root="true" ma:fieldsID="448d708762f21d5cfa91fcc8a109c867" ns2:_="" ns3:_="">
    <xsd:import namespace="6f4d2357-eadc-4c28-9e3e-ebdbf4982601"/>
    <xsd:import namespace="b6c766b3-ead1-484a-a8de-6e06bf12da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Tags" minOccurs="0"/>
                <xsd:element ref="ns2:Eventuelerechten"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Beeldgebruik" minOccurs="0"/>
                <xsd:element ref="ns2:MediaServiceOCR" minOccurs="0"/>
                <xsd:element ref="ns2:MediaServiceLocation" minOccurs="0"/>
                <xsd:element ref="ns2:Toelichtingbeeldgebruik"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d2357-eadc-4c28-9e3e-ebdbf49826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ags" ma:index="12" nillable="true" ma:displayName="Tags" ma:format="Dropdown" ma:internalName="Tags">
      <xsd:complexType>
        <xsd:complexContent>
          <xsd:extension base="dms:MultiChoiceFillIn">
            <xsd:sequence>
              <xsd:element name="Value" maxOccurs="unbounded" minOccurs="0" nillable="true">
                <xsd:simpleType>
                  <xsd:union memberTypes="dms:Text">
                    <xsd:simpleType>
                      <xsd:restriction base="dms:Choice">
                        <xsd:enumeration value="Apotheker"/>
                        <xsd:enumeration value="Assistent"/>
                        <xsd:enumeration value="Patiënt"/>
                      </xsd:restriction>
                    </xsd:simpleType>
                  </xsd:union>
                </xsd:simpleType>
              </xsd:element>
            </xsd:sequence>
          </xsd:extension>
        </xsd:complexContent>
      </xsd:complexType>
    </xsd:element>
    <xsd:element name="Eventuelerechten" ma:index="13" nillable="true" ma:displayName="Eventuele rechten" ma:format="Dropdown" ma:internalName="Eventuelerechten">
      <xsd:simpleType>
        <xsd:restriction base="dms:Text">
          <xsd:maxLength value="255"/>
        </xsd:restrictio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f49c6faf-dc96-443f-a2ef-b32921d9d83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Beeldgebruik" ma:index="20" nillable="true" ma:displayName="Beeldgebruik" ma:format="Dropdown" ma:internalName="Beeldgebruik">
      <xsd:simpleType>
        <xsd:restriction base="dms:Choice">
          <xsd:enumeration value="Voor algemeen gebruik"/>
          <xsd:enumeration value="Voor exclusief gebruik"/>
          <xsd:enumeration value="Voor intern gebruik"/>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Toelichtingbeeldgebruik" ma:index="23" nillable="true" ma:displayName="Toelichting beeldgebruik" ma:format="Dropdown" ma:internalName="Toelichtingbeeldgebruik">
      <xsd:simpleType>
        <xsd:restriction base="dms:Text">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c766b3-ead1-484a-a8de-6e06bf12dac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24dc36fe-d789-4505-8e42-50594f980f50}" ma:internalName="TaxCatchAll" ma:showField="CatchAllData" ma:web="b6c766b3-ead1-484a-a8de-6e06bf12da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ventuelerechten xmlns="6f4d2357-eadc-4c28-9e3e-ebdbf4982601" xsi:nil="true"/>
    <Tags xmlns="6f4d2357-eadc-4c28-9e3e-ebdbf4982601" xsi:nil="true"/>
    <TaxCatchAll xmlns="b6c766b3-ead1-484a-a8de-6e06bf12dac2" xsi:nil="true"/>
    <Beeldgebruik xmlns="6f4d2357-eadc-4c28-9e3e-ebdbf4982601" xsi:nil="true"/>
    <Toelichtingbeeldgebruik xmlns="6f4d2357-eadc-4c28-9e3e-ebdbf4982601" xsi:nil="true"/>
    <lcf76f155ced4ddcb4097134ff3c332f xmlns="6f4d2357-eadc-4c28-9e3e-ebdbf49826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1E9C27-C300-45B5-8B5D-F371D75C3A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4d2357-eadc-4c28-9e3e-ebdbf4982601"/>
    <ds:schemaRef ds:uri="b6c766b3-ead1-484a-a8de-6e06bf12da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5463C0-AC5B-4A8B-93F8-7CD3FE811101}">
  <ds:schemaRefs>
    <ds:schemaRef ds:uri="http://schemas.microsoft.com/sharepoint/v3/contenttype/forms"/>
  </ds:schemaRefs>
</ds:datastoreItem>
</file>

<file path=customXml/itemProps3.xml><?xml version="1.0" encoding="utf-8"?>
<ds:datastoreItem xmlns:ds="http://schemas.openxmlformats.org/officeDocument/2006/customXml" ds:itemID="{FEDD962F-FDD8-426D-8FCF-0EE78BBC9E6A}">
  <ds:schemaRefs>
    <ds:schemaRef ds:uri="http://www.w3.org/XML/1998/namespace"/>
    <ds:schemaRef ds:uri="23c7a637-5bd3-4202-aa87-26309051a924"/>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http://schemas.microsoft.com/office/infopath/2007/PartnerControls"/>
    <ds:schemaRef ds:uri="bd1a4e06-d6a3-4a4c-bcd6-78c14bfe3200"/>
    <ds:schemaRef ds:uri="http://schemas.microsoft.com/office/2006/metadata/properties"/>
    <ds:schemaRef ds:uri="6f4d2357-eadc-4c28-9e3e-ebdbf4982601"/>
    <ds:schemaRef ds:uri="b6c766b3-ead1-484a-a8de-6e06bf12dac2"/>
  </ds:schemaRefs>
</ds:datastoreItem>
</file>

<file path=docProps/app.xml><?xml version="1.0" encoding="utf-8"?>
<Properties xmlns="http://schemas.openxmlformats.org/officeDocument/2006/extended-properties" xmlns:vt="http://schemas.openxmlformats.org/officeDocument/2006/docPropsVTypes">
  <Template>KNMP</Template>
  <TotalTime>43</TotalTime>
  <Words>984</Words>
  <Application>Microsoft Office PowerPoint</Application>
  <PresentationFormat>Breedbeeld</PresentationFormat>
  <Paragraphs>75</Paragraphs>
  <Slides>15</Slides>
  <Notes>0</Notes>
  <HiddenSlides>0</HiddenSlides>
  <MMClips>0</MMClips>
  <ScaleCrop>false</ScaleCrop>
  <HeadingPairs>
    <vt:vector size="4" baseType="variant">
      <vt:variant>
        <vt:lpstr>Thema</vt:lpstr>
      </vt:variant>
      <vt:variant>
        <vt:i4>2</vt:i4>
      </vt:variant>
      <vt:variant>
        <vt:lpstr>Diatitels</vt:lpstr>
      </vt:variant>
      <vt:variant>
        <vt:i4>15</vt:i4>
      </vt:variant>
    </vt:vector>
  </HeadingPairs>
  <TitlesOfParts>
    <vt:vector size="17" baseType="lpstr">
      <vt:lpstr>KNMP</vt:lpstr>
      <vt:lpstr>Tips</vt:lpstr>
      <vt:lpstr>Standpunten</vt:lpstr>
      <vt:lpstr>Thema’s</vt:lpstr>
      <vt:lpstr>Zorgrol van de apotheker</vt:lpstr>
      <vt:lpstr>Geneesmiddelentekorten </vt:lpstr>
      <vt:lpstr>Basispakket en vergoedingen </vt:lpstr>
      <vt:lpstr>Arbeidsmarktproblematiek </vt:lpstr>
      <vt:lpstr>Samenwerken in de zorg </vt:lpstr>
      <vt:lpstr>Palliatieve zorg </vt:lpstr>
      <vt:lpstr>Administratieve lasten en regeldruk </vt:lpstr>
      <vt:lpstr>Digitalisering en innovatie </vt:lpstr>
      <vt:lpstr>Preventie </vt:lpstr>
      <vt:lpstr>Professionele autonomie </vt:lpstr>
      <vt:lpstr>Marktwerking in de zorg </vt:lpstr>
      <vt:lpstr>Eigen risico </vt:lpstr>
      <vt:lpstr>Verkiezingsprogramma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ROADMAP 2023-2026 </dc:title>
  <dc:creator>J snijder</dc:creator>
  <cp:lastModifiedBy>Leanne Zuur</cp:lastModifiedBy>
  <cp:revision>11</cp:revision>
  <dcterms:created xsi:type="dcterms:W3CDTF">2024-05-13T06:07:45Z</dcterms:created>
  <dcterms:modified xsi:type="dcterms:W3CDTF">2025-10-17T11:17:39Z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0x010100C642A9DB74D7BC47B4B71F3884D55BF4</vt:lpwstr>
  </property>
  <property fmtid="{D5CDD505-2E9C-101B-9397-08002B2CF9AE}" pid="3" name="MediaServiceImageTags">
    <vt:lpwstr/>
  </property>
</Properties>
</file>