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0"/>
  </p:notesMasterIdLst>
  <p:handoutMasterIdLst>
    <p:handoutMasterId r:id="rId21"/>
  </p:handoutMasterIdLst>
  <p:sldIdLst>
    <p:sldId id="259" r:id="rId6"/>
    <p:sldId id="260" r:id="rId7"/>
    <p:sldId id="276" r:id="rId8"/>
    <p:sldId id="263" r:id="rId9"/>
    <p:sldId id="264" r:id="rId10"/>
    <p:sldId id="265" r:id="rId11"/>
    <p:sldId id="277" r:id="rId12"/>
    <p:sldId id="267" r:id="rId13"/>
    <p:sldId id="268" r:id="rId14"/>
    <p:sldId id="269" r:id="rId15"/>
    <p:sldId id="271" r:id="rId16"/>
    <p:sldId id="272" r:id="rId17"/>
    <p:sldId id="273"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95EFD9-D353-445A-9F18-699459A4B1F2}" v="102" dt="2025-10-17T11:12:56"/>
    <p1510:client id="{3E1923D6-86F4-4F9F-BB97-120CBB536FDB}" v="1" dt="2025-10-15T14:57:58.3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12" d="100"/>
          <a:sy n="112" d="100"/>
        </p:scale>
        <p:origin x="696"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si van Eendenburg" userId="S::d.van.eendenburg@knmp.nl::7631e1e7-6757-49a3-85d0-e4ded612b5fa" providerId="AD" clId="Web-{3B95EFD9-D353-445A-9F18-699459A4B1F2}"/>
    <pc:docChg chg="addSld delSld modSld">
      <pc:chgData name="Desi van Eendenburg" userId="S::d.van.eendenburg@knmp.nl::7631e1e7-6757-49a3-85d0-e4ded612b5fa" providerId="AD" clId="Web-{3B95EFD9-D353-445A-9F18-699459A4B1F2}" dt="2025-10-17T11:12:56" v="96" actId="20577"/>
      <pc:docMkLst>
        <pc:docMk/>
      </pc:docMkLst>
      <pc:sldChg chg="modSp">
        <pc:chgData name="Desi van Eendenburg" userId="S::d.van.eendenburg@knmp.nl::7631e1e7-6757-49a3-85d0-e4ded612b5fa" providerId="AD" clId="Web-{3B95EFD9-D353-445A-9F18-699459A4B1F2}" dt="2025-10-17T11:11:03.134" v="93" actId="20577"/>
        <pc:sldMkLst>
          <pc:docMk/>
          <pc:sldMk cId="412288234" sldId="260"/>
        </pc:sldMkLst>
        <pc:spChg chg="mod">
          <ac:chgData name="Desi van Eendenburg" userId="S::d.van.eendenburg@knmp.nl::7631e1e7-6757-49a3-85d0-e4ded612b5fa" providerId="AD" clId="Web-{3B95EFD9-D353-445A-9F18-699459A4B1F2}" dt="2025-10-17T11:11:03.134" v="93" actId="20577"/>
          <ac:spMkLst>
            <pc:docMk/>
            <pc:sldMk cId="412288234" sldId="260"/>
            <ac:spMk id="2" creationId="{B6058A89-1F2A-CD96-6A36-FC8C8F23AB20}"/>
          </ac:spMkLst>
        </pc:spChg>
      </pc:sldChg>
      <pc:sldChg chg="del">
        <pc:chgData name="Desi van Eendenburg" userId="S::d.van.eendenburg@knmp.nl::7631e1e7-6757-49a3-85d0-e4ded612b5fa" providerId="AD" clId="Web-{3B95EFD9-D353-445A-9F18-699459A4B1F2}" dt="2025-10-17T10:34:08.139" v="35"/>
        <pc:sldMkLst>
          <pc:docMk/>
          <pc:sldMk cId="4128479210" sldId="262"/>
        </pc:sldMkLst>
      </pc:sldChg>
      <pc:sldChg chg="modSp">
        <pc:chgData name="Desi van Eendenburg" userId="S::d.van.eendenburg@knmp.nl::7631e1e7-6757-49a3-85d0-e4ded612b5fa" providerId="AD" clId="Web-{3B95EFD9-D353-445A-9F18-699459A4B1F2}" dt="2025-10-17T11:09:33.487" v="90" actId="20577"/>
        <pc:sldMkLst>
          <pc:docMk/>
          <pc:sldMk cId="418818194" sldId="263"/>
        </pc:sldMkLst>
        <pc:spChg chg="mod">
          <ac:chgData name="Desi van Eendenburg" userId="S::d.van.eendenburg@knmp.nl::7631e1e7-6757-49a3-85d0-e4ded612b5fa" providerId="AD" clId="Web-{3B95EFD9-D353-445A-9F18-699459A4B1F2}" dt="2025-10-17T11:09:33.487" v="90" actId="20577"/>
          <ac:spMkLst>
            <pc:docMk/>
            <pc:sldMk cId="418818194" sldId="263"/>
            <ac:spMk id="2" creationId="{792B2D70-7E7E-2C29-4E6F-EEC97F1C4FC5}"/>
          </ac:spMkLst>
        </pc:spChg>
      </pc:sldChg>
      <pc:sldChg chg="modSp">
        <pc:chgData name="Desi van Eendenburg" userId="S::d.van.eendenburg@knmp.nl::7631e1e7-6757-49a3-85d0-e4ded612b5fa" providerId="AD" clId="Web-{3B95EFD9-D353-445A-9F18-699459A4B1F2}" dt="2025-10-17T10:47:09.152" v="71" actId="20577"/>
        <pc:sldMkLst>
          <pc:docMk/>
          <pc:sldMk cId="1900736469" sldId="264"/>
        </pc:sldMkLst>
        <pc:spChg chg="mod">
          <ac:chgData name="Desi van Eendenburg" userId="S::d.van.eendenburg@knmp.nl::7631e1e7-6757-49a3-85d0-e4ded612b5fa" providerId="AD" clId="Web-{3B95EFD9-D353-445A-9F18-699459A4B1F2}" dt="2025-10-17T10:47:09.152" v="71" actId="20577"/>
          <ac:spMkLst>
            <pc:docMk/>
            <pc:sldMk cId="1900736469" sldId="264"/>
            <ac:spMk id="2" creationId="{C8A5C3FC-33C7-C7C9-876D-93FB1C66A4D7}"/>
          </ac:spMkLst>
        </pc:spChg>
      </pc:sldChg>
      <pc:sldChg chg="modSp">
        <pc:chgData name="Desi van Eendenburg" userId="S::d.van.eendenburg@knmp.nl::7631e1e7-6757-49a3-85d0-e4ded612b5fa" providerId="AD" clId="Web-{3B95EFD9-D353-445A-9F18-699459A4B1F2}" dt="2025-10-17T11:06:01.810" v="83" actId="20577"/>
        <pc:sldMkLst>
          <pc:docMk/>
          <pc:sldMk cId="3922628233" sldId="265"/>
        </pc:sldMkLst>
        <pc:spChg chg="mod">
          <ac:chgData name="Desi van Eendenburg" userId="S::d.van.eendenburg@knmp.nl::7631e1e7-6757-49a3-85d0-e4ded612b5fa" providerId="AD" clId="Web-{3B95EFD9-D353-445A-9F18-699459A4B1F2}" dt="2025-10-17T11:06:01.810" v="83" actId="20577"/>
          <ac:spMkLst>
            <pc:docMk/>
            <pc:sldMk cId="3922628233" sldId="265"/>
            <ac:spMk id="2" creationId="{2668943E-2A83-4E6D-7707-318A90757403}"/>
          </ac:spMkLst>
        </pc:spChg>
      </pc:sldChg>
      <pc:sldChg chg="modSp">
        <pc:chgData name="Desi van Eendenburg" userId="S::d.van.eendenburg@knmp.nl::7631e1e7-6757-49a3-85d0-e4ded612b5fa" providerId="AD" clId="Web-{3B95EFD9-D353-445A-9F18-699459A4B1F2}" dt="2025-10-17T10:22:29.812" v="23" actId="20577"/>
        <pc:sldMkLst>
          <pc:docMk/>
          <pc:sldMk cId="274240768" sldId="267"/>
        </pc:sldMkLst>
        <pc:spChg chg="mod">
          <ac:chgData name="Desi van Eendenburg" userId="S::d.van.eendenburg@knmp.nl::7631e1e7-6757-49a3-85d0-e4ded612b5fa" providerId="AD" clId="Web-{3B95EFD9-D353-445A-9F18-699459A4B1F2}" dt="2025-10-17T10:22:29.812" v="23" actId="20577"/>
          <ac:spMkLst>
            <pc:docMk/>
            <pc:sldMk cId="274240768" sldId="267"/>
            <ac:spMk id="2" creationId="{B643D9DE-1C64-F9C9-8E09-A3FFFB61CAF1}"/>
          </ac:spMkLst>
        </pc:spChg>
      </pc:sldChg>
      <pc:sldChg chg="del">
        <pc:chgData name="Desi van Eendenburg" userId="S::d.van.eendenburg@knmp.nl::7631e1e7-6757-49a3-85d0-e4ded612b5fa" providerId="AD" clId="Web-{3B95EFD9-D353-445A-9F18-699459A4B1F2}" dt="2025-10-17T11:10:39.570" v="91"/>
        <pc:sldMkLst>
          <pc:docMk/>
          <pc:sldMk cId="2292060547" sldId="270"/>
        </pc:sldMkLst>
      </pc:sldChg>
      <pc:sldChg chg="modSp">
        <pc:chgData name="Desi van Eendenburg" userId="S::d.van.eendenburg@knmp.nl::7631e1e7-6757-49a3-85d0-e4ded612b5fa" providerId="AD" clId="Web-{3B95EFD9-D353-445A-9F18-699459A4B1F2}" dt="2025-10-17T11:12:56" v="96" actId="20577"/>
        <pc:sldMkLst>
          <pc:docMk/>
          <pc:sldMk cId="851697600" sldId="272"/>
        </pc:sldMkLst>
        <pc:spChg chg="mod">
          <ac:chgData name="Desi van Eendenburg" userId="S::d.van.eendenburg@knmp.nl::7631e1e7-6757-49a3-85d0-e4ded612b5fa" providerId="AD" clId="Web-{3B95EFD9-D353-445A-9F18-699459A4B1F2}" dt="2025-10-17T11:12:56" v="96" actId="20577"/>
          <ac:spMkLst>
            <pc:docMk/>
            <pc:sldMk cId="851697600" sldId="272"/>
            <ac:spMk id="2" creationId="{FFBA7358-DA27-FF5D-549E-8A840716A210}"/>
          </ac:spMkLst>
        </pc:spChg>
      </pc:sldChg>
      <pc:sldChg chg="modSp new">
        <pc:chgData name="Desi van Eendenburg" userId="S::d.van.eendenburg@knmp.nl::7631e1e7-6757-49a3-85d0-e4ded612b5fa" providerId="AD" clId="Web-{3B95EFD9-D353-445A-9F18-699459A4B1F2}" dt="2025-10-17T11:07:47.140" v="85" actId="20577"/>
        <pc:sldMkLst>
          <pc:docMk/>
          <pc:sldMk cId="4215895541" sldId="276"/>
        </pc:sldMkLst>
        <pc:spChg chg="mod">
          <ac:chgData name="Desi van Eendenburg" userId="S::d.van.eendenburg@knmp.nl::7631e1e7-6757-49a3-85d0-e4ded612b5fa" providerId="AD" clId="Web-{3B95EFD9-D353-445A-9F18-699459A4B1F2}" dt="2025-10-17T11:07:47.140" v="85" actId="20577"/>
          <ac:spMkLst>
            <pc:docMk/>
            <pc:sldMk cId="4215895541" sldId="276"/>
            <ac:spMk id="2" creationId="{67491289-3BAA-232B-EEE6-0CC1C118E2EF}"/>
          </ac:spMkLst>
        </pc:spChg>
        <pc:spChg chg="mod">
          <ac:chgData name="Desi van Eendenburg" userId="S::d.van.eendenburg@knmp.nl::7631e1e7-6757-49a3-85d0-e4ded612b5fa" providerId="AD" clId="Web-{3B95EFD9-D353-445A-9F18-699459A4B1F2}" dt="2025-10-17T10:18:58.378" v="17" actId="20577"/>
          <ac:spMkLst>
            <pc:docMk/>
            <pc:sldMk cId="4215895541" sldId="276"/>
            <ac:spMk id="3" creationId="{DE9FB236-CDEE-A360-2C7B-4F841059F027}"/>
          </ac:spMkLst>
        </pc:spChg>
      </pc:sldChg>
      <pc:sldChg chg="modSp new">
        <pc:chgData name="Desi van Eendenburg" userId="S::d.van.eendenburg@knmp.nl::7631e1e7-6757-49a3-85d0-e4ded612b5fa" providerId="AD" clId="Web-{3B95EFD9-D353-445A-9F18-699459A4B1F2}" dt="2025-10-17T10:40:19.221" v="53" actId="20577"/>
        <pc:sldMkLst>
          <pc:docMk/>
          <pc:sldMk cId="1353410396" sldId="277"/>
        </pc:sldMkLst>
        <pc:spChg chg="mod">
          <ac:chgData name="Desi van Eendenburg" userId="S::d.van.eendenburg@knmp.nl::7631e1e7-6757-49a3-85d0-e4ded612b5fa" providerId="AD" clId="Web-{3B95EFD9-D353-445A-9F18-699459A4B1F2}" dt="2025-10-17T10:40:19.221" v="53" actId="20577"/>
          <ac:spMkLst>
            <pc:docMk/>
            <pc:sldMk cId="1353410396" sldId="277"/>
            <ac:spMk id="2" creationId="{41D0AFD5-4611-EF32-CCC0-88B8D95B5393}"/>
          </ac:spMkLst>
        </pc:spChg>
        <pc:spChg chg="mod">
          <ac:chgData name="Desi van Eendenburg" userId="S::d.van.eendenburg@knmp.nl::7631e1e7-6757-49a3-85d0-e4ded612b5fa" providerId="AD" clId="Web-{3B95EFD9-D353-445A-9F18-699459A4B1F2}" dt="2025-10-17T10:40:15.877" v="51" actId="20577"/>
          <ac:spMkLst>
            <pc:docMk/>
            <pc:sldMk cId="1353410396" sldId="277"/>
            <ac:spMk id="3" creationId="{27FBA267-5D58-F153-B956-ED98463337E8}"/>
          </ac:spMkLst>
        </pc:spChg>
      </pc:sldChg>
    </pc:docChg>
  </pc:docChgLst>
  <pc:docChgLst>
    <pc:chgData name="Leanne Zuur" userId="cea67704-3285-42f7-ac50-96484e0d0d8c" providerId="ADAL" clId="{203C7079-4F50-4062-81D9-C886ABE3CEFD}"/>
    <pc:docChg chg="modSld">
      <pc:chgData name="Leanne Zuur" userId="cea67704-3285-42f7-ac50-96484e0d0d8c" providerId="ADAL" clId="{203C7079-4F50-4062-81D9-C886ABE3CEFD}" dt="2025-10-15T14:58:02.024" v="2" actId="20577"/>
      <pc:docMkLst>
        <pc:docMk/>
      </pc:docMkLst>
      <pc:sldChg chg="addSp modSp mod">
        <pc:chgData name="Leanne Zuur" userId="cea67704-3285-42f7-ac50-96484e0d0d8c" providerId="ADAL" clId="{203C7079-4F50-4062-81D9-C886ABE3CEFD}" dt="2025-10-15T14:58:02.024" v="2" actId="20577"/>
        <pc:sldMkLst>
          <pc:docMk/>
          <pc:sldMk cId="412288234" sldId="260"/>
        </pc:sldMkLst>
        <pc:spChg chg="mod">
          <ac:chgData name="Leanne Zuur" userId="cea67704-3285-42f7-ac50-96484e0d0d8c" providerId="ADAL" clId="{203C7079-4F50-4062-81D9-C886ABE3CEFD}" dt="2025-10-15T14:58:02.024" v="2" actId="20577"/>
          <ac:spMkLst>
            <pc:docMk/>
            <pc:sldMk cId="412288234" sldId="260"/>
            <ac:spMk id="2" creationId="{B6058A89-1F2A-CD96-6A36-FC8C8F23AB20}"/>
          </ac:spMkLst>
        </pc:spChg>
        <pc:spChg chg="add mod">
          <ac:chgData name="Leanne Zuur" userId="cea67704-3285-42f7-ac50-96484e0d0d8c" providerId="ADAL" clId="{203C7079-4F50-4062-81D9-C886ABE3CEFD}" dt="2025-10-15T14:57:58.382" v="0"/>
          <ac:spMkLst>
            <pc:docMk/>
            <pc:sldMk cId="412288234" sldId="260"/>
            <ac:spMk id="5" creationId="{F1211518-96DF-134D-EA47-6BFB2B643DC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ja21.nl/fileadmin/user_upload/Verkiezingsprogramma_JA21_TK25_DE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85206" y="470877"/>
            <a:ext cx="3801388" cy="5383692"/>
          </a:xfrm>
          <a:prstGeom prst="rect">
            <a:avLst/>
          </a:prstGeom>
          <a:effectLst>
            <a:outerShdw blurRad="392162" dist="38100" dir="2700000" sx="104237" sy="104237" algn="tl" rotWithShape="0">
              <a:prstClr val="black">
                <a:alpha val="40000"/>
              </a:prstClr>
            </a:outerShdw>
          </a:effectLst>
        </p:spPr>
      </p:pic>
      <p:pic>
        <p:nvPicPr>
          <p:cNvPr id="45" name="Afbeelding 44">
            <a:extLst>
              <a:ext uri="{FF2B5EF4-FFF2-40B4-BE49-F238E27FC236}">
                <a16:creationId xmlns:a16="http://schemas.microsoft.com/office/drawing/2014/main" id="{BFD09469-80EA-54FC-0220-48A08CFE7D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31666" y="2523066"/>
            <a:ext cx="2243667" cy="2243667"/>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JA21 wil extra aandacht besteden aan een gezonde levensstijl en preventie.</a:t>
            </a:r>
          </a:p>
          <a:p>
            <a:r>
              <a:rPr lang="nl-NL" dirty="0"/>
              <a:t>Uit onderzoek blijkt dat tot wel 20% van de huidige zorgvraag kan worden voorkomen door primaire preventie.</a:t>
            </a:r>
          </a:p>
          <a:p>
            <a:r>
              <a:rPr lang="nl-NL" dirty="0"/>
              <a:t>JA21 wil: Meer preventie-onderzoek uitvoeren.</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a:lstStyle/>
          <a:p>
            <a:r>
              <a:rPr lang="nl-NL" dirty="0"/>
              <a:t>JA21 wil: Regelgeving voor ZZP’ers vereenvoudigen. JA21 wil de Wet DBA verbeteren en hiervoor kijken naar het Belgisch model om ZZP’ers meer ruimte en duidelijkheid te geven.</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vert="horz" lIns="0" tIns="0" rIns="0" bIns="0" rtlCol="0" anchor="t">
            <a:noAutofit/>
          </a:bodyPr>
          <a:lstStyle/>
          <a:p>
            <a:pPr marL="269875" indent="-269875"/>
            <a:r>
              <a:rPr lang="nl-NL" dirty="0"/>
              <a:t>JA21 wil: Zorg bekostigen op basis van uitkomsten en toegankelijkheid in plaats van productie.</a:t>
            </a:r>
            <a:endParaRPr lang="nl-NL"/>
          </a:p>
          <a:p>
            <a:pPr marL="269875" indent="-269875"/>
            <a:r>
              <a:rPr lang="nl-NL" dirty="0"/>
              <a:t>JA21 wil: Regionale zorgbudgettering.</a:t>
            </a:r>
          </a:p>
          <a:p>
            <a:pPr marL="269875" indent="-269875"/>
            <a:r>
              <a:rPr lang="nl-NL" dirty="0">
                <a:ea typeface="+mn-lt"/>
                <a:cs typeface="+mn-lt"/>
              </a:rPr>
              <a:t>JA21 ziet voor het Zorginstituut een nog belangrijker rol weggelegd om overbodige behandelingen zonder meerwaarde te schrappen. </a:t>
            </a:r>
            <a:endParaRPr lang="nl-NL" dirty="0"/>
          </a:p>
          <a:p>
            <a:pPr marL="0" indent="0">
              <a:buNone/>
            </a:pPr>
            <a:endParaRPr lang="nl-NL" dirty="0"/>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JA21 wil: De recent voorgenomen verlaging van het eigen risico ongedaan maken.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JA21: </a:t>
            </a:r>
            <a:r>
              <a:rPr lang="nl-NL" dirty="0">
                <a:hlinkClick r:id="rId2"/>
              </a:rPr>
              <a:t>Verkiezingsprogramma_JA21_TK25_DEF.pdf</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err="1"/>
              <a:t>Zorgrol</a:t>
            </a:r>
            <a:r>
              <a:rPr lang="nl-NL" dirty="0"/>
              <a:t> van de apotheker</a:t>
            </a:r>
          </a:p>
          <a:p>
            <a:pPr marL="269875" indent="-269875"/>
            <a:r>
              <a:rPr lang="nl-NL" dirty="0">
                <a:solidFill>
                  <a:srgbClr val="FF0000"/>
                </a:solidFill>
              </a:rPr>
              <a:t>Geneesmiddelentekorten*</a:t>
            </a:r>
          </a:p>
          <a:p>
            <a:pPr marL="269875" indent="-269875"/>
            <a:r>
              <a:rPr lang="nl-NL" dirty="0"/>
              <a:t>Basispakket en vergoedingen</a:t>
            </a:r>
          </a:p>
          <a:p>
            <a:pPr marL="269875" indent="-269875"/>
            <a:r>
              <a:rPr lang="nl-NL" dirty="0"/>
              <a:t>Arbeidsmarktproblematiek</a:t>
            </a:r>
          </a:p>
          <a:p>
            <a:pPr marL="269875" indent="-269875"/>
            <a:r>
              <a:rPr lang="nl-NL" dirty="0"/>
              <a:t>Samenwerken in de zorg</a:t>
            </a:r>
          </a:p>
          <a:p>
            <a:pPr marL="269875" indent="-269875"/>
            <a:r>
              <a:rPr lang="nl-NL" dirty="0"/>
              <a:t>Palliatieve zorg</a:t>
            </a:r>
          </a:p>
          <a:p>
            <a:pPr marL="269875" indent="-269875"/>
            <a:r>
              <a:rPr lang="nl-NL" dirty="0"/>
              <a:t>Administratieve lasten en regeldruk</a:t>
            </a:r>
          </a:p>
          <a:p>
            <a:pPr marL="269875" indent="-269875"/>
            <a:r>
              <a:rPr lang="nl-NL" dirty="0"/>
              <a:t>Digitalisering en innovatie</a:t>
            </a:r>
          </a:p>
          <a:p>
            <a:pPr marL="269875" indent="-269875"/>
            <a:r>
              <a:rPr lang="nl-NL" dirty="0"/>
              <a:t>Preventie</a:t>
            </a:r>
          </a:p>
          <a:p>
            <a:pPr marL="269875" indent="-269875"/>
            <a:r>
              <a:rPr lang="nl-NL" dirty="0">
                <a:solidFill>
                  <a:srgbClr val="FF0000"/>
                </a:solidFill>
              </a:rPr>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F1211518-96DF-134D-EA47-6BFB2B643DCB}"/>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7491289-3BAA-232B-EEE6-0CC1C118E2EF}"/>
              </a:ext>
            </a:extLst>
          </p:cNvPr>
          <p:cNvSpPr>
            <a:spLocks noGrp="1"/>
          </p:cNvSpPr>
          <p:nvPr>
            <p:ph idx="1"/>
          </p:nvPr>
        </p:nvSpPr>
        <p:spPr/>
        <p:txBody>
          <a:bodyPr vert="horz" lIns="0" tIns="0" rIns="0" bIns="0" rtlCol="0" anchor="t">
            <a:noAutofit/>
          </a:bodyPr>
          <a:lstStyle/>
          <a:p>
            <a:pPr marL="269875" indent="-269875"/>
            <a:r>
              <a:rPr lang="nl-NL" dirty="0"/>
              <a:t>JA21 wil: </a:t>
            </a:r>
            <a:r>
              <a:rPr lang="nl-NL" dirty="0">
                <a:ea typeface="+mn-lt"/>
                <a:cs typeface="+mn-lt"/>
              </a:rPr>
              <a:t>De eerstelijnszorg versterken.</a:t>
            </a:r>
          </a:p>
          <a:p>
            <a:pPr marL="269875" indent="-269875"/>
            <a:r>
              <a:rPr lang="nl-NL" dirty="0">
                <a:ea typeface="+mn-lt"/>
                <a:cs typeface="+mn-lt"/>
              </a:rPr>
              <a:t>JA21 wil: Verspilling van medicatie tegengaan.</a:t>
            </a:r>
          </a:p>
          <a:p>
            <a:pPr marL="0" indent="0">
              <a:buNone/>
            </a:pPr>
            <a:endParaRPr lang="nl-NL" dirty="0"/>
          </a:p>
        </p:txBody>
      </p:sp>
      <p:sp>
        <p:nvSpPr>
          <p:cNvPr id="3" name="Titel 2">
            <a:extLst>
              <a:ext uri="{FF2B5EF4-FFF2-40B4-BE49-F238E27FC236}">
                <a16:creationId xmlns:a16="http://schemas.microsoft.com/office/drawing/2014/main" id="{DE9FB236-CDEE-A360-2C7B-4F841059F027}"/>
              </a:ext>
            </a:extLst>
          </p:cNvPr>
          <p:cNvSpPr>
            <a:spLocks noGrp="1"/>
          </p:cNvSpPr>
          <p:nvPr>
            <p:ph type="title"/>
          </p:nvPr>
        </p:nvSpPr>
        <p:spPr/>
        <p:txBody>
          <a:bodyPr/>
          <a:lstStyle/>
          <a:p>
            <a:r>
              <a:rPr lang="nl-NL" dirty="0" err="1"/>
              <a:t>Zorgrol</a:t>
            </a:r>
            <a:r>
              <a:rPr lang="nl-NL" dirty="0"/>
              <a:t> van de apotheker</a:t>
            </a:r>
          </a:p>
        </p:txBody>
      </p:sp>
      <p:sp>
        <p:nvSpPr>
          <p:cNvPr id="4" name="Tijdelijke aanduiding voor dianummer 3">
            <a:extLst>
              <a:ext uri="{FF2B5EF4-FFF2-40B4-BE49-F238E27FC236}">
                <a16:creationId xmlns:a16="http://schemas.microsoft.com/office/drawing/2014/main" id="{1C67EDDF-541F-3E6F-4915-DE13D9A95E06}"/>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421589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JA21 wil: Zorg bekostigen op basis van uitkomsten en toegankelijkheid in plaats van productie.</a:t>
            </a:r>
            <a:endParaRPr lang="nl-NL" dirty="0"/>
          </a:p>
          <a:p>
            <a:pPr marL="0" indent="0">
              <a:buNone/>
            </a:pPr>
            <a:endParaRPr lang="nl-NL" dirty="0"/>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dirty="0"/>
              <a:t>JA21 wil: Drastisch snijden in administratieve lasten om daarmee zorgpersoneel vrij te spelen.</a:t>
            </a:r>
          </a:p>
          <a:p>
            <a:pPr marL="269875" indent="-269875"/>
            <a:r>
              <a:rPr lang="nl-NL" dirty="0">
                <a:ea typeface="+mn-lt"/>
                <a:cs typeface="+mn-lt"/>
              </a:rPr>
              <a:t>JA21 wil: de salarissen en vergoedingen in de zorg, vooral in de lagere schalen, ten minste met de inflatie laten meestijgen. </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269875" indent="-269875"/>
            <a:r>
              <a:rPr lang="nl-NL" dirty="0"/>
              <a:t>Door specialisten uit het ziekenhuis in wijkposten te laten samenwerken met huisartsen kan veel relatief eenvoudige zorg snel en buiten het ziekenhuis geleverd worden.</a:t>
            </a:r>
            <a:endParaRPr lang="nl-NL"/>
          </a:p>
          <a:p>
            <a:pPr marL="269875" indent="-269875"/>
            <a:r>
              <a:rPr lang="nl-NL" dirty="0"/>
              <a:t>[…] </a:t>
            </a:r>
            <a:r>
              <a:rPr lang="nl-NL" dirty="0">
                <a:ea typeface="+mn-lt"/>
                <a:cs typeface="+mn-lt"/>
              </a:rPr>
              <a:t>In het verlengde daarvan onderschrijft JA21 het concept van uitkomstgerichte zorg uit het Integraal Zorgakkoord, met het voorbehoud dat er geen nieuwe bureaucratie moet ontstaan</a:t>
            </a:r>
            <a:endParaRPr lang="nl-NL" dirty="0"/>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41D0AFD5-4611-EF32-CCC0-88B8D95B539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Wij steunen de huidige euthanasiepraktijk, die door artsen en patiënten als zorgvuldig wordt ervaren. Verdere uitbreiding van deze wet naar mensen zonder uitzichtloos, medisch lijden of naar wilsonbekwamen, achten wij dus onwenselijk. </a:t>
            </a:r>
            <a:endParaRPr lang="nl-NL" dirty="0"/>
          </a:p>
        </p:txBody>
      </p:sp>
      <p:sp>
        <p:nvSpPr>
          <p:cNvPr id="3" name="Titel 2">
            <a:extLst>
              <a:ext uri="{FF2B5EF4-FFF2-40B4-BE49-F238E27FC236}">
                <a16:creationId xmlns:a16="http://schemas.microsoft.com/office/drawing/2014/main" id="{27FBA267-5D58-F153-B956-ED98463337E8}"/>
              </a:ext>
            </a:extLst>
          </p:cNvPr>
          <p:cNvSpPr>
            <a:spLocks noGrp="1"/>
          </p:cNvSpPr>
          <p:nvPr>
            <p:ph type="title"/>
          </p:nvPr>
        </p:nvSpPr>
        <p:spPr/>
        <p:txBody>
          <a:bodyPr/>
          <a:lstStyle/>
          <a:p>
            <a:r>
              <a:rPr lang="nl-NL" dirty="0"/>
              <a:t>Palliatieve zorg</a:t>
            </a:r>
          </a:p>
        </p:txBody>
      </p:sp>
      <p:sp>
        <p:nvSpPr>
          <p:cNvPr id="4" name="Tijdelijke aanduiding voor dianummer 3">
            <a:extLst>
              <a:ext uri="{FF2B5EF4-FFF2-40B4-BE49-F238E27FC236}">
                <a16:creationId xmlns:a16="http://schemas.microsoft.com/office/drawing/2014/main" id="{07B906E5-E5F4-AF0B-3802-F0E275559CEB}"/>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1353410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De Raad voor de Volksgezondheid spreekt van een “overmatige verantwoordingsdruk”. JA21 hanteert het uitgangspunt van vertrouwen in de zorgprofessional; daar bevindt zich immers de echte kennis. Door het mes te zetten in administratieve- en kwaliteitssystemen waarvan niet of nauwelijks is bewezen dat zij de zorg in Nederland verbeteren, kunnen zoveel ‘zorghanden’ worden vrijgemaakt dat de huidige tekorten compleet verdwijnen.</a:t>
            </a:r>
            <a:endParaRPr lang="nl-NL" dirty="0"/>
          </a:p>
          <a:p>
            <a:pPr marL="269875" indent="-269875"/>
            <a:endParaRPr lang="nl-NL" dirty="0"/>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JA21 wil: AI actief omarmen en kennis van AI op bestuursniveau vergroten.</a:t>
            </a:r>
          </a:p>
          <a:p>
            <a:r>
              <a:rPr lang="nl-NL" dirty="0"/>
              <a:t>JA21 wil: AI en innovatie prioriteren om toekomstige stijgingen van zorgkosten op te vangen.</a:t>
            </a:r>
          </a:p>
          <a:p>
            <a:r>
              <a:rPr lang="nl-NL" dirty="0"/>
              <a:t>JA21 wil: Betere inzet van digitale therapieën en vroegtijdige interventies.</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4082702640"/>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9B4C548B-8881-405B-837D-CE602D4CFF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KNMP</Template>
  <TotalTime>34</TotalTime>
  <Words>523</Words>
  <Application>Microsoft Office PowerPoint</Application>
  <PresentationFormat>Breedbeeld</PresentationFormat>
  <Paragraphs>67</Paragraphs>
  <Slides>14</Slides>
  <Notes>0</Notes>
  <HiddenSlides>0</HiddenSlides>
  <MMClips>0</MMClips>
  <ScaleCrop>false</ScaleCrop>
  <HeadingPairs>
    <vt:vector size="4" baseType="variant">
      <vt:variant>
        <vt:lpstr>Thema</vt:lpstr>
      </vt:variant>
      <vt:variant>
        <vt:i4>2</vt:i4>
      </vt:variant>
      <vt:variant>
        <vt:lpstr>Diatitels</vt:lpstr>
      </vt:variant>
      <vt:variant>
        <vt:i4>14</vt:i4>
      </vt:variant>
    </vt:vector>
  </HeadingPairs>
  <TitlesOfParts>
    <vt:vector size="16" baseType="lpstr">
      <vt:lpstr>KNMP</vt:lpstr>
      <vt:lpstr>Tips</vt:lpstr>
      <vt:lpstr>Standpunten</vt:lpstr>
      <vt:lpstr>Thema’s</vt:lpstr>
      <vt:lpstr>Zorgrol van de apotheker</vt:lpstr>
      <vt:lpstr>Basispakket en vergoedingen </vt:lpstr>
      <vt:lpstr>Arbeidsmarktproblematiek </vt:lpstr>
      <vt:lpstr>Samenwerken in de zorg </vt:lpstr>
      <vt:lpstr>Palliatieve zorg</vt:lpstr>
      <vt:lpstr>Administratieve lasten en regeldruk </vt:lpstr>
      <vt:lpstr>Digitalisering en innovatie </vt:lpstr>
      <vt:lpstr>Preventie </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78</cp:revision>
  <dcterms:created xsi:type="dcterms:W3CDTF">2024-05-13T06:07:45Z</dcterms:created>
  <dcterms:modified xsi:type="dcterms:W3CDTF">2025-10-17T11:16:14Z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