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19"/>
  </p:notesMasterIdLst>
  <p:handoutMasterIdLst>
    <p:handoutMasterId r:id="rId20"/>
  </p:handoutMasterIdLst>
  <p:sldIdLst>
    <p:sldId id="259" r:id="rId6"/>
    <p:sldId id="260" r:id="rId7"/>
    <p:sldId id="276" r:id="rId8"/>
    <p:sldId id="263" r:id="rId9"/>
    <p:sldId id="264" r:id="rId10"/>
    <p:sldId id="265" r:id="rId11"/>
    <p:sldId id="267" r:id="rId12"/>
    <p:sldId id="269" r:id="rId13"/>
    <p:sldId id="270" r:id="rId14"/>
    <p:sldId id="271" r:id="rId15"/>
    <p:sldId id="272" r:id="rId16"/>
    <p:sldId id="273" r:id="rId17"/>
    <p:sldId id="27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3647"/>
    <a:srgbClr val="0D874A"/>
    <a:srgbClr val="E4E4E4"/>
    <a:srgbClr val="F0F9FD"/>
    <a:srgbClr val="FFFFFF"/>
    <a:srgbClr val="3FAEC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38D3A0-B441-4386-9C47-D7705123EC99}" v="86" dt="2025-10-17T09:14:08.9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478" autoAdjust="0"/>
    <p:restoredTop sz="96405" autoAdjust="0"/>
  </p:normalViewPr>
  <p:slideViewPr>
    <p:cSldViewPr snapToGrid="0">
      <p:cViewPr varScale="1">
        <p:scale>
          <a:sx n="112" d="100"/>
          <a:sy n="112" d="100"/>
        </p:scale>
        <p:origin x="696" y="10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78" d="100"/>
          <a:sy n="78" d="100"/>
        </p:scale>
        <p:origin x="289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C938A8A5-B2D6-D5FE-BA13-7D7581750C3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115D981B-8DED-F9C9-BD40-AF5BDD5E5D2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CA680B9-19CC-4AE9-B541-FA58F175A02A}" type="datetimeFigureOut">
              <a:rPr lang="nl-NL" smtClean="0"/>
              <a:t>17-10-2025</a:t>
            </a:fld>
            <a:endParaRPr lang="nl-NL"/>
          </a:p>
        </p:txBody>
      </p:sp>
      <p:sp>
        <p:nvSpPr>
          <p:cNvPr id="4" name="Tijdelijke aanduiding voor voettekst 3">
            <a:extLst>
              <a:ext uri="{FF2B5EF4-FFF2-40B4-BE49-F238E27FC236}">
                <a16:creationId xmlns:a16="http://schemas.microsoft.com/office/drawing/2014/main" id="{E16822E3-BC01-44FC-2A8C-C0BDA52ABE1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0A404453-D1DD-4E36-4562-F446460E38A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4A2027-C6DD-497A-8647-87F0B1B77BAA}" type="slidenum">
              <a:rPr lang="nl-NL" smtClean="0"/>
              <a:t>‹#›</a:t>
            </a:fld>
            <a:endParaRPr lang="nl-NL"/>
          </a:p>
        </p:txBody>
      </p:sp>
    </p:spTree>
    <p:extLst>
      <p:ext uri="{BB962C8B-B14F-4D97-AF65-F5344CB8AC3E}">
        <p14:creationId xmlns:p14="http://schemas.microsoft.com/office/powerpoint/2010/main" val="1135303514"/>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B8B8F-1853-4BA6-84DE-A61B3D86F6AA}" type="datetimeFigureOut">
              <a:rPr lang="nl-NL" smtClean="0"/>
              <a:t>17-10-2025</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F82403-D312-452C-8EF4-A5AAB8B062A4}" type="slidenum">
              <a:rPr lang="nl-NL" smtClean="0"/>
              <a:t>‹#›</a:t>
            </a:fld>
            <a:endParaRPr lang="nl-NL" dirty="0"/>
          </a:p>
        </p:txBody>
      </p:sp>
    </p:spTree>
    <p:extLst>
      <p:ext uri="{BB962C8B-B14F-4D97-AF65-F5344CB8AC3E}">
        <p14:creationId xmlns:p14="http://schemas.microsoft.com/office/powerpoint/2010/main" val="2202446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Master" Target="../slideMasters/slideMaster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 Id="rId9" Type="http://schemas.openxmlformats.org/officeDocument/2006/relationships/image" Target="../media/image1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pic>
        <p:nvPicPr>
          <p:cNvPr id="36" name="Golf">
            <a:extLst>
              <a:ext uri="{FF2B5EF4-FFF2-40B4-BE49-F238E27FC236}">
                <a16:creationId xmlns:a16="http://schemas.microsoft.com/office/drawing/2014/main" id="{845FD710-1D4B-432F-7A82-E79E7FB6317B}"/>
              </a:ext>
            </a:extLst>
          </p:cNvPr>
          <p:cNvPicPr>
            <a:picLocks noChangeAspect="1"/>
          </p:cNvPicPr>
          <p:nvPr userDrawn="1"/>
        </p:nvPicPr>
        <p:blipFill>
          <a:blip r:embed="rId2"/>
          <a:stretch>
            <a:fillRect/>
          </a:stretch>
        </p:blipFill>
        <p:spPr>
          <a:xfrm>
            <a:off x="0" y="5059680"/>
            <a:ext cx="12192000" cy="1798320"/>
          </a:xfrm>
          <a:prstGeom prst="rect">
            <a:avLst/>
          </a:prstGeom>
        </p:spPr>
      </p:pic>
      <p:pic>
        <p:nvPicPr>
          <p:cNvPr id="39" name="Logo">
            <a:extLst>
              <a:ext uri="{FF2B5EF4-FFF2-40B4-BE49-F238E27FC236}">
                <a16:creationId xmlns:a16="http://schemas.microsoft.com/office/drawing/2014/main" id="{8AA18E27-3D59-F49F-B0F0-BA44F899AD7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300571" y="6076800"/>
            <a:ext cx="4404554" cy="532800"/>
          </a:xfrm>
          <a:prstGeom prst="rect">
            <a:avLst/>
          </a:prstGeom>
        </p:spPr>
      </p:pic>
      <p:sp>
        <p:nvSpPr>
          <p:cNvPr id="24" name="Tijdelijke aanduiding voor afbeelding 23">
            <a:extLst>
              <a:ext uri="{FF2B5EF4-FFF2-40B4-BE49-F238E27FC236}">
                <a16:creationId xmlns:a16="http://schemas.microsoft.com/office/drawing/2014/main" id="{9196EE4B-59E3-80AF-51CF-DE8D0DB2E22B}"/>
              </a:ext>
            </a:extLst>
          </p:cNvPr>
          <p:cNvSpPr>
            <a:spLocks noGrp="1"/>
          </p:cNvSpPr>
          <p:nvPr>
            <p:ph type="pic" sz="quarter" idx="10"/>
          </p:nvPr>
        </p:nvSpPr>
        <p:spPr>
          <a:xfrm>
            <a:off x="1114087" y="2576275"/>
            <a:ext cx="6018455" cy="3652512"/>
          </a:xfrm>
          <a:custGeom>
            <a:avLst/>
            <a:gdLst>
              <a:gd name="connsiteX0" fmla="*/ 1630545 w 6018455"/>
              <a:gd name="connsiteY0" fmla="*/ 58 h 3652512"/>
              <a:gd name="connsiteX1" fmla="*/ 2422238 w 6018455"/>
              <a:gd name="connsiteY1" fmla="*/ 238453 h 3652512"/>
              <a:gd name="connsiteX2" fmla="*/ 5942777 w 6018455"/>
              <a:gd name="connsiteY2" fmla="*/ 1232152 h 3652512"/>
              <a:gd name="connsiteX3" fmla="*/ 3160591 w 6018455"/>
              <a:gd name="connsiteY3" fmla="*/ 3545531 h 3652512"/>
              <a:gd name="connsiteX4" fmla="*/ 28785 w 6018455"/>
              <a:gd name="connsiteY4" fmla="*/ 2152984 h 3652512"/>
              <a:gd name="connsiteX5" fmla="*/ 1630545 w 6018455"/>
              <a:gd name="connsiteY5" fmla="*/ 58 h 365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8455" h="3652512">
                <a:moveTo>
                  <a:pt x="1630545" y="58"/>
                </a:moveTo>
                <a:cubicBezTo>
                  <a:pt x="1877682" y="-2328"/>
                  <a:pt x="2143800" y="68853"/>
                  <a:pt x="2422238" y="238453"/>
                </a:cubicBezTo>
                <a:cubicBezTo>
                  <a:pt x="3708868" y="1021222"/>
                  <a:pt x="5503395" y="234207"/>
                  <a:pt x="5942777" y="1232152"/>
                </a:cubicBezTo>
                <a:cubicBezTo>
                  <a:pt x="6334744" y="2121344"/>
                  <a:pt x="5173894" y="3060667"/>
                  <a:pt x="3160591" y="3545531"/>
                </a:cubicBezTo>
                <a:cubicBezTo>
                  <a:pt x="1418822" y="3965200"/>
                  <a:pt x="254877" y="3076966"/>
                  <a:pt x="28785" y="2152984"/>
                </a:cubicBezTo>
                <a:cubicBezTo>
                  <a:pt x="-154915" y="1402137"/>
                  <a:pt x="559615" y="10395"/>
                  <a:pt x="1630545" y="58"/>
                </a:cubicBezTo>
                <a:close/>
              </a:path>
            </a:pathLst>
          </a:custGeom>
          <a:solidFill>
            <a:schemeClr val="bg1">
              <a:lumMod val="95000"/>
            </a:schemeClr>
          </a:solidFill>
        </p:spPr>
        <p:txBody>
          <a:bodyPr wrap="square" lIns="720000" tIns="792000" rIns="720000" bIns="684000" anchor="b" anchorCtr="0">
            <a:noAutofit/>
          </a:bodyPr>
          <a:lstStyle>
            <a:lvl1pPr marL="0" indent="0" algn="ctr">
              <a:buFont typeface="Arial" panose="020B0604020202020204" pitchFamily="34" charset="0"/>
              <a:buNone/>
              <a:defRPr/>
            </a:lvl1pPr>
          </a:lstStyle>
          <a:p>
            <a:r>
              <a:rPr lang="nl-NL"/>
              <a:t>Klik op het pictogram als u een afbeelding wilt toevoegen</a:t>
            </a:r>
            <a:endParaRPr lang="nl-NL" dirty="0"/>
          </a:p>
        </p:txBody>
      </p:sp>
      <p:sp>
        <p:nvSpPr>
          <p:cNvPr id="2" name="Titel 1">
            <a:extLst>
              <a:ext uri="{FF2B5EF4-FFF2-40B4-BE49-F238E27FC236}">
                <a16:creationId xmlns:a16="http://schemas.microsoft.com/office/drawing/2014/main" id="{78CD4033-D594-4D61-AE7B-CC8E7CF3882A}"/>
              </a:ext>
            </a:extLst>
          </p:cNvPr>
          <p:cNvSpPr>
            <a:spLocks noGrp="1"/>
          </p:cNvSpPr>
          <p:nvPr>
            <p:ph type="ctrTitle"/>
          </p:nvPr>
        </p:nvSpPr>
        <p:spPr>
          <a:xfrm>
            <a:off x="827999" y="502980"/>
            <a:ext cx="10537199" cy="738664"/>
          </a:xfrm>
        </p:spPr>
        <p:txBody>
          <a:bodyPr anchor="t" anchorCtr="0">
            <a:noAutofit/>
          </a:bodyPr>
          <a:lstStyle>
            <a:lvl1pPr algn="l">
              <a:defRPr sz="4800"/>
            </a:lvl1pPr>
          </a:lstStyle>
          <a:p>
            <a:r>
              <a:rPr lang="nl-NL"/>
              <a:t>Klik om stijl te bewerken</a:t>
            </a:r>
            <a:endParaRPr lang="nl-NL" dirty="0"/>
          </a:p>
        </p:txBody>
      </p:sp>
      <p:sp>
        <p:nvSpPr>
          <p:cNvPr id="3" name="Ondertitel 2">
            <a:extLst>
              <a:ext uri="{FF2B5EF4-FFF2-40B4-BE49-F238E27FC236}">
                <a16:creationId xmlns:a16="http://schemas.microsoft.com/office/drawing/2014/main" id="{D0BA52AB-B6C0-4949-8064-C058D438522B}"/>
              </a:ext>
            </a:extLst>
          </p:cNvPr>
          <p:cNvSpPr>
            <a:spLocks noGrp="1"/>
          </p:cNvSpPr>
          <p:nvPr>
            <p:ph type="subTitle" idx="1"/>
          </p:nvPr>
        </p:nvSpPr>
        <p:spPr>
          <a:xfrm>
            <a:off x="828000" y="1312843"/>
            <a:ext cx="10537200" cy="738664"/>
          </a:xfrm>
        </p:spPr>
        <p:txBody>
          <a:bodyPr>
            <a:noAutofit/>
          </a:bodyPr>
          <a:lstStyle>
            <a:lvl1pPr marL="0" indent="0" algn="l">
              <a:buNone/>
              <a:defRPr sz="4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sp>
        <p:nvSpPr>
          <p:cNvPr id="34" name="Tijdelijke aanduiding voor tekst 33">
            <a:extLst>
              <a:ext uri="{FF2B5EF4-FFF2-40B4-BE49-F238E27FC236}">
                <a16:creationId xmlns:a16="http://schemas.microsoft.com/office/drawing/2014/main" id="{AA1C8326-6BF6-5E84-67F3-695B889D2CF3}"/>
              </a:ext>
            </a:extLst>
          </p:cNvPr>
          <p:cNvSpPr>
            <a:spLocks noGrp="1"/>
          </p:cNvSpPr>
          <p:nvPr>
            <p:ph type="body" sz="quarter" idx="11" hasCustomPrompt="1"/>
          </p:nvPr>
        </p:nvSpPr>
        <p:spPr>
          <a:xfrm>
            <a:off x="4554000" y="2826000"/>
            <a:ext cx="2768400" cy="1458000"/>
          </a:xfrm>
          <a:blipFill>
            <a:blip r:embed="rId4"/>
            <a:stretch>
              <a:fillRect/>
            </a:stretch>
          </a:blipFill>
        </p:spPr>
        <p:txBody>
          <a:bodyPr lIns="108000" rIns="108000" bIns="144000" anchor="ctr" anchorCtr="0"/>
          <a:lstStyle>
            <a:lvl1pPr marL="0" indent="0" algn="ctr">
              <a:spcBef>
                <a:spcPts val="0"/>
              </a:spcBef>
              <a:buNone/>
              <a:defRPr sz="1800">
                <a:solidFill>
                  <a:schemeClr val="bg1"/>
                </a:solidFill>
              </a:defRPr>
            </a:lvl1pPr>
          </a:lstStyle>
          <a:p>
            <a:pPr lvl="0"/>
            <a:r>
              <a:rPr lang="nl-NL" dirty="0"/>
              <a:t>[hier kan ook tekst]</a:t>
            </a:r>
          </a:p>
        </p:txBody>
      </p:sp>
      <p:sp>
        <p:nvSpPr>
          <p:cNvPr id="4" name="Tijdelijke aanduiding voor dianummer 3">
            <a:extLst>
              <a:ext uri="{FF2B5EF4-FFF2-40B4-BE49-F238E27FC236}">
                <a16:creationId xmlns:a16="http://schemas.microsoft.com/office/drawing/2014/main" id="{78321A80-6ED6-A0E2-645A-1050B36D844E}"/>
              </a:ext>
            </a:extLst>
          </p:cNvPr>
          <p:cNvSpPr>
            <a:spLocks noGrp="1"/>
          </p:cNvSpPr>
          <p:nvPr>
            <p:ph type="sldNum" sz="quarter" idx="12"/>
          </p:nvPr>
        </p:nvSpPr>
        <p:spPr>
          <a:xfrm>
            <a:off x="-180000" y="6674400"/>
            <a:ext cx="180000" cy="183600"/>
          </a:xfrm>
        </p:spPr>
        <p:txBody>
          <a:bodyPr/>
          <a:lstStyle>
            <a:lvl1pPr>
              <a:lnSpc>
                <a:spcPct val="0"/>
              </a:lnSpc>
              <a:defRPr sz="100">
                <a:solidFill>
                  <a:srgbClr val="E4E4E4"/>
                </a:solidFill>
              </a:defRPr>
            </a:lvl1pPr>
          </a:lstStyle>
          <a:p>
            <a:fld id="{3CB85E5D-8611-4DC1-B375-AD1E4C05477C}" type="slidenum">
              <a:rPr lang="nl-NL" smtClean="0"/>
              <a:pPr/>
              <a:t>‹#›</a:t>
            </a:fld>
            <a:endParaRPr lang="nl-NL" dirty="0"/>
          </a:p>
        </p:txBody>
      </p:sp>
    </p:spTree>
    <p:extLst>
      <p:ext uri="{BB962C8B-B14F-4D97-AF65-F5344CB8AC3E}">
        <p14:creationId xmlns:p14="http://schemas.microsoft.com/office/powerpoint/2010/main" val="3085285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ps">
    <p:spTree>
      <p:nvGrpSpPr>
        <p:cNvPr id="1" name=""/>
        <p:cNvGrpSpPr/>
        <p:nvPr/>
      </p:nvGrpSpPr>
      <p:grpSpPr>
        <a:xfrm>
          <a:off x="0" y="0"/>
          <a:ext cx="0" cy="0"/>
          <a:chOff x="0" y="0"/>
          <a:chExt cx="0" cy="0"/>
        </a:xfrm>
      </p:grpSpPr>
      <p:sp>
        <p:nvSpPr>
          <p:cNvPr id="121" name="Titel">
            <a:extLst>
              <a:ext uri="{FF2B5EF4-FFF2-40B4-BE49-F238E27FC236}">
                <a16:creationId xmlns:a16="http://schemas.microsoft.com/office/drawing/2014/main" id="{9832AF1D-3B01-4FCA-BD0E-9FC69B177B89}"/>
              </a:ext>
            </a:extLst>
          </p:cNvPr>
          <p:cNvSpPr txBox="1"/>
          <p:nvPr userDrawn="1"/>
        </p:nvSpPr>
        <p:spPr>
          <a:xfrm>
            <a:off x="1080002" y="540003"/>
            <a:ext cx="2121117" cy="615425"/>
          </a:xfrm>
          <a:prstGeom prst="rect">
            <a:avLst/>
          </a:prstGeom>
          <a:noFill/>
        </p:spPr>
        <p:txBody>
          <a:bodyPr vert="horz" wrap="square" lIns="0" tIns="0" rIns="0" bIns="0" rtlCol="0" anchor="t" anchorCtr="0">
            <a:spAutoFit/>
          </a:bodyPr>
          <a:lstStyle>
            <a:lvl1pPr defTabSz="1177226">
              <a:lnSpc>
                <a:spcPct val="100000"/>
              </a:lnSpc>
              <a:spcBef>
                <a:spcPct val="0"/>
              </a:spcBef>
              <a:buNone/>
              <a:defRPr sz="4000" b="1" cap="none" baseline="0">
                <a:solidFill>
                  <a:schemeClr val="accent1"/>
                </a:solidFill>
                <a:effectLst/>
                <a:latin typeface="+mj-lt"/>
                <a:ea typeface="+mj-ea"/>
                <a:cs typeface="+mj-cs"/>
              </a:defRPr>
            </a:lvl1pPr>
          </a:lstStyle>
          <a:p>
            <a:pPr lvl="0"/>
            <a:r>
              <a:rPr lang="nl-NL" sz="3999" dirty="0">
                <a:latin typeface="Calibri Light" panose="020F0302020204030204" pitchFamily="34" charset="0"/>
                <a:cs typeface="Calibri Light" panose="020F0302020204030204" pitchFamily="34" charset="0"/>
              </a:rPr>
              <a:t>Tips</a:t>
            </a:r>
          </a:p>
        </p:txBody>
      </p:sp>
      <p:grpSp>
        <p:nvGrpSpPr>
          <p:cNvPr id="122" name="Tip Nieuwe dia">
            <a:extLst>
              <a:ext uri="{FF2B5EF4-FFF2-40B4-BE49-F238E27FC236}">
                <a16:creationId xmlns:a16="http://schemas.microsoft.com/office/drawing/2014/main" id="{2F3A47AE-5DF6-4111-8B0C-0399D4275924}"/>
              </a:ext>
            </a:extLst>
          </p:cNvPr>
          <p:cNvGrpSpPr/>
          <p:nvPr userDrawn="1"/>
        </p:nvGrpSpPr>
        <p:grpSpPr>
          <a:xfrm>
            <a:off x="1114089" y="1391510"/>
            <a:ext cx="2304000" cy="5170646"/>
            <a:chOff x="-2545133" y="2057057"/>
            <a:chExt cx="2304000" cy="5170646"/>
          </a:xfrm>
        </p:grpSpPr>
        <p:sp>
          <p:nvSpPr>
            <p:cNvPr id="123" name="Tip tekst">
              <a:extLst>
                <a:ext uri="{FF2B5EF4-FFF2-40B4-BE49-F238E27FC236}">
                  <a16:creationId xmlns:a16="http://schemas.microsoft.com/office/drawing/2014/main" id="{76D67B95-38B3-4D3A-AEA9-4A12D55E48B7}"/>
                </a:ext>
              </a:extLst>
            </p:cNvPr>
            <p:cNvSpPr txBox="1"/>
            <p:nvPr userDrawn="1"/>
          </p:nvSpPr>
          <p:spPr>
            <a:xfrm>
              <a:off x="-2545133" y="2057057"/>
              <a:ext cx="2304000" cy="5170646"/>
            </a:xfrm>
            <a:prstGeom prst="rect">
              <a:avLst/>
            </a:prstGeom>
            <a:noFill/>
          </p:spPr>
          <p:txBody>
            <a:bodyPr wrap="square" lIns="0" tIns="0" rIns="0" bIns="0" rtlCol="0">
              <a:spAutoFit/>
            </a:bodyPr>
            <a:lstStyle/>
            <a:p>
              <a:pPr>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Nieuwe</a:t>
              </a:r>
              <a:r>
                <a:rPr lang="nl-NL" sz="1050" b="1" baseline="0" noProof="1">
                  <a:solidFill>
                    <a:schemeClr val="tx2"/>
                  </a:solidFill>
                  <a:latin typeface="Calibri Light" panose="020F0302020204030204" pitchFamily="34" charset="0"/>
                  <a:cs typeface="Calibri Light" panose="020F0302020204030204" pitchFamily="34" charset="0"/>
                </a:rPr>
                <a:t> </a:t>
              </a: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dia</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aseline="0" noProof="1">
                  <a:solidFill>
                    <a:schemeClr val="tx1"/>
                  </a:solidFill>
                  <a:latin typeface="Calibri Light" panose="020F0302020204030204" pitchFamily="34" charset="0"/>
                  <a:cs typeface="Calibri Light" panose="020F0302020204030204" pitchFamily="34" charset="0"/>
                </a:rPr>
                <a:t>: klik </a:t>
              </a:r>
              <a:r>
                <a:rPr lang="nl-NL" sz="1050" u="sng" baseline="0" noProof="1">
                  <a:solidFill>
                    <a:schemeClr val="tx1"/>
                  </a:solidFill>
                  <a:latin typeface="Calibri Light" panose="020F0302020204030204" pitchFamily="34" charset="0"/>
                  <a:cs typeface="Calibri Light" panose="020F0302020204030204" pitchFamily="34" charset="0"/>
                </a:rPr>
                <a:t>op het tekstje onder </a:t>
              </a:r>
              <a:r>
                <a:rPr lang="nl-NL" sz="1050" baseline="0" noProof="1">
                  <a:solidFill>
                    <a:schemeClr val="tx1"/>
                  </a:solidFill>
                  <a:latin typeface="Calibri Light" panose="020F0302020204030204" pitchFamily="34" charset="0"/>
                  <a:cs typeface="Calibri Light" panose="020F0302020204030204" pitchFamily="34" charset="0"/>
                </a:rPr>
                <a:t>het pictogram </a:t>
              </a:r>
              <a:r>
                <a:rPr lang="nl-NL" sz="1050" b="1" baseline="0" noProof="1">
                  <a:solidFill>
                    <a:schemeClr val="tx1"/>
                  </a:solidFill>
                  <a:latin typeface="Calibri Light" panose="020F0302020204030204" pitchFamily="34" charset="0"/>
                  <a:cs typeface="Calibri Light" panose="020F0302020204030204" pitchFamily="34" charset="0"/>
                </a:rPr>
                <a:t>Nieuwe dia</a:t>
              </a:r>
              <a:r>
                <a:rPr lang="nl-NL" sz="105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Andere indeling voor huidige dia</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0" baseline="0" noProof="1">
                  <a:solidFill>
                    <a:schemeClr val="tx1"/>
                  </a:solidFill>
                  <a:latin typeface="Calibri Light" panose="020F0302020204030204" pitchFamily="34" charset="0"/>
                  <a:cs typeface="Calibri Light" panose="020F0302020204030204" pitchFamily="34" charset="0"/>
                </a:rPr>
                <a:t>: klik op </a:t>
              </a:r>
              <a:r>
                <a:rPr lang="nl-NL" sz="1050" b="1" baseline="0" noProof="1">
                  <a:solidFill>
                    <a:schemeClr val="tx1"/>
                  </a:solidFill>
                  <a:latin typeface="Calibri Light" panose="020F0302020204030204" pitchFamily="34" charset="0"/>
                  <a:cs typeface="Calibri Light" panose="020F0302020204030204" pitchFamily="34" charset="0"/>
                </a:rPr>
                <a:t>Indeling</a:t>
              </a:r>
              <a:r>
                <a:rPr lang="nl-NL" sz="1050" b="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1" baseline="0" noProof="1">
                  <a:solidFill>
                    <a:schemeClr val="tx1"/>
                  </a:solidFill>
                  <a:latin typeface="Calibri Light" panose="020F0302020204030204" pitchFamily="34" charset="0"/>
                  <a:cs typeface="Calibri Light" panose="020F0302020204030204" pitchFamily="34" charset="0"/>
                </a:rPr>
                <a:t>KLEUREN</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Het ingestelde kleurenthema bevat onze huisstijlkleuren. Omdat ze er niet allemaal inpassen (alleen de laatste 6 kunnen gevuld worden voor accenten) staan alle huisstijlkleuren ook in de blokjes boven elke dia, inclusief de twee additionele kleuren groen en rood. Deze kleuren kun je ‘oppikken’ via de pipet-functie bij b.v. het kleuren van tekst of de opvulling van een vorm:</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p:txBody>
        </p:sp>
        <p:pic>
          <p:nvPicPr>
            <p:cNvPr id="124" name="Icon Nieuwe dia">
              <a:extLst>
                <a:ext uri="{FF2B5EF4-FFF2-40B4-BE49-F238E27FC236}">
                  <a16:creationId xmlns:a16="http://schemas.microsoft.com/office/drawing/2014/main" id="{7514B464-40D9-4395-B242-8B1A8E5A62B1}"/>
                </a:ext>
              </a:extLst>
            </p:cNvPr>
            <p:cNvPicPr>
              <a:picLocks noChangeAspect="1"/>
            </p:cNvPicPr>
            <p:nvPr userDrawn="1"/>
          </p:nvPicPr>
          <p:blipFill>
            <a:blip r:embed="rId2">
              <a:extLst>
                <a:ext uri="{28A0092B-C50C-407E-A947-70E740481C1C}">
                  <a14:useLocalDpi xmlns:a14="http://schemas.microsoft.com/office/drawing/2010/main" val="0"/>
                </a:ext>
              </a:extLst>
            </a:blip>
            <a:stretch/>
          </p:blipFill>
          <p:spPr>
            <a:xfrm>
              <a:off x="-2003707" y="2776092"/>
              <a:ext cx="495369" cy="762106"/>
            </a:xfrm>
            <a:prstGeom prst="rect">
              <a:avLst/>
            </a:prstGeom>
          </p:spPr>
        </p:pic>
        <p:sp>
          <p:nvSpPr>
            <p:cNvPr id="125" name="Pijl">
              <a:extLst>
                <a:ext uri="{FF2B5EF4-FFF2-40B4-BE49-F238E27FC236}">
                  <a16:creationId xmlns:a16="http://schemas.microsoft.com/office/drawing/2014/main" id="{764757AD-2B56-4485-A16B-AA17D099C223}"/>
                </a:ext>
              </a:extLst>
            </p:cNvPr>
            <p:cNvSpPr/>
            <p:nvPr userDrawn="1"/>
          </p:nvSpPr>
          <p:spPr>
            <a:xfrm>
              <a:off x="-1498911" y="3213945"/>
              <a:ext cx="606634" cy="181070"/>
            </a:xfrm>
            <a:prstGeom prst="lef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100" dirty="0">
                <a:solidFill>
                  <a:schemeClr val="tx1"/>
                </a:solidFill>
              </a:endParaRPr>
            </a:p>
          </p:txBody>
        </p:sp>
        <p:pic>
          <p:nvPicPr>
            <p:cNvPr id="126" name="Icon Indeling">
              <a:extLst>
                <a:ext uri="{FF2B5EF4-FFF2-40B4-BE49-F238E27FC236}">
                  <a16:creationId xmlns:a16="http://schemas.microsoft.com/office/drawing/2014/main" id="{087A846B-EA89-4B54-A854-EC14B137075C}"/>
                </a:ext>
              </a:extLst>
            </p:cNvPr>
            <p:cNvPicPr>
              <a:picLocks noChangeAspect="1"/>
            </p:cNvPicPr>
            <p:nvPr userDrawn="1"/>
          </p:nvPicPr>
          <p:blipFill>
            <a:blip r:embed="rId3">
              <a:extLst>
                <a:ext uri="{28A0092B-C50C-407E-A947-70E740481C1C}">
                  <a14:useLocalDpi xmlns:a14="http://schemas.microsoft.com/office/drawing/2010/main" val="0"/>
                </a:ext>
              </a:extLst>
            </a:blip>
            <a:stretch/>
          </p:blipFill>
          <p:spPr>
            <a:xfrm>
              <a:off x="-2052470" y="4552251"/>
              <a:ext cx="838317" cy="228632"/>
            </a:xfrm>
            <a:prstGeom prst="rect">
              <a:avLst/>
            </a:prstGeom>
          </p:spPr>
        </p:pic>
        <p:cxnSp>
          <p:nvCxnSpPr>
            <p:cNvPr id="127" name="Lijn">
              <a:extLst>
                <a:ext uri="{FF2B5EF4-FFF2-40B4-BE49-F238E27FC236}">
                  <a16:creationId xmlns:a16="http://schemas.microsoft.com/office/drawing/2014/main" id="{EEEAE59C-FEF7-4ADA-9FDC-3CE8BDF07E7B}"/>
                </a:ext>
              </a:extLst>
            </p:cNvPr>
            <p:cNvCxnSpPr>
              <a:cxnSpLocks/>
            </p:cNvCxnSpPr>
            <p:nvPr userDrawn="1"/>
          </p:nvCxnSpPr>
          <p:spPr>
            <a:xfrm>
              <a:off x="-2545133" y="224955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8" name="Lijn">
              <a:extLst>
                <a:ext uri="{FF2B5EF4-FFF2-40B4-BE49-F238E27FC236}">
                  <a16:creationId xmlns:a16="http://schemas.microsoft.com/office/drawing/2014/main" id="{DCE5BD24-CCFA-4DB5-A414-B10E7DB9B620}"/>
                </a:ext>
              </a:extLst>
            </p:cNvPr>
            <p:cNvCxnSpPr>
              <a:cxnSpLocks/>
            </p:cNvCxnSpPr>
            <p:nvPr userDrawn="1"/>
          </p:nvCxnSpPr>
          <p:spPr>
            <a:xfrm>
              <a:off x="-2545133" y="4186876"/>
              <a:ext cx="2304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9" name="Tip Tekst opmaken">
            <a:extLst>
              <a:ext uri="{FF2B5EF4-FFF2-40B4-BE49-F238E27FC236}">
                <a16:creationId xmlns:a16="http://schemas.microsoft.com/office/drawing/2014/main" id="{72553A87-E6DE-4AC8-ADFF-F96D4DE43FE9}"/>
              </a:ext>
            </a:extLst>
          </p:cNvPr>
          <p:cNvGrpSpPr/>
          <p:nvPr userDrawn="1"/>
        </p:nvGrpSpPr>
        <p:grpSpPr>
          <a:xfrm>
            <a:off x="3908090" y="1391508"/>
            <a:ext cx="2304000" cy="4074985"/>
            <a:chOff x="-2564091" y="1731373"/>
            <a:chExt cx="2304000" cy="4074985"/>
          </a:xfrm>
        </p:grpSpPr>
        <p:sp>
          <p:nvSpPr>
            <p:cNvPr id="130" name="Tip tekst">
              <a:extLst>
                <a:ext uri="{FF2B5EF4-FFF2-40B4-BE49-F238E27FC236}">
                  <a16:creationId xmlns:a16="http://schemas.microsoft.com/office/drawing/2014/main" id="{D7BB2FFC-8DBF-407F-8DB2-3AA87503BAF7}"/>
                </a:ext>
              </a:extLst>
            </p:cNvPr>
            <p:cNvSpPr txBox="1"/>
            <p:nvPr userDrawn="1"/>
          </p:nvSpPr>
          <p:spPr>
            <a:xfrm>
              <a:off x="-2564091" y="1731373"/>
              <a:ext cx="2304000" cy="3877985"/>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Tekst opmaken</a:t>
              </a:r>
            </a:p>
            <a:p>
              <a:pPr>
                <a:lnSpc>
                  <a:spcPct val="100000"/>
                </a:lnSpc>
              </a:pPr>
              <a:endParaRPr lang="nl-NL" sz="1050" cap="all" baseline="0" noProof="1">
                <a:solidFill>
                  <a:schemeClr val="accent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In tekstkaders zijn vijf stijlen ingesteld:</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Je kiest een stijl door </a:t>
              </a:r>
              <a:r>
                <a:rPr lang="nl-NL" sz="1050" i="1" baseline="0" noProof="1">
                  <a:solidFill>
                    <a:schemeClr val="tx1"/>
                  </a:solidFill>
                  <a:latin typeface="Calibri Light" panose="020F0302020204030204" pitchFamily="34" charset="0"/>
                  <a:cs typeface="Calibri Light" panose="020F0302020204030204" pitchFamily="34" charset="0"/>
                </a:rPr>
                <a:t>aan het begin van een alinea </a:t>
              </a:r>
              <a:r>
                <a:rPr lang="nl-NL" sz="1050" baseline="0" noProof="1">
                  <a:solidFill>
                    <a:schemeClr val="tx1"/>
                  </a:solidFill>
                  <a:latin typeface="Calibri Light" panose="020F0302020204030204" pitchFamily="34" charset="0"/>
                  <a:cs typeface="Calibri Light" panose="020F0302020204030204" pitchFamily="34" charset="0"/>
                </a:rPr>
                <a:t>op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of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te drukken:</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volgende</a:t>
              </a:r>
              <a:r>
                <a:rPr lang="nl-NL" sz="1050" baseline="0" noProof="1">
                  <a:solidFill>
                    <a:schemeClr val="tx1"/>
                  </a:solidFill>
                  <a:latin typeface="Calibri Light" panose="020F0302020204030204" pitchFamily="34" charset="0"/>
                  <a:cs typeface="Calibri Light" panose="020F0302020204030204" pitchFamily="34" charset="0"/>
                </a:rPr>
                <a:t> stijl</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vorige</a:t>
              </a:r>
              <a:r>
                <a:rPr lang="nl-NL" sz="1050" i="0" u="none" baseline="0" noProof="1">
                  <a:solidFill>
                    <a:schemeClr val="tx1"/>
                  </a:solidFill>
                  <a:latin typeface="Calibri Light" panose="020F0302020204030204" pitchFamily="34" charset="0"/>
                  <a:cs typeface="Calibri Light" panose="020F0302020204030204" pitchFamily="34" charset="0"/>
                </a:rPr>
                <a:t> stijl</a:t>
              </a:r>
            </a:p>
            <a:p>
              <a:pPr marL="0" indent="0">
                <a:lnSpc>
                  <a:spcPct val="100000"/>
                </a:lnSpc>
                <a:buFont typeface="Calibri" panose="020B0604020202020204" pitchFamily="34" charset="0"/>
                <a:buNone/>
              </a:pPr>
              <a:endParaRPr lang="nl-NL" sz="105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r>
                <a:rPr lang="nl-NL" sz="1050" i="0" u="none" baseline="0" noProof="1">
                  <a:solidFill>
                    <a:schemeClr val="tx1"/>
                  </a:solidFill>
                  <a:latin typeface="Calibri Light" panose="020F0302020204030204" pitchFamily="34" charset="0"/>
                  <a:cs typeface="Calibri Light" panose="020F0302020204030204" pitchFamily="34" charset="0"/>
                </a:rPr>
                <a:t>Je kunt meerdere ‘sprongen’ tegelijk voor- of achteruit maken als je b.v. van stijl 1 naar stijl 4 wilt gaan. Je drukt dan aan het begin van een alinea meerdere keren op </a:t>
              </a:r>
              <a:r>
                <a:rPr lang="nl-NL" sz="1050" b="1" i="0" u="none" baseline="0" noProof="1">
                  <a:solidFill>
                    <a:schemeClr val="tx1"/>
                  </a:solidFill>
                  <a:latin typeface="Calibri Light" panose="020F0302020204030204" pitchFamily="34" charset="0"/>
                  <a:cs typeface="Calibri Light" panose="020F0302020204030204" pitchFamily="34" charset="0"/>
                </a:rPr>
                <a:t>[Tab]</a:t>
              </a:r>
              <a:r>
                <a:rPr lang="nl-NL" sz="1050" i="0" u="none" baseline="0" noProof="1">
                  <a:solidFill>
                    <a:schemeClr val="tx1"/>
                  </a:solidFill>
                  <a:latin typeface="Calibri Light" panose="020F0302020204030204" pitchFamily="34" charset="0"/>
                  <a:cs typeface="Calibri Light" panose="020F0302020204030204" pitchFamily="34" charset="0"/>
                </a:rPr>
                <a:t> of </a:t>
              </a:r>
              <a:r>
                <a:rPr lang="nl-NL" sz="1050" b="1" i="0" u="none" baseline="0" noProof="1">
                  <a:solidFill>
                    <a:schemeClr val="tx1"/>
                  </a:solidFill>
                  <a:latin typeface="Calibri Light" panose="020F0302020204030204" pitchFamily="34" charset="0"/>
                  <a:cs typeface="Calibri Light" panose="020F0302020204030204" pitchFamily="34" charset="0"/>
                </a:rPr>
                <a:t>[Shift]+[Tab].</a:t>
              </a:r>
            </a:p>
            <a:p>
              <a:pPr marL="0" indent="0">
                <a:lnSpc>
                  <a:spcPct val="100000"/>
                </a:lnSpc>
                <a:buFont typeface="Calibri" panose="020B0604020202020204" pitchFamily="34" charset="0"/>
                <a:buNone/>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829417"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1" i="1" u="none" cap="all" baseline="0" noProof="1">
                  <a:solidFill>
                    <a:schemeClr val="accent1"/>
                  </a:solidFill>
                  <a:latin typeface="Calibri Light" panose="020F0302020204030204" pitchFamily="34" charset="0"/>
                  <a:cs typeface="Calibri Light" panose="020F0302020204030204" pitchFamily="34" charset="0"/>
                </a:rPr>
                <a:t>Tip</a:t>
              </a:r>
              <a:r>
                <a:rPr lang="nl-NL" sz="1050" b="1" i="1" u="none" baseline="0" noProof="1">
                  <a:solidFill>
                    <a:schemeClr val="tx1"/>
                  </a:solidFill>
                  <a:latin typeface="Calibri Light" panose="020F0302020204030204" pitchFamily="34" charset="0"/>
                  <a:cs typeface="Calibri Light" panose="020F0302020204030204" pitchFamily="34" charset="0"/>
                </a:rPr>
                <a:t>: </a:t>
              </a:r>
              <a:r>
                <a:rPr lang="nl-NL" sz="1050" b="0" i="1" u="none" baseline="0" noProof="1">
                  <a:solidFill>
                    <a:schemeClr val="tx1"/>
                  </a:solidFill>
                  <a:latin typeface="Calibri Light" panose="020F0302020204030204" pitchFamily="34" charset="0"/>
                  <a:cs typeface="Calibri Light" panose="020F0302020204030204" pitchFamily="34" charset="0"/>
                </a:rPr>
                <a:t>in plaats van de Tab-toets kun je ook deze knoppen gebruiken (op de Start-tab):</a:t>
              </a:r>
            </a:p>
          </p:txBody>
        </p:sp>
        <p:pic>
          <p:nvPicPr>
            <p:cNvPr id="131" name="Icon Inspringen">
              <a:extLst>
                <a:ext uri="{FF2B5EF4-FFF2-40B4-BE49-F238E27FC236}">
                  <a16:creationId xmlns:a16="http://schemas.microsoft.com/office/drawing/2014/main" id="{CF43F927-00B0-4D5B-B697-0D4CC3EA58D3}"/>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663475" y="5628215"/>
              <a:ext cx="419158" cy="178143"/>
            </a:xfrm>
            <a:prstGeom prst="rect">
              <a:avLst/>
            </a:prstGeom>
          </p:spPr>
        </p:pic>
        <p:cxnSp>
          <p:nvCxnSpPr>
            <p:cNvPr id="132" name="Lijn">
              <a:extLst>
                <a:ext uri="{FF2B5EF4-FFF2-40B4-BE49-F238E27FC236}">
                  <a16:creationId xmlns:a16="http://schemas.microsoft.com/office/drawing/2014/main" id="{55783685-606D-41B5-B8A6-C63AC95E381A}"/>
                </a:ext>
              </a:extLst>
            </p:cNvPr>
            <p:cNvCxnSpPr>
              <a:cxnSpLocks/>
            </p:cNvCxnSpPr>
            <p:nvPr userDrawn="1"/>
          </p:nvCxnSpPr>
          <p:spPr>
            <a:xfrm>
              <a:off x="-2564091" y="1923866"/>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3" name="Screenprint stijlen">
              <a:extLst>
                <a:ext uri="{FF2B5EF4-FFF2-40B4-BE49-F238E27FC236}">
                  <a16:creationId xmlns:a16="http://schemas.microsoft.com/office/drawing/2014/main" id="{86BD6095-FD1D-4D21-8E99-06BCB4E7C812}"/>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2062502" y="2262432"/>
              <a:ext cx="1057265" cy="1037867"/>
            </a:xfrm>
            <a:prstGeom prst="rect">
              <a:avLst/>
            </a:prstGeom>
          </p:spPr>
        </p:pic>
      </p:grpSp>
      <p:grpSp>
        <p:nvGrpSpPr>
          <p:cNvPr id="134" name="Tip Foto instellen">
            <a:extLst>
              <a:ext uri="{FF2B5EF4-FFF2-40B4-BE49-F238E27FC236}">
                <a16:creationId xmlns:a16="http://schemas.microsoft.com/office/drawing/2014/main" id="{36DEFC1B-2E82-48C4-A6CC-F2001A75A195}"/>
              </a:ext>
            </a:extLst>
          </p:cNvPr>
          <p:cNvGrpSpPr/>
          <p:nvPr userDrawn="1"/>
        </p:nvGrpSpPr>
        <p:grpSpPr>
          <a:xfrm>
            <a:off x="6641622" y="1391508"/>
            <a:ext cx="2304000" cy="5009064"/>
            <a:chOff x="6633481" y="1391507"/>
            <a:chExt cx="2304000" cy="5009064"/>
          </a:xfrm>
        </p:grpSpPr>
        <p:sp>
          <p:nvSpPr>
            <p:cNvPr id="135" name="Tip tekst">
              <a:extLst>
                <a:ext uri="{FF2B5EF4-FFF2-40B4-BE49-F238E27FC236}">
                  <a16:creationId xmlns:a16="http://schemas.microsoft.com/office/drawing/2014/main" id="{DAFF4126-7BC9-40F2-A4AD-0897615BC5FC}"/>
                </a:ext>
              </a:extLst>
            </p:cNvPr>
            <p:cNvSpPr txBox="1"/>
            <p:nvPr userDrawn="1"/>
          </p:nvSpPr>
          <p:spPr>
            <a:xfrm>
              <a:off x="6633481" y="1391507"/>
              <a:ext cx="2304000" cy="5009064"/>
            </a:xfrm>
            <a:prstGeom prst="rect">
              <a:avLst/>
            </a:prstGeom>
            <a:noFill/>
          </p:spPr>
          <p:txBody>
            <a:bodyPr wrap="square" lIns="0" tIns="0" rIns="0" bIns="0" rtlCol="0">
              <a:spAutoFit/>
            </a:bodyPr>
            <a:lstStyle/>
            <a:p>
              <a:pPr marL="0" algn="l" defTabSz="531979" rtl="0" eaLnBrk="1" latinLnBrk="0" hangingPunct="1">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Foto instellen</a:t>
              </a:r>
            </a:p>
            <a:p>
              <a:pPr marL="0" algn="l" defTabSz="531979" rtl="0" eaLnBrk="1" latinLnBrk="0" hangingPunct="1">
                <a:lnSpc>
                  <a:spcPct val="100000"/>
                </a:lnSpc>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Een fotokader wordt altijd vanuit het midden van de gekozen foto gevuld. </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i="0" u="none" baseline="0" noProof="1">
                  <a:solidFill>
                    <a:schemeClr val="tx1"/>
                  </a:solidFill>
                  <a:latin typeface="Calibri Light" panose="020F0302020204030204" pitchFamily="34" charset="0"/>
                  <a:cs typeface="Calibri Light" panose="020F0302020204030204" pitchFamily="34" charset="0"/>
                </a:rPr>
                <a:t>Als je een ander gedeelte van de foto wilt zien, gebruik je de functie ‘bijsnijden’: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op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Afbeeldingsopmaak</a:t>
              </a:r>
              <a:r>
                <a:rPr lang="nl-NL" sz="1050" b="0" i="0" u="none" baseline="0" noProof="1">
                  <a:solidFill>
                    <a:schemeClr val="tx1"/>
                  </a:solidFill>
                  <a:latin typeface="Calibri Light" panose="020F0302020204030204" pitchFamily="34" charset="0"/>
                  <a:cs typeface="Calibri Light" panose="020F0302020204030204" pitchFamily="34" charset="0"/>
                </a:rPr>
                <a:t>: klik op </a:t>
              </a:r>
              <a:r>
                <a:rPr lang="nl-NL" sz="1050" b="1" i="0" u="none" baseline="0" noProof="1">
                  <a:solidFill>
                    <a:schemeClr val="tx1"/>
                  </a:solidFill>
                  <a:latin typeface="Calibri Light" panose="020F0302020204030204" pitchFamily="34" charset="0"/>
                  <a:cs typeface="Calibri Light" panose="020F0302020204030204" pitchFamily="34" charset="0"/>
                </a:rPr>
                <a:t>Bijsnijden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Nu kun je de foto bewegen en daarmee het gewenste deel in beeld schuiven. Ook kun je de foto vergroten/ verkleinen door met de ronde witte greepjes in de hoeken te slepen.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naast het kader om de bijsnijden-functie te verlaten.</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gn="l" defTabSz="531979" rtl="0" eaLnBrk="1" latinLnBrk="0" hangingPunct="1">
                <a:lnSpc>
                  <a:spcPct val="100000"/>
                </a:lnSpc>
                <a:buFont typeface="Calibri" panose="020B0604020202020204" pitchFamily="34" charset="0"/>
                <a:buNone/>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Andere foto kiezen</a:t>
              </a:r>
            </a:p>
            <a:p>
              <a:pPr marL="0" indent="0" algn="l" defTabSz="531979" rtl="0" eaLnBrk="1" latinLnBrk="0" hangingPunct="1">
                <a:lnSpc>
                  <a:spcPct val="100000"/>
                </a:lnSpc>
                <a:buFont typeface="Calibri" panose="020B0604020202020204" pitchFamily="34" charset="0"/>
                <a:buNone/>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Selecteer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Druk op </a:t>
              </a:r>
              <a:r>
                <a:rPr lang="nl-NL" sz="1050" b="1" i="0" u="none" baseline="0" noProof="1">
                  <a:solidFill>
                    <a:schemeClr val="tx1"/>
                  </a:solidFill>
                  <a:latin typeface="Calibri Light" panose="020F0302020204030204" pitchFamily="34" charset="0"/>
                  <a:cs typeface="Calibri Light" panose="020F0302020204030204" pitchFamily="34" charset="0"/>
                </a:rPr>
                <a:t>[Delete]</a:t>
              </a: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Kies een nieuwe foto volgens de aanwijzingen.</a:t>
              </a:r>
            </a:p>
          </p:txBody>
        </p:sp>
        <p:cxnSp>
          <p:nvCxnSpPr>
            <p:cNvPr id="136" name="Lijn">
              <a:extLst>
                <a:ext uri="{FF2B5EF4-FFF2-40B4-BE49-F238E27FC236}">
                  <a16:creationId xmlns:a16="http://schemas.microsoft.com/office/drawing/2014/main" id="{A8E43A82-FA65-4B50-9828-C4740E9E741A}"/>
                </a:ext>
              </a:extLst>
            </p:cNvPr>
            <p:cNvCxnSpPr>
              <a:cxnSpLocks/>
            </p:cNvCxnSpPr>
            <p:nvPr userDrawn="1"/>
          </p:nvCxnSpPr>
          <p:spPr>
            <a:xfrm>
              <a:off x="6633481" y="158400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Lijn">
              <a:extLst>
                <a:ext uri="{FF2B5EF4-FFF2-40B4-BE49-F238E27FC236}">
                  <a16:creationId xmlns:a16="http://schemas.microsoft.com/office/drawing/2014/main" id="{0150E791-AE56-48CE-BD8B-44B868408D75}"/>
                </a:ext>
              </a:extLst>
            </p:cNvPr>
            <p:cNvCxnSpPr>
              <a:cxnSpLocks/>
            </p:cNvCxnSpPr>
            <p:nvPr userDrawn="1"/>
          </p:nvCxnSpPr>
          <p:spPr>
            <a:xfrm>
              <a:off x="6633481" y="5127989"/>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8" name="Icon Bijsnijden" descr="Afbeelding met tafel&#10;&#10;Automatisch gegenereerde beschrijving">
              <a:extLst>
                <a:ext uri="{FF2B5EF4-FFF2-40B4-BE49-F238E27FC236}">
                  <a16:creationId xmlns:a16="http://schemas.microsoft.com/office/drawing/2014/main" id="{4B64F629-3218-474E-A1F5-909319BB8D0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296542" y="2948859"/>
              <a:ext cx="562053" cy="724001"/>
            </a:xfrm>
            <a:prstGeom prst="rect">
              <a:avLst/>
            </a:prstGeom>
          </p:spPr>
        </p:pic>
        <p:pic>
          <p:nvPicPr>
            <p:cNvPr id="139" name="Icon Opnieuw instellen">
              <a:extLst>
                <a:ext uri="{FF2B5EF4-FFF2-40B4-BE49-F238E27FC236}">
                  <a16:creationId xmlns:a16="http://schemas.microsoft.com/office/drawing/2014/main" id="{ECEAD7ED-CCA4-47A3-9804-4095FAD53DD8}"/>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132014" y="5743449"/>
              <a:ext cx="1181265" cy="257211"/>
            </a:xfrm>
            <a:prstGeom prst="rect">
              <a:avLst/>
            </a:prstGeom>
          </p:spPr>
        </p:pic>
      </p:grpSp>
      <p:grpSp>
        <p:nvGrpSpPr>
          <p:cNvPr id="140" name="Tip Dia herstellen">
            <a:extLst>
              <a:ext uri="{FF2B5EF4-FFF2-40B4-BE49-F238E27FC236}">
                <a16:creationId xmlns:a16="http://schemas.microsoft.com/office/drawing/2014/main" id="{50F5CC48-804D-426E-8495-1935FB72D7E5}"/>
              </a:ext>
            </a:extLst>
          </p:cNvPr>
          <p:cNvGrpSpPr/>
          <p:nvPr userDrawn="1"/>
        </p:nvGrpSpPr>
        <p:grpSpPr>
          <a:xfrm>
            <a:off x="9375155" y="1391510"/>
            <a:ext cx="2304000" cy="4201150"/>
            <a:chOff x="9375155" y="1391507"/>
            <a:chExt cx="2304000" cy="4201150"/>
          </a:xfrm>
        </p:grpSpPr>
        <p:sp>
          <p:nvSpPr>
            <p:cNvPr id="141" name="Tip tekst">
              <a:extLst>
                <a:ext uri="{FF2B5EF4-FFF2-40B4-BE49-F238E27FC236}">
                  <a16:creationId xmlns:a16="http://schemas.microsoft.com/office/drawing/2014/main" id="{F03604F6-D217-4100-8DC7-447C5DF07B76}"/>
                </a:ext>
              </a:extLst>
            </p:cNvPr>
            <p:cNvSpPr txBox="1"/>
            <p:nvPr userDrawn="1"/>
          </p:nvSpPr>
          <p:spPr>
            <a:xfrm>
              <a:off x="9375155" y="1391507"/>
              <a:ext cx="2304000" cy="4201150"/>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Dia herstellen</a:t>
              </a:r>
            </a:p>
            <a:p>
              <a:pPr>
                <a:lnSpc>
                  <a:spcPct val="100000"/>
                </a:lnSpc>
              </a:pPr>
              <a:endParaRPr lang="nl-NL" sz="1050" b="0" cap="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Als de dia-elementen niet (meer) op de juiste manier (over elkaar) liggen kun je de dia-indeling herstellen:</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1:</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Verwijder eerst de bijsnijdingen van foto’s op deze dia (anders raken ze in STAP 2 verloren):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Klik op de foto.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Op tab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Afbeeldingsopmaak</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 klik op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Afbeeldingen comprimeren</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Selecteer </a:t>
              </a:r>
              <a:r>
                <a:rPr lang="nl-NL" sz="1050" b="1" i="0" u="none" baseline="0" noProof="1">
                  <a:solidFill>
                    <a:schemeClr val="tx1"/>
                  </a:solidFill>
                  <a:latin typeface="Calibri Light" panose="020F0302020204030204" pitchFamily="34" charset="0"/>
                  <a:cs typeface="Calibri Light" panose="020F0302020204030204" pitchFamily="34" charset="0"/>
                </a:rPr>
                <a:t>Bijgesneden gebieden van afbeeldingen verwijderen</a:t>
              </a:r>
              <a:r>
                <a:rPr lang="nl-NL" sz="1050" b="0" i="0" u="none" baseline="0" noProof="1">
                  <a:solidFill>
                    <a:schemeClr val="tx1"/>
                  </a:solidFill>
                  <a:latin typeface="Calibri Light" panose="020F0302020204030204" pitchFamily="34" charset="0"/>
                  <a:cs typeface="Calibri Light" panose="020F0302020204030204" pitchFamily="34" charset="0"/>
                </a:rPr>
                <a:t> en </a:t>
              </a:r>
              <a:r>
                <a:rPr lang="nl-NL" sz="1050" b="1" i="0" u="none" baseline="0" noProof="1">
                  <a:solidFill>
                    <a:schemeClr val="tx1"/>
                  </a:solidFill>
                  <a:latin typeface="Calibri Light" panose="020F0302020204030204" pitchFamily="34" charset="0"/>
                  <a:cs typeface="Calibri Light" panose="020F0302020204030204" pitchFamily="34" charset="0"/>
                </a:rPr>
                <a:t>Standaardresolutie gebruiken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Sluit af met een klik op </a:t>
              </a:r>
              <a:r>
                <a:rPr lang="nl-NL" sz="1050" b="1" i="0" u="none" baseline="0" noProof="1">
                  <a:solidFill>
                    <a:schemeClr val="tx1"/>
                  </a:solidFill>
                  <a:latin typeface="Calibri Light" panose="020F0302020204030204" pitchFamily="34" charset="0"/>
                  <a:cs typeface="Calibri Light" panose="020F0302020204030204" pitchFamily="34" charset="0"/>
                </a:rPr>
                <a:t>OK</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2:</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1377955"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p:txBody>
        </p:sp>
        <p:cxnSp>
          <p:nvCxnSpPr>
            <p:cNvPr id="142" name="Lijn">
              <a:extLst>
                <a:ext uri="{FF2B5EF4-FFF2-40B4-BE49-F238E27FC236}">
                  <a16:creationId xmlns:a16="http://schemas.microsoft.com/office/drawing/2014/main" id="{ECE3DE52-C3EA-4DC1-B3F9-EEA3DBCEEEF4}"/>
                </a:ext>
              </a:extLst>
            </p:cNvPr>
            <p:cNvCxnSpPr>
              <a:cxnSpLocks/>
            </p:cNvCxnSpPr>
            <p:nvPr userDrawn="1"/>
          </p:nvCxnSpPr>
          <p:spPr>
            <a:xfrm>
              <a:off x="9375155" y="1584000"/>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3" name="Icon Afbeeldingen comprimeren">
              <a:extLst>
                <a:ext uri="{FF2B5EF4-FFF2-40B4-BE49-F238E27FC236}">
                  <a16:creationId xmlns:a16="http://schemas.microsoft.com/office/drawing/2014/main" id="{242BF795-21CD-4CB0-B783-A5078CF86BBF}"/>
                </a:ext>
              </a:extLst>
            </p:cNvPr>
            <p:cNvPicPr>
              <a:picLocks noChangeAspect="1"/>
            </p:cNvPicPr>
            <p:nvPr userDrawn="1"/>
          </p:nvPicPr>
          <p:blipFill>
            <a:blip r:embed="rId8">
              <a:extLst>
                <a:ext uri="{28A0092B-C50C-407E-A947-70E740481C1C}">
                  <a14:useLocalDpi xmlns:a14="http://schemas.microsoft.com/office/drawing/2010/main" val="0"/>
                </a:ext>
              </a:extLst>
            </a:blip>
            <a:stretch/>
          </p:blipFill>
          <p:spPr>
            <a:xfrm>
              <a:off x="9511434" y="3464874"/>
              <a:ext cx="1705213" cy="228632"/>
            </a:xfrm>
            <a:prstGeom prst="rect">
              <a:avLst/>
            </a:prstGeom>
          </p:spPr>
        </p:pic>
        <p:pic>
          <p:nvPicPr>
            <p:cNvPr id="144" name="Icon Opnieuw instellen">
              <a:extLst>
                <a:ext uri="{FF2B5EF4-FFF2-40B4-BE49-F238E27FC236}">
                  <a16:creationId xmlns:a16="http://schemas.microsoft.com/office/drawing/2014/main" id="{0F159EE5-0DB6-44B4-B1E3-B600765D8FC5}"/>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778170" y="4937066"/>
              <a:ext cx="1181265" cy="257211"/>
            </a:xfrm>
            <a:prstGeom prst="rect">
              <a:avLst/>
            </a:prstGeom>
          </p:spPr>
        </p:pic>
      </p:grpSp>
      <p:sp>
        <p:nvSpPr>
          <p:cNvPr id="145" name="Tijdelijke aanduiding voor datum 1">
            <a:extLst>
              <a:ext uri="{FF2B5EF4-FFF2-40B4-BE49-F238E27FC236}">
                <a16:creationId xmlns:a16="http://schemas.microsoft.com/office/drawing/2014/main" id="{3FFF70E0-9C62-42C0-999D-79C0187433DB}"/>
              </a:ext>
            </a:extLst>
          </p:cNvPr>
          <p:cNvSpPr>
            <a:spLocks noGrp="1"/>
          </p:cNvSpPr>
          <p:nvPr>
            <p:ph type="dt" sz="half" idx="10"/>
          </p:nvPr>
        </p:nvSpPr>
        <p:spPr>
          <a:xfrm>
            <a:off x="-84432" y="6695008"/>
            <a:ext cx="36000" cy="307777"/>
          </a:xfrm>
          <a:prstGeom prst="rect">
            <a:avLst/>
          </a:prstGeom>
        </p:spPr>
        <p:txBody>
          <a:bodyPr>
            <a:spAutoFit/>
          </a:bodyPr>
          <a:lstStyle>
            <a:lvl1pPr>
              <a:defRPr sz="100">
                <a:solidFill>
                  <a:srgbClr val="E6E6E6"/>
                </a:solidFill>
              </a:defRPr>
            </a:lvl1pPr>
          </a:lstStyle>
          <a:p>
            <a:endParaRPr lang="nl-NL" dirty="0"/>
          </a:p>
        </p:txBody>
      </p:sp>
      <p:sp>
        <p:nvSpPr>
          <p:cNvPr id="146" name="Tijdelijke aanduiding voor voettekst 2">
            <a:extLst>
              <a:ext uri="{FF2B5EF4-FFF2-40B4-BE49-F238E27FC236}">
                <a16:creationId xmlns:a16="http://schemas.microsoft.com/office/drawing/2014/main" id="{C970C9C0-2814-41BA-938D-B4F9E5E41EFB}"/>
              </a:ext>
            </a:extLst>
          </p:cNvPr>
          <p:cNvSpPr>
            <a:spLocks noGrp="1"/>
          </p:cNvSpPr>
          <p:nvPr>
            <p:ph type="ftr" sz="quarter" idx="11"/>
          </p:nvPr>
        </p:nvSpPr>
        <p:spPr>
          <a:xfrm>
            <a:off x="-84432" y="6695010"/>
            <a:ext cx="36000" cy="907941"/>
          </a:xfrm>
          <a:prstGeom prst="rect">
            <a:avLst/>
          </a:prstGeom>
        </p:spPr>
        <p:txBody>
          <a:bodyPr>
            <a:spAutoFit/>
          </a:bodyPr>
          <a:lstStyle>
            <a:lvl1pPr>
              <a:defRPr sz="100">
                <a:solidFill>
                  <a:srgbClr val="E6E6E6"/>
                </a:solidFill>
              </a:defRPr>
            </a:lvl1pPr>
          </a:lstStyle>
          <a:p>
            <a:endParaRPr lang="nl-NL" dirty="0"/>
          </a:p>
        </p:txBody>
      </p:sp>
      <p:sp>
        <p:nvSpPr>
          <p:cNvPr id="147" name="Tijdelijke aanduiding voor dianummer 3">
            <a:extLst>
              <a:ext uri="{FF2B5EF4-FFF2-40B4-BE49-F238E27FC236}">
                <a16:creationId xmlns:a16="http://schemas.microsoft.com/office/drawing/2014/main" id="{0B7FD4F4-2E28-41DA-B738-FB098BA4F714}"/>
              </a:ext>
            </a:extLst>
          </p:cNvPr>
          <p:cNvSpPr>
            <a:spLocks noGrp="1"/>
          </p:cNvSpPr>
          <p:nvPr>
            <p:ph type="sldNum" sz="quarter" idx="12"/>
          </p:nvPr>
        </p:nvSpPr>
        <p:spPr>
          <a:xfrm>
            <a:off x="-84432" y="6695008"/>
            <a:ext cx="36000" cy="169277"/>
          </a:xfrm>
          <a:prstGeom prst="rect">
            <a:avLst/>
          </a:prstGeom>
        </p:spPr>
        <p:txBody>
          <a:bodyPr>
            <a:spAutoFit/>
          </a:bodyPr>
          <a:lstStyle>
            <a:lvl1pPr>
              <a:defRPr sz="100">
                <a:solidFill>
                  <a:srgbClr val="E6E6E6"/>
                </a:solidFill>
              </a:defRPr>
            </a:lvl1pPr>
          </a:lstStyle>
          <a:p>
            <a:fld id="{B8626174-7854-4699-ADD6-1A80D8049B55}" type="slidenum">
              <a:rPr lang="nl-NL" smtClean="0"/>
              <a:pPr/>
              <a:t>‹#›</a:t>
            </a:fld>
            <a:endParaRPr lang="nl-NL" dirty="0"/>
          </a:p>
        </p:txBody>
      </p:sp>
      <p:sp>
        <p:nvSpPr>
          <p:cNvPr id="148" name="Titel 4">
            <a:extLst>
              <a:ext uri="{FF2B5EF4-FFF2-40B4-BE49-F238E27FC236}">
                <a16:creationId xmlns:a16="http://schemas.microsoft.com/office/drawing/2014/main" id="{D1AB2F9D-80F5-47D5-B03F-079A6920C3EA}"/>
              </a:ext>
            </a:extLst>
          </p:cNvPr>
          <p:cNvSpPr>
            <a:spLocks noGrp="1"/>
          </p:cNvSpPr>
          <p:nvPr>
            <p:ph type="title" hasCustomPrompt="1"/>
          </p:nvPr>
        </p:nvSpPr>
        <p:spPr>
          <a:xfrm>
            <a:off x="43490" y="-228203"/>
            <a:ext cx="360000" cy="153888"/>
          </a:xfrm>
          <a:prstGeom prst="rect">
            <a:avLst/>
          </a:prstGeom>
        </p:spPr>
        <p:txBody>
          <a:bodyPr lIns="0" tIns="0" rIns="0" bIns="0"/>
          <a:lstStyle>
            <a:lvl1pPr>
              <a:defRPr sz="1000">
                <a:solidFill>
                  <a:schemeClr val="bg2">
                    <a:lumMod val="75000"/>
                  </a:schemeClr>
                </a:solidFill>
              </a:defRPr>
            </a:lvl1pPr>
          </a:lstStyle>
          <a:p>
            <a:r>
              <a:rPr lang="nl-NL" dirty="0"/>
              <a:t>[titel]</a:t>
            </a:r>
          </a:p>
        </p:txBody>
      </p:sp>
      <p:pic>
        <p:nvPicPr>
          <p:cNvPr id="3" name="Afbeelding 2">
            <a:extLst>
              <a:ext uri="{FF2B5EF4-FFF2-40B4-BE49-F238E27FC236}">
                <a16:creationId xmlns:a16="http://schemas.microsoft.com/office/drawing/2014/main" id="{E9917A5B-54F3-CB84-9341-7407410B5FCB}"/>
              </a:ext>
            </a:extLst>
          </p:cNvPr>
          <p:cNvPicPr>
            <a:picLocks noChangeAspect="1"/>
          </p:cNvPicPr>
          <p:nvPr userDrawn="1"/>
        </p:nvPicPr>
        <p:blipFill>
          <a:blip r:embed="rId9"/>
          <a:stretch>
            <a:fillRect/>
          </a:stretch>
        </p:blipFill>
        <p:spPr>
          <a:xfrm>
            <a:off x="1655515" y="6059464"/>
            <a:ext cx="876422" cy="247685"/>
          </a:xfrm>
          <a:prstGeom prst="rect">
            <a:avLst/>
          </a:prstGeom>
        </p:spPr>
      </p:pic>
      <p:cxnSp>
        <p:nvCxnSpPr>
          <p:cNvPr id="4" name="Lijn">
            <a:extLst>
              <a:ext uri="{FF2B5EF4-FFF2-40B4-BE49-F238E27FC236}">
                <a16:creationId xmlns:a16="http://schemas.microsoft.com/office/drawing/2014/main" id="{932BBDEC-7A8B-9A0F-F3A0-69CA3C0A8E71}"/>
              </a:ext>
            </a:extLst>
          </p:cNvPr>
          <p:cNvCxnSpPr>
            <a:cxnSpLocks/>
          </p:cNvCxnSpPr>
          <p:nvPr userDrawn="1"/>
        </p:nvCxnSpPr>
        <p:spPr>
          <a:xfrm>
            <a:off x="1080002" y="4516925"/>
            <a:ext cx="230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7006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Tree>
    <p:extLst>
      <p:ext uri="{BB962C8B-B14F-4D97-AF65-F5344CB8AC3E}">
        <p14:creationId xmlns:p14="http://schemas.microsoft.com/office/powerpoint/2010/main" val="2318440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2 objecten">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a:xfrm>
            <a:off x="828000"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
        <p:nvSpPr>
          <p:cNvPr id="4" name="Tijdelijke aanduiding voor inhoud 2">
            <a:extLst>
              <a:ext uri="{FF2B5EF4-FFF2-40B4-BE49-F238E27FC236}">
                <a16:creationId xmlns:a16="http://schemas.microsoft.com/office/drawing/2014/main" id="{DDA5C725-A06A-4D9A-549A-DAF1E12D9CEC}"/>
              </a:ext>
            </a:extLst>
          </p:cNvPr>
          <p:cNvSpPr>
            <a:spLocks noGrp="1"/>
          </p:cNvSpPr>
          <p:nvPr>
            <p:ph idx="11"/>
          </p:nvPr>
        </p:nvSpPr>
        <p:spPr>
          <a:xfrm>
            <a:off x="6442955"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3312845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 en foto">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lvl1pPr>
              <a:defRPr>
                <a:solidFill>
                  <a:schemeClr val="tx2">
                    <a:lumMod val="50000"/>
                  </a:schemeClr>
                </a:solidFill>
              </a:defRPr>
            </a:lvl1p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6153738" y="1687005"/>
            <a:ext cx="4856374" cy="3377110"/>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19" name="Tijdelijke aanduiding voor tekst 18">
            <a:extLst>
              <a:ext uri="{FF2B5EF4-FFF2-40B4-BE49-F238E27FC236}">
                <a16:creationId xmlns:a16="http://schemas.microsoft.com/office/drawing/2014/main" id="{2EF28A7B-16B5-6F29-D3E0-BA6C681FA36C}"/>
              </a:ext>
            </a:extLst>
          </p:cNvPr>
          <p:cNvSpPr>
            <a:spLocks noGrp="1"/>
          </p:cNvSpPr>
          <p:nvPr>
            <p:ph type="body" sz="quarter" idx="13" hasCustomPrompt="1"/>
          </p:nvPr>
        </p:nvSpPr>
        <p:spPr>
          <a:xfrm rot="1304902">
            <a:off x="5832693" y="4381990"/>
            <a:ext cx="2806481" cy="1520876"/>
          </a:xfrm>
          <a:blipFill>
            <a:blip r:embed="rId2"/>
            <a:stretch>
              <a:fillRect/>
            </a:stretch>
          </a:blipFill>
        </p:spPr>
        <p:txBody>
          <a:bodyPr/>
          <a:lstStyle>
            <a:lvl1pPr marL="0" indent="0">
              <a:lnSpc>
                <a:spcPct val="0"/>
              </a:lnSpc>
              <a:spcBef>
                <a:spcPts val="0"/>
              </a:spcBef>
              <a:buNone/>
              <a:defRPr sz="100">
                <a:solidFill>
                  <a:schemeClr val="bg1"/>
                </a:solidFill>
              </a:defRPr>
            </a:lvl1pPr>
          </a:lstStyle>
          <a:p>
            <a:pPr lvl="0"/>
            <a:r>
              <a:rPr lang="nl-NL" dirty="0"/>
              <a:t> </a:t>
            </a:r>
          </a:p>
        </p:txBody>
      </p:sp>
    </p:spTree>
    <p:extLst>
      <p:ext uri="{BB962C8B-B14F-4D97-AF65-F5344CB8AC3E}">
        <p14:creationId xmlns:p14="http://schemas.microsoft.com/office/powerpoint/2010/main" val="2398649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 en foto met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7416929" y="1448116"/>
            <a:ext cx="3574725" cy="2586555"/>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356691" y="325552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281762" y="3230330"/>
            <a:ext cx="2854713" cy="1816991"/>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Tree>
    <p:extLst>
      <p:ext uri="{BB962C8B-B14F-4D97-AF65-F5344CB8AC3E}">
        <p14:creationId xmlns:p14="http://schemas.microsoft.com/office/powerpoint/2010/main" val="1787521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 en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033056" y="357498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691172" y="1369397"/>
            <a:ext cx="3485624" cy="2218558"/>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Tree>
    <p:extLst>
      <p:ext uri="{BB962C8B-B14F-4D97-AF65-F5344CB8AC3E}">
        <p14:creationId xmlns:p14="http://schemas.microsoft.com/office/powerpoint/2010/main" val="3339922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en paginafoto">
    <p:spTree>
      <p:nvGrpSpPr>
        <p:cNvPr id="1" name=""/>
        <p:cNvGrpSpPr/>
        <p:nvPr/>
      </p:nvGrpSpPr>
      <p:grpSpPr>
        <a:xfrm>
          <a:off x="0" y="0"/>
          <a:ext cx="0" cy="0"/>
          <a:chOff x="0" y="0"/>
          <a:chExt cx="0" cy="0"/>
        </a:xfrm>
      </p:grpSpPr>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0" y="1521634"/>
            <a:ext cx="12192000" cy="5336365"/>
          </a:xfrm>
          <a:prstGeom prst="rect">
            <a:avLst/>
          </a:pr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a:t>
            </a:fld>
            <a:endParaRPr lang="nl-NL" dirty="0"/>
          </a:p>
        </p:txBody>
      </p:sp>
      <p:sp>
        <p:nvSpPr>
          <p:cNvPr id="8" name="Tijdelijke aanduiding voor tekst 7">
            <a:extLst>
              <a:ext uri="{FF2B5EF4-FFF2-40B4-BE49-F238E27FC236}">
                <a16:creationId xmlns:a16="http://schemas.microsoft.com/office/drawing/2014/main" id="{945DE79D-ED41-33A7-942D-B5526DFA626F}"/>
              </a:ext>
            </a:extLst>
          </p:cNvPr>
          <p:cNvSpPr>
            <a:spLocks noGrp="1"/>
          </p:cNvSpPr>
          <p:nvPr>
            <p:ph type="body" sz="quarter" idx="13" hasCustomPrompt="1"/>
          </p:nvPr>
        </p:nvSpPr>
        <p:spPr>
          <a:xfrm>
            <a:off x="9766800" y="6076800"/>
            <a:ext cx="1962000" cy="532800"/>
          </a:xfrm>
          <a:blipFill>
            <a:blip r:embed="rId2"/>
            <a:stretch>
              <a:fillRect/>
            </a:stretch>
          </a:blipFill>
        </p:spPr>
        <p:txBody>
          <a:bodyPr/>
          <a:lstStyle>
            <a:lvl1pPr marL="0" indent="0">
              <a:lnSpc>
                <a:spcPct val="0"/>
              </a:lnSpc>
              <a:buNone/>
              <a:defRPr sz="100">
                <a:solidFill>
                  <a:schemeClr val="bg1"/>
                </a:solidFill>
              </a:defRPr>
            </a:lvl1pPr>
          </a:lstStyle>
          <a:p>
            <a:pPr lvl="0"/>
            <a:r>
              <a:rPr lang="nl-NL" dirty="0"/>
              <a:t> </a:t>
            </a:r>
          </a:p>
        </p:txBody>
      </p:sp>
    </p:spTree>
    <p:extLst>
      <p:ext uri="{BB962C8B-B14F-4D97-AF65-F5344CB8AC3E}">
        <p14:creationId xmlns:p14="http://schemas.microsoft.com/office/powerpoint/2010/main" val="1041729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FE0E5990-FFC3-472F-A20B-378EEEE339DA}"/>
              </a:ext>
            </a:extLst>
          </p:cNvPr>
          <p:cNvSpPr>
            <a:spLocks noGrp="1"/>
          </p:cNvSpPr>
          <p:nvPr>
            <p:ph type="title"/>
          </p:nvPr>
        </p:nvSpPr>
        <p:spPr/>
        <p:txBody>
          <a:bodyPr/>
          <a:lstStyle/>
          <a:p>
            <a:r>
              <a:rPr lang="nl-NL"/>
              <a:t>Klik om stijl te bewerken</a:t>
            </a:r>
          </a:p>
        </p:txBody>
      </p:sp>
      <p:sp>
        <p:nvSpPr>
          <p:cNvPr id="2" name="Tijdelijke aanduiding voor dianummer 1">
            <a:extLst>
              <a:ext uri="{FF2B5EF4-FFF2-40B4-BE49-F238E27FC236}">
                <a16:creationId xmlns:a16="http://schemas.microsoft.com/office/drawing/2014/main" id="{12FB9E7A-93C1-3BF7-5C4B-4500A8BBEABC}"/>
              </a:ext>
            </a:extLst>
          </p:cNvPr>
          <p:cNvSpPr>
            <a:spLocks noGrp="1"/>
          </p:cNvSpPr>
          <p:nvPr>
            <p:ph type="sldNum" sz="quarter" idx="10"/>
          </p:nvPr>
        </p:nvSpPr>
        <p:spPr/>
        <p:txBody>
          <a:bodyPr/>
          <a:lstStyle/>
          <a:p>
            <a:fld id="{3CB85E5D-8611-4DC1-B375-AD1E4C05477C}" type="slidenum">
              <a:rPr lang="nl-NL" smtClean="0"/>
              <a:pPr/>
              <a:t>‹#›</a:t>
            </a:fld>
            <a:endParaRPr lang="nl-NL" dirty="0"/>
          </a:p>
        </p:txBody>
      </p:sp>
    </p:spTree>
    <p:extLst>
      <p:ext uri="{BB962C8B-B14F-4D97-AF65-F5344CB8AC3E}">
        <p14:creationId xmlns:p14="http://schemas.microsoft.com/office/powerpoint/2010/main" val="2243037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B9353458-A4CA-5E41-33C5-00984E90C115}"/>
              </a:ext>
            </a:extLst>
          </p:cNvPr>
          <p:cNvSpPr>
            <a:spLocks noGrp="1"/>
          </p:cNvSpPr>
          <p:nvPr>
            <p:ph type="sldNum" sz="quarter" idx="10"/>
          </p:nvPr>
        </p:nvSpPr>
        <p:spPr/>
        <p:txBody>
          <a:bodyPr/>
          <a:lstStyle/>
          <a:p>
            <a:fld id="{3CB85E5D-8611-4DC1-B375-AD1E4C05477C}" type="slidenum">
              <a:rPr lang="nl-NL" smtClean="0"/>
              <a:pPr/>
              <a:t>‹#›</a:t>
            </a:fld>
            <a:endParaRPr lang="nl-NL" dirty="0"/>
          </a:p>
        </p:txBody>
      </p:sp>
    </p:spTree>
    <p:extLst>
      <p:ext uri="{BB962C8B-B14F-4D97-AF65-F5344CB8AC3E}">
        <p14:creationId xmlns:p14="http://schemas.microsoft.com/office/powerpoint/2010/main" val="702443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7A695E97-E81D-47E4-80CF-147B3DC19F54}"/>
              </a:ext>
            </a:extLst>
          </p:cNvPr>
          <p:cNvSpPr>
            <a:spLocks noGrp="1"/>
          </p:cNvSpPr>
          <p:nvPr>
            <p:ph type="title"/>
          </p:nvPr>
        </p:nvSpPr>
        <p:spPr>
          <a:xfrm>
            <a:off x="828000" y="493345"/>
            <a:ext cx="10537200" cy="677108"/>
          </a:xfrm>
          <a:prstGeom prst="rect">
            <a:avLst/>
          </a:prstGeom>
        </p:spPr>
        <p:txBody>
          <a:bodyPr vert="horz" lIns="0" tIns="0" rIns="0" bIns="0" rtlCol="0" anchor="t" anchorCtr="0">
            <a:noAutofit/>
          </a:bodyPr>
          <a:lstStyle/>
          <a:p>
            <a:r>
              <a:rPr lang="nl-NL" dirty="0"/>
              <a:t>Klik om stijl te bewerken</a:t>
            </a:r>
          </a:p>
        </p:txBody>
      </p:sp>
      <p:sp>
        <p:nvSpPr>
          <p:cNvPr id="6" name="Tijdelijke aanduiding voor dianummer 5">
            <a:extLst>
              <a:ext uri="{FF2B5EF4-FFF2-40B4-BE49-F238E27FC236}">
                <a16:creationId xmlns:a16="http://schemas.microsoft.com/office/drawing/2014/main" id="{B0365BCA-B91B-4871-85F3-D39D03E40777}"/>
              </a:ext>
            </a:extLst>
          </p:cNvPr>
          <p:cNvSpPr>
            <a:spLocks noGrp="1"/>
          </p:cNvSpPr>
          <p:nvPr>
            <p:ph type="sldNum" sz="quarter" idx="4"/>
          </p:nvPr>
        </p:nvSpPr>
        <p:spPr>
          <a:xfrm>
            <a:off x="828000" y="6360854"/>
            <a:ext cx="486450" cy="184666"/>
          </a:xfrm>
          <a:prstGeom prst="rect">
            <a:avLst/>
          </a:prstGeom>
        </p:spPr>
        <p:txBody>
          <a:bodyPr vert="horz" lIns="0" tIns="0" rIns="0" bIns="0" rtlCol="0" anchor="ctr">
            <a:noAutofit/>
          </a:bodyPr>
          <a:lstStyle>
            <a:lvl1pPr algn="l">
              <a:defRPr sz="1200">
                <a:solidFill>
                  <a:schemeClr val="tx2"/>
                </a:solidFill>
              </a:defRPr>
            </a:lvl1pPr>
          </a:lstStyle>
          <a:p>
            <a:fld id="{3CB85E5D-8611-4DC1-B375-AD1E4C05477C}" type="slidenum">
              <a:rPr lang="nl-NL" smtClean="0"/>
              <a:pPr/>
              <a:t>‹#›</a:t>
            </a:fld>
            <a:endParaRPr lang="nl-NL" dirty="0"/>
          </a:p>
        </p:txBody>
      </p:sp>
      <p:sp>
        <p:nvSpPr>
          <p:cNvPr id="9" name="Kleur Accent 1">
            <a:extLst>
              <a:ext uri="{FF2B5EF4-FFF2-40B4-BE49-F238E27FC236}">
                <a16:creationId xmlns:a16="http://schemas.microsoft.com/office/drawing/2014/main" id="{B804B3F4-F137-AD70-A020-74C207493D25}"/>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Kleur Accent 2">
            <a:extLst>
              <a:ext uri="{FF2B5EF4-FFF2-40B4-BE49-F238E27FC236}">
                <a16:creationId xmlns:a16="http://schemas.microsoft.com/office/drawing/2014/main" id="{DB02A57E-CE0C-99A0-EC81-BF46C87C07FD}"/>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3">
            <a:extLst>
              <a:ext uri="{FF2B5EF4-FFF2-40B4-BE49-F238E27FC236}">
                <a16:creationId xmlns:a16="http://schemas.microsoft.com/office/drawing/2014/main" id="{36DFE53B-09D9-3B84-AF97-C3D8F7682B8C}"/>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4">
            <a:extLst>
              <a:ext uri="{FF2B5EF4-FFF2-40B4-BE49-F238E27FC236}">
                <a16:creationId xmlns:a16="http://schemas.microsoft.com/office/drawing/2014/main" id="{015CA806-7F55-B37D-FB95-88F84992CE2F}"/>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5">
            <a:extLst>
              <a:ext uri="{FF2B5EF4-FFF2-40B4-BE49-F238E27FC236}">
                <a16:creationId xmlns:a16="http://schemas.microsoft.com/office/drawing/2014/main" id="{070DF3B3-F257-DD12-9598-3CAF5682A814}"/>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6">
            <a:extLst>
              <a:ext uri="{FF2B5EF4-FFF2-40B4-BE49-F238E27FC236}">
                <a16:creationId xmlns:a16="http://schemas.microsoft.com/office/drawing/2014/main" id="{8DFF11EF-1A2F-98BC-12F7-AB8C82494ABC}"/>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3" name="Golf">
            <a:extLst>
              <a:ext uri="{FF2B5EF4-FFF2-40B4-BE49-F238E27FC236}">
                <a16:creationId xmlns:a16="http://schemas.microsoft.com/office/drawing/2014/main" id="{0DA45BB9-F278-7286-A69A-2F85D294F927}"/>
              </a:ext>
            </a:extLst>
          </p:cNvPr>
          <p:cNvPicPr>
            <a:picLocks noChangeAspect="1"/>
          </p:cNvPicPr>
          <p:nvPr userDrawn="1"/>
        </p:nvPicPr>
        <p:blipFill>
          <a:blip r:embed="rId11"/>
          <a:stretch>
            <a:fillRect/>
          </a:stretch>
        </p:blipFill>
        <p:spPr>
          <a:xfrm>
            <a:off x="0" y="5059680"/>
            <a:ext cx="12192000" cy="1798320"/>
          </a:xfrm>
          <a:prstGeom prst="rect">
            <a:avLst/>
          </a:prstGeom>
        </p:spPr>
      </p:pic>
      <p:pic>
        <p:nvPicPr>
          <p:cNvPr id="25" name="Logo" descr="Afbeelding met Graphics, Lettertype, grafische vormgeving, logo&#10;&#10;Automatisch gegenereerde beschrijving">
            <a:extLst>
              <a:ext uri="{FF2B5EF4-FFF2-40B4-BE49-F238E27FC236}">
                <a16:creationId xmlns:a16="http://schemas.microsoft.com/office/drawing/2014/main" id="{82A57EE2-5450-4380-5E2A-A29E9624F02A}"/>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9766997" y="6076948"/>
            <a:ext cx="1962000" cy="531111"/>
          </a:xfrm>
          <a:prstGeom prst="rect">
            <a:avLst/>
          </a:prstGeom>
        </p:spPr>
      </p:pic>
      <p:sp>
        <p:nvSpPr>
          <p:cNvPr id="3" name="Tijdelijke aanduiding voor tekst 2">
            <a:extLst>
              <a:ext uri="{FF2B5EF4-FFF2-40B4-BE49-F238E27FC236}">
                <a16:creationId xmlns:a16="http://schemas.microsoft.com/office/drawing/2014/main" id="{B47F71B1-1C01-4998-8E45-AB4E3B69C681}"/>
              </a:ext>
            </a:extLst>
          </p:cNvPr>
          <p:cNvSpPr>
            <a:spLocks noGrp="1"/>
          </p:cNvSpPr>
          <p:nvPr>
            <p:ph type="body" idx="1"/>
          </p:nvPr>
        </p:nvSpPr>
        <p:spPr>
          <a:xfrm>
            <a:off x="828000" y="1676401"/>
            <a:ext cx="10537200" cy="4019550"/>
          </a:xfrm>
          <a:prstGeom prst="rect">
            <a:avLst/>
          </a:prstGeom>
        </p:spPr>
        <p:txBody>
          <a:bodyPr vert="horz" lIns="0" tIns="0" rIns="0" bIns="0" rtlCol="0">
            <a:no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a:p>
            <a:pPr lvl="5"/>
            <a:r>
              <a:rPr lang="nl-NL" dirty="0"/>
              <a:t>Zesde niveau (herhaling vanaf hier)</a:t>
            </a:r>
          </a:p>
          <a:p>
            <a:pPr lvl="6"/>
            <a:r>
              <a:rPr lang="nl-NL" dirty="0"/>
              <a:t>Zevende niveau</a:t>
            </a:r>
          </a:p>
          <a:p>
            <a:pPr lvl="7"/>
            <a:r>
              <a:rPr lang="nl-NL" dirty="0"/>
              <a:t>Achtste niveau</a:t>
            </a:r>
          </a:p>
          <a:p>
            <a:pPr lvl="8"/>
            <a:r>
              <a:rPr lang="nl-NL" dirty="0"/>
              <a:t>Negende niveau</a:t>
            </a:r>
          </a:p>
        </p:txBody>
      </p:sp>
      <p:sp>
        <p:nvSpPr>
          <p:cNvPr id="4" name="Kleur Accent 5">
            <a:extLst>
              <a:ext uri="{FF2B5EF4-FFF2-40B4-BE49-F238E27FC236}">
                <a16:creationId xmlns:a16="http://schemas.microsoft.com/office/drawing/2014/main" id="{A62736B3-3D32-AFFE-4A9D-A7CAC2B82076}"/>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Kleur Accent 6">
            <a:extLst>
              <a:ext uri="{FF2B5EF4-FFF2-40B4-BE49-F238E27FC236}">
                <a16:creationId xmlns:a16="http://schemas.microsoft.com/office/drawing/2014/main" id="{A6873412-999E-29C6-094B-918F56998EC9}"/>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780051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0" r:id="rId3"/>
    <p:sldLayoutId id="2147483667" r:id="rId4"/>
    <p:sldLayoutId id="2147483668" r:id="rId5"/>
    <p:sldLayoutId id="2147483669" r:id="rId6"/>
    <p:sldLayoutId id="2147483671" r:id="rId7"/>
    <p:sldLayoutId id="2147483654" r:id="rId8"/>
    <p:sldLayoutId id="2147483655" r:id="rId9"/>
  </p:sldLayoutIdLst>
  <p:hf hdr="0" ftr="0" dt="0"/>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1pPr>
      <a:lvl2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2pPr>
      <a:lvl3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4pPr>
      <a:lvl5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800" b="0" kern="1200">
          <a:solidFill>
            <a:schemeClr val="tx2"/>
          </a:solidFill>
          <a:latin typeface="+mn-lt"/>
          <a:ea typeface="+mn-ea"/>
          <a:cs typeface="+mn-cs"/>
        </a:defRPr>
      </a:lvl5pPr>
      <a:lvl6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6pPr>
      <a:lvl7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7pPr>
      <a:lvl8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8pPr>
      <a:lvl9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04"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Kleur Accent 1">
            <a:extLst>
              <a:ext uri="{FF2B5EF4-FFF2-40B4-BE49-F238E27FC236}">
                <a16:creationId xmlns:a16="http://schemas.microsoft.com/office/drawing/2014/main" id="{120AE0B3-A516-880D-C4AC-123221929866}"/>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2">
            <a:extLst>
              <a:ext uri="{FF2B5EF4-FFF2-40B4-BE49-F238E27FC236}">
                <a16:creationId xmlns:a16="http://schemas.microsoft.com/office/drawing/2014/main" id="{70B769F4-6037-A4D8-48FB-FC98954BDC6E}"/>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3">
            <a:extLst>
              <a:ext uri="{FF2B5EF4-FFF2-40B4-BE49-F238E27FC236}">
                <a16:creationId xmlns:a16="http://schemas.microsoft.com/office/drawing/2014/main" id="{8812AB43-F6E3-5E4C-D9FC-3DEF6310158B}"/>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4">
            <a:extLst>
              <a:ext uri="{FF2B5EF4-FFF2-40B4-BE49-F238E27FC236}">
                <a16:creationId xmlns:a16="http://schemas.microsoft.com/office/drawing/2014/main" id="{7BB8367E-ADF1-7151-428F-0761FDEF812C}"/>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5">
            <a:extLst>
              <a:ext uri="{FF2B5EF4-FFF2-40B4-BE49-F238E27FC236}">
                <a16:creationId xmlns:a16="http://schemas.microsoft.com/office/drawing/2014/main" id="{46332D30-8612-E900-D6C8-02666C38C0B3}"/>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Kleur Accent 6">
            <a:extLst>
              <a:ext uri="{FF2B5EF4-FFF2-40B4-BE49-F238E27FC236}">
                <a16:creationId xmlns:a16="http://schemas.microsoft.com/office/drawing/2014/main" id="{4033C1B4-6B0E-B7C3-68AE-8E8B9D50672D}"/>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Kleur Accent 5">
            <a:extLst>
              <a:ext uri="{FF2B5EF4-FFF2-40B4-BE49-F238E27FC236}">
                <a16:creationId xmlns:a16="http://schemas.microsoft.com/office/drawing/2014/main" id="{F0270EC4-2285-87D0-F7C3-A793BD73A308}"/>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Kleur Accent 6">
            <a:extLst>
              <a:ext uri="{FF2B5EF4-FFF2-40B4-BE49-F238E27FC236}">
                <a16:creationId xmlns:a16="http://schemas.microsoft.com/office/drawing/2014/main" id="{CF26B7DC-8974-97EC-5A84-EFF07FB6B314}"/>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688335062"/>
      </p:ext>
    </p:extLst>
  </p:cSld>
  <p:clrMap bg1="lt1" tx1="dk1" bg2="lt2" tx2="dk2" accent1="accent1" accent2="accent2" accent3="accent3" accent4="accent4" accent5="accent5" accent6="accent6" hlink="hlink" folHlink="folHlink"/>
  <p:sldLayoutIdLst>
    <p:sldLayoutId id="2147483666" r:id="rId1"/>
  </p:sldLayoutIdLst>
  <p:hf hdr="0" ftr="0" dt="0"/>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1pPr>
      <a:lvl2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2pPr>
      <a:lvl3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3pPr>
      <a:lvl4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4pPr>
      <a:lvl5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b="0" kern="1200">
          <a:solidFill>
            <a:schemeClr val="tx2"/>
          </a:solidFill>
          <a:latin typeface="+mn-lt"/>
          <a:ea typeface="+mn-ea"/>
          <a:cs typeface="+mn-cs"/>
        </a:defRPr>
      </a:lvl5pPr>
      <a:lvl6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6pPr>
      <a:lvl7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7pPr>
      <a:lvl8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8pPr>
      <a:lvl9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g"/><Relationship Id="rId1" Type="http://schemas.openxmlformats.org/officeDocument/2006/relationships/slideLayout" Target="../slideLayouts/slideLayout1.xml"/><Relationship Id="rId4" Type="http://schemas.openxmlformats.org/officeDocument/2006/relationships/image" Target="../media/image20.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fvd.nl/standpunte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B14C8806-1A14-AA6F-04ED-C123F38A2020}"/>
              </a:ext>
            </a:extLst>
          </p:cNvPr>
          <p:cNvSpPr>
            <a:spLocks noGrp="1"/>
          </p:cNvSpPr>
          <p:nvPr>
            <p:ph type="ctrTitle"/>
          </p:nvPr>
        </p:nvSpPr>
        <p:spPr>
          <a:xfrm>
            <a:off x="7496071" y="385441"/>
            <a:ext cx="3867930" cy="738664"/>
          </a:xfrm>
        </p:spPr>
        <p:txBody>
          <a:bodyPr/>
          <a:lstStyle/>
          <a:p>
            <a:r>
              <a:rPr lang="nl-NL" b="1" dirty="0">
                <a:latin typeface="Ubuntu" panose="020B0504030602030204" pitchFamily="34" charset="0"/>
              </a:rPr>
              <a:t>Standpunten</a:t>
            </a:r>
            <a:endParaRPr lang="nl-NL" b="1" dirty="0">
              <a:effectLst/>
              <a:latin typeface="Ubuntu" panose="020B0504030602030204" pitchFamily="34" charset="0"/>
            </a:endParaRPr>
          </a:p>
        </p:txBody>
      </p:sp>
      <p:sp>
        <p:nvSpPr>
          <p:cNvPr id="6" name="Tijdelijke aanduiding voor dianummer 5">
            <a:extLst>
              <a:ext uri="{FF2B5EF4-FFF2-40B4-BE49-F238E27FC236}">
                <a16:creationId xmlns:a16="http://schemas.microsoft.com/office/drawing/2014/main" id="{FC9A6816-9239-40C1-96A3-62F9BC333684}"/>
              </a:ext>
            </a:extLst>
          </p:cNvPr>
          <p:cNvSpPr>
            <a:spLocks noGrp="1"/>
          </p:cNvSpPr>
          <p:nvPr>
            <p:ph type="sldNum" sz="quarter" idx="12"/>
          </p:nvPr>
        </p:nvSpPr>
        <p:spPr>
          <a:xfrm>
            <a:off x="-180000" y="6674400"/>
            <a:ext cx="180000" cy="183600"/>
          </a:xfrm>
        </p:spPr>
        <p:txBody>
          <a:bodyPr/>
          <a:lstStyle/>
          <a:p>
            <a:fld id="{B8626174-7854-4699-ADD6-1A80D8049B55}" type="slidenum">
              <a:rPr lang="nl-NL" smtClean="0"/>
              <a:pPr/>
              <a:t>1</a:t>
            </a:fld>
            <a:endParaRPr lang="nl-NL" dirty="0"/>
          </a:p>
        </p:txBody>
      </p:sp>
      <p:pic>
        <p:nvPicPr>
          <p:cNvPr id="9" name="Afbeelding 8">
            <a:extLst>
              <a:ext uri="{FF2B5EF4-FFF2-40B4-BE49-F238E27FC236}">
                <a16:creationId xmlns:a16="http://schemas.microsoft.com/office/drawing/2014/main" id="{55D57087-0517-3086-0AAA-3489326BA22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985206" y="470877"/>
            <a:ext cx="3801388" cy="5383692"/>
          </a:xfrm>
          <a:prstGeom prst="rect">
            <a:avLst/>
          </a:prstGeom>
          <a:effectLst>
            <a:outerShdw blurRad="392162" dist="38100" dir="2700000" sx="104237" sy="104237" algn="tl" rotWithShape="0">
              <a:prstClr val="black">
                <a:alpha val="40000"/>
              </a:prstClr>
            </a:outerShdw>
          </a:effectLst>
        </p:spPr>
      </p:pic>
      <p:pic>
        <p:nvPicPr>
          <p:cNvPr id="49" name="Graphic 48">
            <a:extLst>
              <a:ext uri="{FF2B5EF4-FFF2-40B4-BE49-F238E27FC236}">
                <a16:creationId xmlns:a16="http://schemas.microsoft.com/office/drawing/2014/main" id="{CA005F75-99ED-CC21-C284-8E6DF9D17CA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96071" y="2174789"/>
            <a:ext cx="3201456" cy="1030864"/>
          </a:xfrm>
          <a:prstGeom prst="rect">
            <a:avLst/>
          </a:prstGeom>
        </p:spPr>
      </p:pic>
    </p:spTree>
    <p:extLst>
      <p:ext uri="{BB962C8B-B14F-4D97-AF65-F5344CB8AC3E}">
        <p14:creationId xmlns:p14="http://schemas.microsoft.com/office/powerpoint/2010/main" val="778937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3A8FDF6-C1AB-5FC4-0C16-7315E5F4F6D8}"/>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Forum voor Democratie wil dat zorgprofessionals weer de ruimte krijgen om naar eigen inzicht behandelingen voor te stellen, zonder dat verzekeraars of managers hen tegenhouden. </a:t>
            </a:r>
            <a:endParaRPr lang="nl-NL" dirty="0"/>
          </a:p>
          <a:p>
            <a:pPr marL="269875" indent="-269875"/>
            <a:r>
              <a:rPr lang="nl-NL" dirty="0"/>
              <a:t>We stimuleren kleinschalige medische zorg met maatschappen in plaats van loondienst.</a:t>
            </a:r>
          </a:p>
          <a:p>
            <a:pPr marL="269875" indent="-269875"/>
            <a:r>
              <a:rPr lang="nl-NL" dirty="0">
                <a:ea typeface="+mn-lt"/>
                <a:cs typeface="+mn-lt"/>
              </a:rPr>
              <a:t>We vergroten de vrijheid van artsen om behandelingen voor te stellen, zodat medische keuzes weer bij de professional en de patiënt liggen, zonder overdreven controledrift van zorgverzekeraars.</a:t>
            </a:r>
          </a:p>
        </p:txBody>
      </p:sp>
      <p:sp>
        <p:nvSpPr>
          <p:cNvPr id="3" name="Titel 2">
            <a:extLst>
              <a:ext uri="{FF2B5EF4-FFF2-40B4-BE49-F238E27FC236}">
                <a16:creationId xmlns:a16="http://schemas.microsoft.com/office/drawing/2014/main" id="{1256A9DE-4A3F-AA85-6A78-78F7496936D1}"/>
              </a:ext>
            </a:extLst>
          </p:cNvPr>
          <p:cNvSpPr>
            <a:spLocks noGrp="1"/>
          </p:cNvSpPr>
          <p:nvPr>
            <p:ph type="title"/>
          </p:nvPr>
        </p:nvSpPr>
        <p:spPr/>
        <p:txBody>
          <a:bodyPr/>
          <a:lstStyle/>
          <a:p>
            <a:r>
              <a:rPr lang="nl-NL" dirty="0"/>
              <a:t>Professionele autonomie</a:t>
            </a:r>
            <a:br>
              <a:rPr lang="nl-NL" dirty="0"/>
            </a:br>
            <a:endParaRPr lang="nl-NL" dirty="0"/>
          </a:p>
        </p:txBody>
      </p:sp>
      <p:sp>
        <p:nvSpPr>
          <p:cNvPr id="4" name="Tijdelijke aanduiding voor dianummer 3">
            <a:extLst>
              <a:ext uri="{FF2B5EF4-FFF2-40B4-BE49-F238E27FC236}">
                <a16:creationId xmlns:a16="http://schemas.microsoft.com/office/drawing/2014/main" id="{82754278-81C5-F4A7-C770-E9E0838E71B8}"/>
              </a:ext>
            </a:extLst>
          </p:cNvPr>
          <p:cNvSpPr>
            <a:spLocks noGrp="1"/>
          </p:cNvSpPr>
          <p:nvPr>
            <p:ph type="sldNum" sz="quarter" idx="10"/>
          </p:nvPr>
        </p:nvSpPr>
        <p:spPr/>
        <p:txBody>
          <a:bodyPr/>
          <a:lstStyle/>
          <a:p>
            <a:fld id="{3CB85E5D-8611-4DC1-B375-AD1E4C05477C}" type="slidenum">
              <a:rPr lang="nl-NL" smtClean="0"/>
              <a:pPr/>
              <a:t>10</a:t>
            </a:fld>
            <a:endParaRPr lang="nl-NL" dirty="0"/>
          </a:p>
        </p:txBody>
      </p:sp>
    </p:spTree>
    <p:extLst>
      <p:ext uri="{BB962C8B-B14F-4D97-AF65-F5344CB8AC3E}">
        <p14:creationId xmlns:p14="http://schemas.microsoft.com/office/powerpoint/2010/main" val="1739387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FBA7358-DA27-FF5D-549E-8A840716A210}"/>
              </a:ext>
            </a:extLst>
          </p:cNvPr>
          <p:cNvSpPr>
            <a:spLocks noGrp="1"/>
          </p:cNvSpPr>
          <p:nvPr>
            <p:ph idx="1"/>
          </p:nvPr>
        </p:nvSpPr>
        <p:spPr/>
        <p:txBody>
          <a:bodyPr/>
          <a:lstStyle/>
          <a:p>
            <a:r>
              <a:rPr lang="nl-NL" dirty="0"/>
              <a:t>We beperken de invloed van de verzekeraars en de farmaceutische industrie.</a:t>
            </a:r>
          </a:p>
          <a:p>
            <a:r>
              <a:rPr lang="nl-NL" dirty="0"/>
              <a:t>Zorg moet weer draaien om vertrouwen, professionaliteit en keuzevrijheid, in plaats van overregulering en betutteling.</a:t>
            </a:r>
          </a:p>
        </p:txBody>
      </p:sp>
      <p:sp>
        <p:nvSpPr>
          <p:cNvPr id="3" name="Titel 2">
            <a:extLst>
              <a:ext uri="{FF2B5EF4-FFF2-40B4-BE49-F238E27FC236}">
                <a16:creationId xmlns:a16="http://schemas.microsoft.com/office/drawing/2014/main" id="{8E5EAEB9-3E10-C14A-DA68-6019C76A2E62}"/>
              </a:ext>
            </a:extLst>
          </p:cNvPr>
          <p:cNvSpPr>
            <a:spLocks noGrp="1"/>
          </p:cNvSpPr>
          <p:nvPr>
            <p:ph type="title"/>
          </p:nvPr>
        </p:nvSpPr>
        <p:spPr/>
        <p:txBody>
          <a:bodyPr/>
          <a:lstStyle/>
          <a:p>
            <a:r>
              <a:rPr lang="nl-NL" dirty="0"/>
              <a:t>Marktwerking in de zorg</a:t>
            </a:r>
            <a:br>
              <a:rPr lang="nl-NL" dirty="0"/>
            </a:br>
            <a:endParaRPr lang="nl-NL" dirty="0"/>
          </a:p>
        </p:txBody>
      </p:sp>
      <p:sp>
        <p:nvSpPr>
          <p:cNvPr id="4" name="Tijdelijke aanduiding voor dianummer 3">
            <a:extLst>
              <a:ext uri="{FF2B5EF4-FFF2-40B4-BE49-F238E27FC236}">
                <a16:creationId xmlns:a16="http://schemas.microsoft.com/office/drawing/2014/main" id="{43DDF125-EF41-6139-9834-FD72B746BED5}"/>
              </a:ext>
            </a:extLst>
          </p:cNvPr>
          <p:cNvSpPr>
            <a:spLocks noGrp="1"/>
          </p:cNvSpPr>
          <p:nvPr>
            <p:ph type="sldNum" sz="quarter" idx="10"/>
          </p:nvPr>
        </p:nvSpPr>
        <p:spPr/>
        <p:txBody>
          <a:bodyPr/>
          <a:lstStyle/>
          <a:p>
            <a:fld id="{3CB85E5D-8611-4DC1-B375-AD1E4C05477C}" type="slidenum">
              <a:rPr lang="nl-NL" smtClean="0"/>
              <a:pPr/>
              <a:t>11</a:t>
            </a:fld>
            <a:endParaRPr lang="nl-NL" dirty="0"/>
          </a:p>
        </p:txBody>
      </p:sp>
    </p:spTree>
    <p:extLst>
      <p:ext uri="{BB962C8B-B14F-4D97-AF65-F5344CB8AC3E}">
        <p14:creationId xmlns:p14="http://schemas.microsoft.com/office/powerpoint/2010/main" val="8516976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1E4B883-36C9-1C66-FDA4-D51275F3A152}"/>
              </a:ext>
            </a:extLst>
          </p:cNvPr>
          <p:cNvSpPr>
            <a:spLocks noGrp="1"/>
          </p:cNvSpPr>
          <p:nvPr>
            <p:ph idx="1"/>
          </p:nvPr>
        </p:nvSpPr>
        <p:spPr/>
        <p:txBody>
          <a:bodyPr vert="horz" lIns="0" tIns="0" rIns="0" bIns="0" rtlCol="0" anchor="t">
            <a:noAutofit/>
          </a:bodyPr>
          <a:lstStyle/>
          <a:p>
            <a:pPr marL="269875" indent="-269875"/>
            <a:r>
              <a:rPr lang="nl-NL" dirty="0"/>
              <a:t>We verlagen het eigen risico naar €200, zodat zorg weer betaalbaar wordt voor iedereen. Nooit akkoord gaan met inkomensafhankelijke premies.</a:t>
            </a:r>
          </a:p>
        </p:txBody>
      </p:sp>
      <p:sp>
        <p:nvSpPr>
          <p:cNvPr id="3" name="Titel 2">
            <a:extLst>
              <a:ext uri="{FF2B5EF4-FFF2-40B4-BE49-F238E27FC236}">
                <a16:creationId xmlns:a16="http://schemas.microsoft.com/office/drawing/2014/main" id="{E0EC0B89-405C-7F13-5014-51C4043694EF}"/>
              </a:ext>
            </a:extLst>
          </p:cNvPr>
          <p:cNvSpPr>
            <a:spLocks noGrp="1"/>
          </p:cNvSpPr>
          <p:nvPr>
            <p:ph type="title"/>
          </p:nvPr>
        </p:nvSpPr>
        <p:spPr/>
        <p:txBody>
          <a:bodyPr/>
          <a:lstStyle/>
          <a:p>
            <a:r>
              <a:rPr lang="nl-NL" dirty="0"/>
              <a:t>Eigen risico</a:t>
            </a:r>
            <a:br>
              <a:rPr lang="nl-NL" dirty="0"/>
            </a:br>
            <a:endParaRPr lang="nl-NL" dirty="0"/>
          </a:p>
        </p:txBody>
      </p:sp>
      <p:sp>
        <p:nvSpPr>
          <p:cNvPr id="4" name="Tijdelijke aanduiding voor dianummer 3">
            <a:extLst>
              <a:ext uri="{FF2B5EF4-FFF2-40B4-BE49-F238E27FC236}">
                <a16:creationId xmlns:a16="http://schemas.microsoft.com/office/drawing/2014/main" id="{06551174-1F7F-4696-1027-08135DCF4B4A}"/>
              </a:ext>
            </a:extLst>
          </p:cNvPr>
          <p:cNvSpPr>
            <a:spLocks noGrp="1"/>
          </p:cNvSpPr>
          <p:nvPr>
            <p:ph type="sldNum" sz="quarter" idx="10"/>
          </p:nvPr>
        </p:nvSpPr>
        <p:spPr/>
        <p:txBody>
          <a:bodyPr/>
          <a:lstStyle/>
          <a:p>
            <a:fld id="{3CB85E5D-8611-4DC1-B375-AD1E4C05477C}" type="slidenum">
              <a:rPr lang="nl-NL" smtClean="0"/>
              <a:pPr/>
              <a:t>12</a:t>
            </a:fld>
            <a:endParaRPr lang="nl-NL" dirty="0"/>
          </a:p>
        </p:txBody>
      </p:sp>
    </p:spTree>
    <p:extLst>
      <p:ext uri="{BB962C8B-B14F-4D97-AF65-F5344CB8AC3E}">
        <p14:creationId xmlns:p14="http://schemas.microsoft.com/office/powerpoint/2010/main" val="2792867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DF078EFB-5292-A1DB-0F53-4B4A136631C5}"/>
              </a:ext>
            </a:extLst>
          </p:cNvPr>
          <p:cNvSpPr>
            <a:spLocks noGrp="1"/>
          </p:cNvSpPr>
          <p:nvPr>
            <p:ph idx="1"/>
          </p:nvPr>
        </p:nvSpPr>
        <p:spPr/>
        <p:txBody>
          <a:bodyPr/>
          <a:lstStyle/>
          <a:p>
            <a:r>
              <a:rPr lang="nl-NL" dirty="0"/>
              <a:t>Ga naar het verkiezingsprogramma van Forum voor Democratie: </a:t>
            </a:r>
            <a:r>
              <a:rPr lang="nl-NL" dirty="0">
                <a:hlinkClick r:id="rId2"/>
              </a:rPr>
              <a:t>Standpunten - Forum voor Democratie</a:t>
            </a:r>
            <a:endParaRPr lang="nl-NL" dirty="0"/>
          </a:p>
        </p:txBody>
      </p:sp>
      <p:sp>
        <p:nvSpPr>
          <p:cNvPr id="3" name="Titel 2">
            <a:extLst>
              <a:ext uri="{FF2B5EF4-FFF2-40B4-BE49-F238E27FC236}">
                <a16:creationId xmlns:a16="http://schemas.microsoft.com/office/drawing/2014/main" id="{6FA24104-AEEB-569D-87EC-0E3B03A10A4B}"/>
              </a:ext>
            </a:extLst>
          </p:cNvPr>
          <p:cNvSpPr>
            <a:spLocks noGrp="1"/>
          </p:cNvSpPr>
          <p:nvPr>
            <p:ph type="title"/>
          </p:nvPr>
        </p:nvSpPr>
        <p:spPr/>
        <p:txBody>
          <a:bodyPr/>
          <a:lstStyle/>
          <a:p>
            <a:r>
              <a:rPr lang="nl-NL" dirty="0"/>
              <a:t>Verkiezingsprogramma</a:t>
            </a:r>
          </a:p>
        </p:txBody>
      </p:sp>
      <p:sp>
        <p:nvSpPr>
          <p:cNvPr id="4" name="Tijdelijke aanduiding voor dianummer 3">
            <a:extLst>
              <a:ext uri="{FF2B5EF4-FFF2-40B4-BE49-F238E27FC236}">
                <a16:creationId xmlns:a16="http://schemas.microsoft.com/office/drawing/2014/main" id="{A49170A4-63BF-FC46-B2E7-80AEB2134A2C}"/>
              </a:ext>
            </a:extLst>
          </p:cNvPr>
          <p:cNvSpPr>
            <a:spLocks noGrp="1"/>
          </p:cNvSpPr>
          <p:nvPr>
            <p:ph type="sldNum" sz="quarter" idx="10"/>
          </p:nvPr>
        </p:nvSpPr>
        <p:spPr/>
        <p:txBody>
          <a:bodyPr/>
          <a:lstStyle/>
          <a:p>
            <a:fld id="{3CB85E5D-8611-4DC1-B375-AD1E4C05477C}" type="slidenum">
              <a:rPr lang="nl-NL" smtClean="0"/>
              <a:pPr/>
              <a:t>13</a:t>
            </a:fld>
            <a:endParaRPr lang="nl-NL" dirty="0"/>
          </a:p>
        </p:txBody>
      </p:sp>
    </p:spTree>
    <p:extLst>
      <p:ext uri="{BB962C8B-B14F-4D97-AF65-F5344CB8AC3E}">
        <p14:creationId xmlns:p14="http://schemas.microsoft.com/office/powerpoint/2010/main" val="831260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058A89-1F2A-CD96-6A36-FC8C8F23AB20}"/>
              </a:ext>
            </a:extLst>
          </p:cNvPr>
          <p:cNvSpPr>
            <a:spLocks noGrp="1"/>
          </p:cNvSpPr>
          <p:nvPr>
            <p:ph idx="1"/>
          </p:nvPr>
        </p:nvSpPr>
        <p:spPr>
          <a:xfrm>
            <a:off x="828000" y="1676401"/>
            <a:ext cx="10537200" cy="2946874"/>
          </a:xfrm>
        </p:spPr>
        <p:txBody>
          <a:bodyPr vert="horz" lIns="0" tIns="0" rIns="0" bIns="0" numCol="2" rtlCol="0" anchor="t">
            <a:noAutofit/>
          </a:bodyPr>
          <a:lstStyle/>
          <a:p>
            <a:pPr marL="269875" indent="-269875"/>
            <a:r>
              <a:rPr lang="nl-NL" err="1"/>
              <a:t>Zorgrol</a:t>
            </a:r>
            <a:r>
              <a:rPr lang="nl-NL" dirty="0"/>
              <a:t> van de apotheker</a:t>
            </a:r>
            <a:endParaRPr lang="nl-NL"/>
          </a:p>
          <a:p>
            <a:pPr marL="269875" indent="-269875"/>
            <a:r>
              <a:rPr lang="nl-NL" dirty="0">
                <a:solidFill>
                  <a:srgbClr val="FF0000"/>
                </a:solidFill>
              </a:rPr>
              <a:t>Geneesmiddelentekorten*</a:t>
            </a:r>
          </a:p>
          <a:p>
            <a:pPr marL="269875" indent="-269875"/>
            <a:r>
              <a:rPr lang="nl-NL" dirty="0"/>
              <a:t>Basispakket en vergoedingen</a:t>
            </a:r>
          </a:p>
          <a:p>
            <a:pPr marL="269875" indent="-269875"/>
            <a:r>
              <a:rPr lang="nl-NL" dirty="0"/>
              <a:t>Arbeidsmarktproblematiek</a:t>
            </a:r>
          </a:p>
          <a:p>
            <a:pPr marL="269875" indent="-269875"/>
            <a:r>
              <a:rPr lang="nl-NL" dirty="0"/>
              <a:t>Samenwerken in de zorg</a:t>
            </a:r>
          </a:p>
          <a:p>
            <a:pPr marL="269875" indent="-269875"/>
            <a:r>
              <a:rPr lang="nl-NL" dirty="0">
                <a:solidFill>
                  <a:srgbClr val="FF0000"/>
                </a:solidFill>
              </a:rPr>
              <a:t>Palliatieve zorg*</a:t>
            </a:r>
          </a:p>
          <a:p>
            <a:pPr marL="269875" indent="-269875"/>
            <a:r>
              <a:rPr lang="nl-NL" dirty="0"/>
              <a:t>Administratieve lasten en regeldruk</a:t>
            </a:r>
          </a:p>
          <a:p>
            <a:pPr marL="269875" indent="-269875"/>
            <a:r>
              <a:rPr lang="nl-NL" dirty="0">
                <a:solidFill>
                  <a:srgbClr val="FF0000"/>
                </a:solidFill>
              </a:rPr>
              <a:t>Digitalisering en innovatie*</a:t>
            </a:r>
          </a:p>
          <a:p>
            <a:pPr marL="269875" indent="-269875"/>
            <a:r>
              <a:rPr lang="nl-NL" dirty="0"/>
              <a:t>Preventie</a:t>
            </a:r>
          </a:p>
          <a:p>
            <a:pPr marL="269875" indent="-269875"/>
            <a:r>
              <a:rPr lang="nl-NL" dirty="0"/>
              <a:t>Agressie in de zorg</a:t>
            </a:r>
          </a:p>
          <a:p>
            <a:pPr marL="269875" indent="-269875"/>
            <a:r>
              <a:rPr lang="nl-NL" dirty="0"/>
              <a:t>Professionele autonomie</a:t>
            </a:r>
          </a:p>
          <a:p>
            <a:pPr marL="269875" indent="-269875"/>
            <a:r>
              <a:rPr lang="nl-NL" dirty="0"/>
              <a:t>Marktwerking in de zorg</a:t>
            </a:r>
          </a:p>
          <a:p>
            <a:pPr marL="269875" indent="-269875"/>
            <a:r>
              <a:rPr lang="nl-NL" dirty="0"/>
              <a:t>Eigen risico</a:t>
            </a:r>
          </a:p>
        </p:txBody>
      </p:sp>
      <p:sp>
        <p:nvSpPr>
          <p:cNvPr id="3" name="Titel 2">
            <a:extLst>
              <a:ext uri="{FF2B5EF4-FFF2-40B4-BE49-F238E27FC236}">
                <a16:creationId xmlns:a16="http://schemas.microsoft.com/office/drawing/2014/main" id="{26BE16A6-2AEB-7F50-E0E4-1CB93995216B}"/>
              </a:ext>
            </a:extLst>
          </p:cNvPr>
          <p:cNvSpPr>
            <a:spLocks noGrp="1"/>
          </p:cNvSpPr>
          <p:nvPr>
            <p:ph type="title"/>
          </p:nvPr>
        </p:nvSpPr>
        <p:spPr/>
        <p:txBody>
          <a:bodyPr/>
          <a:lstStyle/>
          <a:p>
            <a:r>
              <a:rPr lang="nl-NL" dirty="0"/>
              <a:t>Thema’s</a:t>
            </a:r>
          </a:p>
        </p:txBody>
      </p:sp>
      <p:sp>
        <p:nvSpPr>
          <p:cNvPr id="4" name="Tijdelijke aanduiding voor dianummer 3">
            <a:extLst>
              <a:ext uri="{FF2B5EF4-FFF2-40B4-BE49-F238E27FC236}">
                <a16:creationId xmlns:a16="http://schemas.microsoft.com/office/drawing/2014/main" id="{B6B8F3EB-6441-0DCD-F31B-4312C75D8B4D}"/>
              </a:ext>
            </a:extLst>
          </p:cNvPr>
          <p:cNvSpPr>
            <a:spLocks noGrp="1"/>
          </p:cNvSpPr>
          <p:nvPr>
            <p:ph type="sldNum" sz="quarter" idx="10"/>
          </p:nvPr>
        </p:nvSpPr>
        <p:spPr/>
        <p:txBody>
          <a:bodyPr/>
          <a:lstStyle/>
          <a:p>
            <a:fld id="{3CB85E5D-8611-4DC1-B375-AD1E4C05477C}" type="slidenum">
              <a:rPr lang="nl-NL" smtClean="0"/>
              <a:pPr/>
              <a:t>2</a:t>
            </a:fld>
            <a:endParaRPr lang="nl-NL" dirty="0"/>
          </a:p>
        </p:txBody>
      </p:sp>
      <p:sp>
        <p:nvSpPr>
          <p:cNvPr id="5" name="Tekstvak 4">
            <a:extLst>
              <a:ext uri="{FF2B5EF4-FFF2-40B4-BE49-F238E27FC236}">
                <a16:creationId xmlns:a16="http://schemas.microsoft.com/office/drawing/2014/main" id="{1CFB14F1-C304-6EBF-8859-7968CEA8BB09}"/>
              </a:ext>
            </a:extLst>
          </p:cNvPr>
          <p:cNvSpPr txBox="1"/>
          <p:nvPr/>
        </p:nvSpPr>
        <p:spPr>
          <a:xfrm>
            <a:off x="828000" y="5264209"/>
            <a:ext cx="7691215" cy="323165"/>
          </a:xfrm>
          <a:prstGeom prst="rect">
            <a:avLst/>
          </a:prstGeom>
          <a:noFill/>
        </p:spPr>
        <p:txBody>
          <a:bodyPr wrap="square" rtlCol="0">
            <a:spAutoFit/>
          </a:bodyPr>
          <a:lstStyle/>
          <a:p>
            <a:r>
              <a:rPr lang="nl-NL" sz="1500" dirty="0"/>
              <a:t>*De rode thema’s komen niet specifiek aan de orde in dit verkiezingsprogramma</a:t>
            </a:r>
          </a:p>
        </p:txBody>
      </p:sp>
    </p:spTree>
    <p:extLst>
      <p:ext uri="{BB962C8B-B14F-4D97-AF65-F5344CB8AC3E}">
        <p14:creationId xmlns:p14="http://schemas.microsoft.com/office/powerpoint/2010/main" val="412288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0CD21B9-04A1-2C1C-9A0C-2920B7636F80}"/>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De zorg in Nederland wordt steeds meer gedomineerd door zorgverzekeraars en bureaucratie. Forum voor Democratie wil dat zorgprofessionals weer de ruimte krijgen om naar eigen inzicht behandelingen voor te stellen, zonder dat verzekeraars of managers hen tegenhouden.</a:t>
            </a:r>
          </a:p>
          <a:p>
            <a:pPr marL="269875" indent="-269875"/>
            <a:r>
              <a:rPr lang="nl-NL" dirty="0">
                <a:ea typeface="+mn-lt"/>
                <a:cs typeface="+mn-lt"/>
              </a:rPr>
              <a:t>Gezondheidszorg moet dus weer draaien om vertrouwen, professionaliteit en keuzevrijheid, in plaats van overregulering en betutteling.</a:t>
            </a:r>
          </a:p>
        </p:txBody>
      </p:sp>
      <p:sp>
        <p:nvSpPr>
          <p:cNvPr id="3" name="Titel 2">
            <a:extLst>
              <a:ext uri="{FF2B5EF4-FFF2-40B4-BE49-F238E27FC236}">
                <a16:creationId xmlns:a16="http://schemas.microsoft.com/office/drawing/2014/main" id="{B0DB6F26-DDAD-A7CA-2E61-23A85525EF52}"/>
              </a:ext>
            </a:extLst>
          </p:cNvPr>
          <p:cNvSpPr>
            <a:spLocks noGrp="1"/>
          </p:cNvSpPr>
          <p:nvPr>
            <p:ph type="title"/>
          </p:nvPr>
        </p:nvSpPr>
        <p:spPr/>
        <p:txBody>
          <a:bodyPr/>
          <a:lstStyle/>
          <a:p>
            <a:r>
              <a:rPr lang="nl-NL" dirty="0" err="1"/>
              <a:t>Zorgrol</a:t>
            </a:r>
            <a:r>
              <a:rPr lang="nl-NL" dirty="0"/>
              <a:t> van de apotheker</a:t>
            </a:r>
          </a:p>
        </p:txBody>
      </p:sp>
      <p:sp>
        <p:nvSpPr>
          <p:cNvPr id="4" name="Tijdelijke aanduiding voor dianummer 3">
            <a:extLst>
              <a:ext uri="{FF2B5EF4-FFF2-40B4-BE49-F238E27FC236}">
                <a16:creationId xmlns:a16="http://schemas.microsoft.com/office/drawing/2014/main" id="{46051D70-FFAF-4498-4B5E-A124B14ED7D3}"/>
              </a:ext>
            </a:extLst>
          </p:cNvPr>
          <p:cNvSpPr>
            <a:spLocks noGrp="1"/>
          </p:cNvSpPr>
          <p:nvPr>
            <p:ph type="sldNum" sz="quarter" idx="10"/>
          </p:nvPr>
        </p:nvSpPr>
        <p:spPr/>
        <p:txBody>
          <a:bodyPr/>
          <a:lstStyle/>
          <a:p>
            <a:fld id="{3CB85E5D-8611-4DC1-B375-AD1E4C05477C}" type="slidenum">
              <a:rPr lang="nl-NL" smtClean="0"/>
              <a:pPr/>
              <a:t>3</a:t>
            </a:fld>
            <a:endParaRPr lang="nl-NL" dirty="0"/>
          </a:p>
        </p:txBody>
      </p:sp>
    </p:spTree>
    <p:extLst>
      <p:ext uri="{BB962C8B-B14F-4D97-AF65-F5344CB8AC3E}">
        <p14:creationId xmlns:p14="http://schemas.microsoft.com/office/powerpoint/2010/main" val="2027026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792B2D70-7E7E-2C29-4E6F-EEC97F1C4FC5}"/>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We verlagen de zorgpremies en schrappen onnodige regelzucht en overdreven bureaucratie. </a:t>
            </a:r>
            <a:endParaRPr lang="nl-NL" dirty="0"/>
          </a:p>
          <a:p>
            <a:pPr marL="269875" indent="-269875"/>
            <a:r>
              <a:rPr lang="nl-NL" dirty="0">
                <a:ea typeface="+mn-lt"/>
                <a:cs typeface="+mn-lt"/>
              </a:rPr>
              <a:t>Daarnaast beperken we de invloed van de verzekeraars en de farmaceutische industrie. </a:t>
            </a:r>
          </a:p>
          <a:p>
            <a:pPr marL="269875" indent="-269875"/>
            <a:r>
              <a:rPr lang="nl-NL" dirty="0"/>
              <a:t>Anticonceptie, fysiotherapie en tandartsen terug in het basispakket.</a:t>
            </a:r>
          </a:p>
          <a:p>
            <a:pPr marL="269875" indent="-269875"/>
            <a:r>
              <a:rPr lang="nl-NL" dirty="0"/>
              <a:t>We vergoeden de anticonceptiepil volledig, zodat deze voor iedereen toegankelijk en betaalbaar is.</a:t>
            </a:r>
          </a:p>
          <a:p>
            <a:pPr marL="269875" indent="-269875"/>
            <a:r>
              <a:rPr lang="nl-NL" dirty="0"/>
              <a:t>We halen de mRNA-vaccins uit het basispakket.</a:t>
            </a:r>
          </a:p>
        </p:txBody>
      </p:sp>
      <p:sp>
        <p:nvSpPr>
          <p:cNvPr id="3" name="Titel 2">
            <a:extLst>
              <a:ext uri="{FF2B5EF4-FFF2-40B4-BE49-F238E27FC236}">
                <a16:creationId xmlns:a16="http://schemas.microsoft.com/office/drawing/2014/main" id="{AD58C90E-F377-1A75-5477-C743FA9C4631}"/>
              </a:ext>
            </a:extLst>
          </p:cNvPr>
          <p:cNvSpPr>
            <a:spLocks noGrp="1"/>
          </p:cNvSpPr>
          <p:nvPr>
            <p:ph type="title"/>
          </p:nvPr>
        </p:nvSpPr>
        <p:spPr/>
        <p:txBody>
          <a:bodyPr/>
          <a:lstStyle/>
          <a:p>
            <a:r>
              <a:rPr lang="nl-NL" dirty="0"/>
              <a:t>Basispakket en vergoedingen</a:t>
            </a:r>
            <a:br>
              <a:rPr lang="nl-NL" dirty="0"/>
            </a:br>
            <a:endParaRPr lang="nl-NL" dirty="0"/>
          </a:p>
        </p:txBody>
      </p:sp>
      <p:sp>
        <p:nvSpPr>
          <p:cNvPr id="4" name="Tijdelijke aanduiding voor dianummer 3">
            <a:extLst>
              <a:ext uri="{FF2B5EF4-FFF2-40B4-BE49-F238E27FC236}">
                <a16:creationId xmlns:a16="http://schemas.microsoft.com/office/drawing/2014/main" id="{E4C5D960-2EC1-EDE6-A8EF-72FB0F381637}"/>
              </a:ext>
            </a:extLst>
          </p:cNvPr>
          <p:cNvSpPr>
            <a:spLocks noGrp="1"/>
          </p:cNvSpPr>
          <p:nvPr>
            <p:ph type="sldNum" sz="quarter" idx="10"/>
          </p:nvPr>
        </p:nvSpPr>
        <p:spPr/>
        <p:txBody>
          <a:bodyPr/>
          <a:lstStyle/>
          <a:p>
            <a:fld id="{3CB85E5D-8611-4DC1-B375-AD1E4C05477C}" type="slidenum">
              <a:rPr lang="nl-NL" smtClean="0"/>
              <a:pPr/>
              <a:t>4</a:t>
            </a:fld>
            <a:endParaRPr lang="nl-NL" dirty="0"/>
          </a:p>
        </p:txBody>
      </p:sp>
    </p:spTree>
    <p:extLst>
      <p:ext uri="{BB962C8B-B14F-4D97-AF65-F5344CB8AC3E}">
        <p14:creationId xmlns:p14="http://schemas.microsoft.com/office/powerpoint/2010/main" val="418818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8A5C3FC-33C7-C7C9-876D-93FB1C66A4D7}"/>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Door slechte arbeidsvoorwaarden en hoge werkdruk kampt de zorg met grote personeelstekorten. Forum voor Democratie wil dat de </a:t>
            </a:r>
            <a:r>
              <a:rPr lang="nl-NL" dirty="0" err="1">
                <a:ea typeface="+mn-lt"/>
                <a:cs typeface="+mn-lt"/>
              </a:rPr>
              <a:t>CAO’s</a:t>
            </a:r>
            <a:r>
              <a:rPr lang="nl-NL" dirty="0">
                <a:ea typeface="+mn-lt"/>
                <a:cs typeface="+mn-lt"/>
              </a:rPr>
              <a:t> voor ziekenhuizen structureel worden verbeterd en dat zorgmedewerkers een eerlijke beloning krijgen. Minder bureaucratie en meer waardering moeten het beroep weer aantrekkelijk maken.</a:t>
            </a:r>
            <a:endParaRPr lang="nl-NL" dirty="0"/>
          </a:p>
          <a:p>
            <a:pPr marL="269875" indent="-269875"/>
            <a:r>
              <a:rPr lang="nl-NL" dirty="0"/>
              <a:t>We verhogen structureel de salarissen van zorgmedewerkers.</a:t>
            </a:r>
          </a:p>
          <a:p>
            <a:pPr marL="269875" indent="-269875"/>
            <a:r>
              <a:rPr lang="nl-NL" dirty="0">
                <a:ea typeface="+mn-lt"/>
                <a:cs typeface="+mn-lt"/>
              </a:rPr>
              <a:t>We verminderen de bureaucratie (bijv. door fors te snoeien in de 3.500 zorgindicatoren) en verhogen structureel de salarissen van zorgmedewerkers, zodat de werkdruk daalt, het beroep aantrekkelijk blijft, en de zorg weer naar patiënten gaat. Zorgmedewerkers in de lagere loonschalen krijgen een eenmalige salarisverhoging van 12%.</a:t>
            </a:r>
            <a:endParaRPr lang="nl-NL" dirty="0"/>
          </a:p>
          <a:p>
            <a:pPr marL="269875" indent="-269875"/>
            <a:r>
              <a:rPr lang="nl-NL" dirty="0">
                <a:ea typeface="+mn-lt"/>
                <a:cs typeface="+mn-lt"/>
              </a:rPr>
              <a:t>We verbeteren de arbeidsvoorwaarden en </a:t>
            </a:r>
            <a:r>
              <a:rPr lang="nl-NL" dirty="0" err="1">
                <a:ea typeface="+mn-lt"/>
                <a:cs typeface="+mn-lt"/>
              </a:rPr>
              <a:t>CAO’s</a:t>
            </a:r>
            <a:r>
              <a:rPr lang="nl-NL" dirty="0">
                <a:ea typeface="+mn-lt"/>
                <a:cs typeface="+mn-lt"/>
              </a:rPr>
              <a:t> in (academische) ziekenhuizen, zodat de zorg weer aantrekkelijk wordt voor personeel.</a:t>
            </a:r>
          </a:p>
        </p:txBody>
      </p:sp>
      <p:sp>
        <p:nvSpPr>
          <p:cNvPr id="3" name="Titel 2">
            <a:extLst>
              <a:ext uri="{FF2B5EF4-FFF2-40B4-BE49-F238E27FC236}">
                <a16:creationId xmlns:a16="http://schemas.microsoft.com/office/drawing/2014/main" id="{7F09DAC2-FEA3-4F41-2E70-818A0E7AEE5A}"/>
              </a:ext>
            </a:extLst>
          </p:cNvPr>
          <p:cNvSpPr>
            <a:spLocks noGrp="1"/>
          </p:cNvSpPr>
          <p:nvPr>
            <p:ph type="title"/>
          </p:nvPr>
        </p:nvSpPr>
        <p:spPr/>
        <p:txBody>
          <a:bodyPr/>
          <a:lstStyle/>
          <a:p>
            <a:r>
              <a:rPr lang="nl-NL" dirty="0"/>
              <a:t>Arbeidsmarktproblematiek</a:t>
            </a:r>
            <a:br>
              <a:rPr lang="nl-NL" dirty="0"/>
            </a:br>
            <a:endParaRPr lang="nl-NL" dirty="0"/>
          </a:p>
        </p:txBody>
      </p:sp>
      <p:sp>
        <p:nvSpPr>
          <p:cNvPr id="4" name="Tijdelijke aanduiding voor dianummer 3">
            <a:extLst>
              <a:ext uri="{FF2B5EF4-FFF2-40B4-BE49-F238E27FC236}">
                <a16:creationId xmlns:a16="http://schemas.microsoft.com/office/drawing/2014/main" id="{ABA9D9CD-26C6-C119-26FF-71CAD678A440}"/>
              </a:ext>
            </a:extLst>
          </p:cNvPr>
          <p:cNvSpPr>
            <a:spLocks noGrp="1"/>
          </p:cNvSpPr>
          <p:nvPr>
            <p:ph type="sldNum" sz="quarter" idx="10"/>
          </p:nvPr>
        </p:nvSpPr>
        <p:spPr/>
        <p:txBody>
          <a:bodyPr/>
          <a:lstStyle/>
          <a:p>
            <a:fld id="{3CB85E5D-8611-4DC1-B375-AD1E4C05477C}" type="slidenum">
              <a:rPr lang="nl-NL" smtClean="0"/>
              <a:pPr/>
              <a:t>5</a:t>
            </a:fld>
            <a:endParaRPr lang="nl-NL" dirty="0"/>
          </a:p>
        </p:txBody>
      </p:sp>
    </p:spTree>
    <p:extLst>
      <p:ext uri="{BB962C8B-B14F-4D97-AF65-F5344CB8AC3E}">
        <p14:creationId xmlns:p14="http://schemas.microsoft.com/office/powerpoint/2010/main" val="1900736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668943E-2A83-4E6D-7707-318A90757403}"/>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We stimuleren kleinschalige medische zorg met maatschappen in plaats van loondienst en heropenen regionale ziekenhuizen, zodat zorg dichtbij de patiënt blijft.</a:t>
            </a:r>
            <a:endParaRPr lang="nl-NL" dirty="0"/>
          </a:p>
        </p:txBody>
      </p:sp>
      <p:sp>
        <p:nvSpPr>
          <p:cNvPr id="3" name="Titel 2">
            <a:extLst>
              <a:ext uri="{FF2B5EF4-FFF2-40B4-BE49-F238E27FC236}">
                <a16:creationId xmlns:a16="http://schemas.microsoft.com/office/drawing/2014/main" id="{7874DEC7-DD44-3BAC-1104-CC91B839F27D}"/>
              </a:ext>
            </a:extLst>
          </p:cNvPr>
          <p:cNvSpPr>
            <a:spLocks noGrp="1"/>
          </p:cNvSpPr>
          <p:nvPr>
            <p:ph type="title"/>
          </p:nvPr>
        </p:nvSpPr>
        <p:spPr/>
        <p:txBody>
          <a:bodyPr/>
          <a:lstStyle/>
          <a:p>
            <a:r>
              <a:rPr lang="nl-NL" dirty="0"/>
              <a:t>Samenwerken in de zorg</a:t>
            </a:r>
            <a:br>
              <a:rPr lang="nl-NL" dirty="0"/>
            </a:br>
            <a:endParaRPr lang="nl-NL" dirty="0"/>
          </a:p>
        </p:txBody>
      </p:sp>
      <p:sp>
        <p:nvSpPr>
          <p:cNvPr id="4" name="Tijdelijke aanduiding voor dianummer 3">
            <a:extLst>
              <a:ext uri="{FF2B5EF4-FFF2-40B4-BE49-F238E27FC236}">
                <a16:creationId xmlns:a16="http://schemas.microsoft.com/office/drawing/2014/main" id="{110A30B8-9BF6-4134-8428-52BA601A96E0}"/>
              </a:ext>
            </a:extLst>
          </p:cNvPr>
          <p:cNvSpPr>
            <a:spLocks noGrp="1"/>
          </p:cNvSpPr>
          <p:nvPr>
            <p:ph type="sldNum" sz="quarter" idx="10"/>
          </p:nvPr>
        </p:nvSpPr>
        <p:spPr/>
        <p:txBody>
          <a:bodyPr/>
          <a:lstStyle/>
          <a:p>
            <a:fld id="{3CB85E5D-8611-4DC1-B375-AD1E4C05477C}" type="slidenum">
              <a:rPr lang="nl-NL" smtClean="0"/>
              <a:pPr/>
              <a:t>6</a:t>
            </a:fld>
            <a:endParaRPr lang="nl-NL" dirty="0"/>
          </a:p>
        </p:txBody>
      </p:sp>
    </p:spTree>
    <p:extLst>
      <p:ext uri="{BB962C8B-B14F-4D97-AF65-F5344CB8AC3E}">
        <p14:creationId xmlns:p14="http://schemas.microsoft.com/office/powerpoint/2010/main" val="3922628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43D9DE-1C64-F9C9-8E09-A3FFFB61CAF1}"/>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Ook willen wij radicaal snoeien in de duizenden zorgindicatoren die ziekenhuizen gijzelen in papierwerk, zodat de tijd en energie weer ten goede komen aan de patiënt in plaats van aan administratie.</a:t>
            </a:r>
            <a:endParaRPr lang="nl-NL" dirty="0"/>
          </a:p>
          <a:p>
            <a:pPr marL="269875" indent="-269875"/>
            <a:r>
              <a:rPr lang="nl-NL" dirty="0"/>
              <a:t>We verminderen de bureaucratie (bijv. door fors te snoeien in de 3.500 zorgindicatoren).</a:t>
            </a:r>
          </a:p>
        </p:txBody>
      </p:sp>
      <p:sp>
        <p:nvSpPr>
          <p:cNvPr id="3" name="Titel 2">
            <a:extLst>
              <a:ext uri="{FF2B5EF4-FFF2-40B4-BE49-F238E27FC236}">
                <a16:creationId xmlns:a16="http://schemas.microsoft.com/office/drawing/2014/main" id="{2C578A27-CD29-F1AD-50BA-96B61E696E30}"/>
              </a:ext>
            </a:extLst>
          </p:cNvPr>
          <p:cNvSpPr>
            <a:spLocks noGrp="1"/>
          </p:cNvSpPr>
          <p:nvPr>
            <p:ph type="title"/>
          </p:nvPr>
        </p:nvSpPr>
        <p:spPr/>
        <p:txBody>
          <a:bodyPr/>
          <a:lstStyle/>
          <a:p>
            <a:r>
              <a:rPr lang="nl-NL" dirty="0"/>
              <a:t>Administratieve lasten en regeldruk</a:t>
            </a:r>
            <a:br>
              <a:rPr lang="nl-NL" dirty="0"/>
            </a:br>
            <a:endParaRPr lang="nl-NL" dirty="0"/>
          </a:p>
        </p:txBody>
      </p:sp>
      <p:sp>
        <p:nvSpPr>
          <p:cNvPr id="4" name="Tijdelijke aanduiding voor dianummer 3">
            <a:extLst>
              <a:ext uri="{FF2B5EF4-FFF2-40B4-BE49-F238E27FC236}">
                <a16:creationId xmlns:a16="http://schemas.microsoft.com/office/drawing/2014/main" id="{96031950-C744-8631-F669-4B83E1B978AB}"/>
              </a:ext>
            </a:extLst>
          </p:cNvPr>
          <p:cNvSpPr>
            <a:spLocks noGrp="1"/>
          </p:cNvSpPr>
          <p:nvPr>
            <p:ph type="sldNum" sz="quarter" idx="10"/>
          </p:nvPr>
        </p:nvSpPr>
        <p:spPr/>
        <p:txBody>
          <a:bodyPr/>
          <a:lstStyle/>
          <a:p>
            <a:fld id="{3CB85E5D-8611-4DC1-B375-AD1E4C05477C}" type="slidenum">
              <a:rPr lang="nl-NL" smtClean="0"/>
              <a:pPr/>
              <a:t>7</a:t>
            </a:fld>
            <a:endParaRPr lang="nl-NL" dirty="0"/>
          </a:p>
        </p:txBody>
      </p:sp>
    </p:spTree>
    <p:extLst>
      <p:ext uri="{BB962C8B-B14F-4D97-AF65-F5344CB8AC3E}">
        <p14:creationId xmlns:p14="http://schemas.microsoft.com/office/powerpoint/2010/main" val="274240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5FA1FE3-B077-0D64-FC68-ED48E167E782}"/>
              </a:ext>
            </a:extLst>
          </p:cNvPr>
          <p:cNvSpPr>
            <a:spLocks noGrp="1"/>
          </p:cNvSpPr>
          <p:nvPr>
            <p:ph idx="1"/>
          </p:nvPr>
        </p:nvSpPr>
        <p:spPr/>
        <p:txBody>
          <a:bodyPr vert="horz" lIns="0" tIns="0" rIns="0" bIns="0" rtlCol="0" anchor="t">
            <a:noAutofit/>
          </a:bodyPr>
          <a:lstStyle/>
          <a:p>
            <a:pPr marL="269875" indent="-269875"/>
            <a:r>
              <a:rPr lang="nl-NL" dirty="0"/>
              <a:t>We trekken steun voor het Preventieakkoord in, zodat mensen zelf kunnen beslissen hoe zij willen leven.</a:t>
            </a:r>
            <a:endParaRPr lang="nl-NL"/>
          </a:p>
          <a:p>
            <a:pPr marL="269875" indent="-269875"/>
            <a:endParaRPr lang="nl-NL" dirty="0">
              <a:ea typeface="+mn-lt"/>
              <a:cs typeface="+mn-lt"/>
            </a:endParaRPr>
          </a:p>
        </p:txBody>
      </p:sp>
      <p:sp>
        <p:nvSpPr>
          <p:cNvPr id="3" name="Titel 2">
            <a:extLst>
              <a:ext uri="{FF2B5EF4-FFF2-40B4-BE49-F238E27FC236}">
                <a16:creationId xmlns:a16="http://schemas.microsoft.com/office/drawing/2014/main" id="{D0AD56F6-86CC-74C1-43BF-918A72CB0BC0}"/>
              </a:ext>
            </a:extLst>
          </p:cNvPr>
          <p:cNvSpPr>
            <a:spLocks noGrp="1"/>
          </p:cNvSpPr>
          <p:nvPr>
            <p:ph type="title"/>
          </p:nvPr>
        </p:nvSpPr>
        <p:spPr/>
        <p:txBody>
          <a:bodyPr/>
          <a:lstStyle/>
          <a:p>
            <a:r>
              <a:rPr lang="nl-NL" dirty="0"/>
              <a:t>Preventie</a:t>
            </a:r>
            <a:br>
              <a:rPr lang="nl-NL" dirty="0"/>
            </a:br>
            <a:endParaRPr lang="nl-NL" dirty="0"/>
          </a:p>
        </p:txBody>
      </p:sp>
      <p:sp>
        <p:nvSpPr>
          <p:cNvPr id="4" name="Tijdelijke aanduiding voor dianummer 3">
            <a:extLst>
              <a:ext uri="{FF2B5EF4-FFF2-40B4-BE49-F238E27FC236}">
                <a16:creationId xmlns:a16="http://schemas.microsoft.com/office/drawing/2014/main" id="{F549BB60-4B0E-0113-08AE-06AA369B37D7}"/>
              </a:ext>
            </a:extLst>
          </p:cNvPr>
          <p:cNvSpPr>
            <a:spLocks noGrp="1"/>
          </p:cNvSpPr>
          <p:nvPr>
            <p:ph type="sldNum" sz="quarter" idx="10"/>
          </p:nvPr>
        </p:nvSpPr>
        <p:spPr/>
        <p:txBody>
          <a:bodyPr/>
          <a:lstStyle/>
          <a:p>
            <a:fld id="{3CB85E5D-8611-4DC1-B375-AD1E4C05477C}" type="slidenum">
              <a:rPr lang="nl-NL" smtClean="0"/>
              <a:pPr/>
              <a:t>8</a:t>
            </a:fld>
            <a:endParaRPr lang="nl-NL" dirty="0"/>
          </a:p>
        </p:txBody>
      </p:sp>
    </p:spTree>
    <p:extLst>
      <p:ext uri="{BB962C8B-B14F-4D97-AF65-F5344CB8AC3E}">
        <p14:creationId xmlns:p14="http://schemas.microsoft.com/office/powerpoint/2010/main" val="4072654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B95029D-906D-C10F-F920-E6EA321E22D9}"/>
              </a:ext>
            </a:extLst>
          </p:cNvPr>
          <p:cNvSpPr>
            <a:spLocks noGrp="1"/>
          </p:cNvSpPr>
          <p:nvPr>
            <p:ph idx="1"/>
          </p:nvPr>
        </p:nvSpPr>
        <p:spPr/>
        <p:txBody>
          <a:bodyPr/>
          <a:lstStyle/>
          <a:p>
            <a:r>
              <a:rPr lang="nl-NL" dirty="0"/>
              <a:t>We straffen geweld tegen hulpverleners extra zwaar, zodat zorgmedewerkers en agenten altijd veilig hun werk kunnen doen.</a:t>
            </a:r>
          </a:p>
        </p:txBody>
      </p:sp>
      <p:sp>
        <p:nvSpPr>
          <p:cNvPr id="3" name="Titel 2">
            <a:extLst>
              <a:ext uri="{FF2B5EF4-FFF2-40B4-BE49-F238E27FC236}">
                <a16:creationId xmlns:a16="http://schemas.microsoft.com/office/drawing/2014/main" id="{347ABBED-8A04-3A9A-C103-933B03B27F45}"/>
              </a:ext>
            </a:extLst>
          </p:cNvPr>
          <p:cNvSpPr>
            <a:spLocks noGrp="1"/>
          </p:cNvSpPr>
          <p:nvPr>
            <p:ph type="title"/>
          </p:nvPr>
        </p:nvSpPr>
        <p:spPr/>
        <p:txBody>
          <a:bodyPr/>
          <a:lstStyle/>
          <a:p>
            <a:r>
              <a:rPr lang="nl-NL" dirty="0"/>
              <a:t>Agressie in de zorg</a:t>
            </a:r>
          </a:p>
        </p:txBody>
      </p:sp>
      <p:sp>
        <p:nvSpPr>
          <p:cNvPr id="4" name="Tijdelijke aanduiding voor dianummer 3">
            <a:extLst>
              <a:ext uri="{FF2B5EF4-FFF2-40B4-BE49-F238E27FC236}">
                <a16:creationId xmlns:a16="http://schemas.microsoft.com/office/drawing/2014/main" id="{DA64CDB8-9F33-DB62-4BDB-D84B36779F85}"/>
              </a:ext>
            </a:extLst>
          </p:cNvPr>
          <p:cNvSpPr>
            <a:spLocks noGrp="1"/>
          </p:cNvSpPr>
          <p:nvPr>
            <p:ph type="sldNum" sz="quarter" idx="10"/>
          </p:nvPr>
        </p:nvSpPr>
        <p:spPr/>
        <p:txBody>
          <a:bodyPr/>
          <a:lstStyle/>
          <a:p>
            <a:fld id="{3CB85E5D-8611-4DC1-B375-AD1E4C05477C}" type="slidenum">
              <a:rPr lang="nl-NL" smtClean="0"/>
              <a:pPr/>
              <a:t>9</a:t>
            </a:fld>
            <a:endParaRPr lang="nl-NL" dirty="0"/>
          </a:p>
        </p:txBody>
      </p:sp>
    </p:spTree>
    <p:extLst>
      <p:ext uri="{BB962C8B-B14F-4D97-AF65-F5344CB8AC3E}">
        <p14:creationId xmlns:p14="http://schemas.microsoft.com/office/powerpoint/2010/main" val="2292060547"/>
      </p:ext>
    </p:extLst>
  </p:cSld>
  <p:clrMapOvr>
    <a:masterClrMapping/>
  </p:clrMapOvr>
</p:sld>
</file>

<file path=ppt/theme/theme1.xml><?xml version="1.0" encoding="utf-8"?>
<a:theme xmlns:a="http://schemas.openxmlformats.org/drawingml/2006/main" name="KNMP">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6E8A1127-B5BC-4065-8238-F07DFCFC8604}"/>
    </a:ext>
  </a:extLst>
</a:theme>
</file>

<file path=ppt/theme/theme2.xml><?xml version="1.0" encoding="utf-8"?>
<a:theme xmlns:a="http://schemas.openxmlformats.org/drawingml/2006/main" name="Tips">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9A30ABBC-13D8-4E63-94D1-225504F3D290}"/>
    </a:ext>
  </a:extLst>
</a:theme>
</file>

<file path=ppt/theme/theme3.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Eventuelerechten xmlns="6f4d2357-eadc-4c28-9e3e-ebdbf4982601" xsi:nil="true"/>
    <Tags xmlns="6f4d2357-eadc-4c28-9e3e-ebdbf4982601" xsi:nil="true"/>
    <TaxCatchAll xmlns="b6c766b3-ead1-484a-a8de-6e06bf12dac2" xsi:nil="true"/>
    <Beeldgebruik xmlns="6f4d2357-eadc-4c28-9e3e-ebdbf4982601" xsi:nil="true"/>
    <Toelichtingbeeldgebruik xmlns="6f4d2357-eadc-4c28-9e3e-ebdbf4982601" xsi:nil="true"/>
    <lcf76f155ced4ddcb4097134ff3c332f xmlns="6f4d2357-eadc-4c28-9e3e-ebdbf4982601">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642A9DB74D7BC47B4B71F3884D55BF4" ma:contentTypeVersion="20" ma:contentTypeDescription="Een nieuw document maken." ma:contentTypeScope="" ma:versionID="d79d8b5f4d12e06a0122dc37e2d9846a">
  <xsd:schema xmlns:xsd="http://www.w3.org/2001/XMLSchema" xmlns:xs="http://www.w3.org/2001/XMLSchema" xmlns:p="http://schemas.microsoft.com/office/2006/metadata/properties" xmlns:ns2="6f4d2357-eadc-4c28-9e3e-ebdbf4982601" xmlns:ns3="b6c766b3-ead1-484a-a8de-6e06bf12dac2" targetNamespace="http://schemas.microsoft.com/office/2006/metadata/properties" ma:root="true" ma:fieldsID="448d708762f21d5cfa91fcc8a109c867" ns2:_="" ns3:_="">
    <xsd:import namespace="6f4d2357-eadc-4c28-9e3e-ebdbf4982601"/>
    <xsd:import namespace="b6c766b3-ead1-484a-a8de-6e06bf12dac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Tags" minOccurs="0"/>
                <xsd:element ref="ns2:Eventuelerechten"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Beeldgebruik" minOccurs="0"/>
                <xsd:element ref="ns2:MediaServiceOCR" minOccurs="0"/>
                <xsd:element ref="ns2:MediaServiceLocation" minOccurs="0"/>
                <xsd:element ref="ns2:Toelichtingbeeldgebruik"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d2357-eadc-4c28-9e3e-ebdbf49826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Tags" ma:index="12" nillable="true" ma:displayName="Tags" ma:format="Dropdown" ma:internalName="Tags">
      <xsd:complexType>
        <xsd:complexContent>
          <xsd:extension base="dms:MultiChoiceFillIn">
            <xsd:sequence>
              <xsd:element name="Value" maxOccurs="unbounded" minOccurs="0" nillable="true">
                <xsd:simpleType>
                  <xsd:union memberTypes="dms:Text">
                    <xsd:simpleType>
                      <xsd:restriction base="dms:Choice">
                        <xsd:enumeration value="Apotheker"/>
                        <xsd:enumeration value="Assistent"/>
                        <xsd:enumeration value="Patiënt"/>
                      </xsd:restriction>
                    </xsd:simpleType>
                  </xsd:union>
                </xsd:simpleType>
              </xsd:element>
            </xsd:sequence>
          </xsd:extension>
        </xsd:complexContent>
      </xsd:complexType>
    </xsd:element>
    <xsd:element name="Eventuelerechten" ma:index="13" nillable="true" ma:displayName="Eventuele rechten" ma:format="Dropdown" ma:internalName="Eventuelerechten">
      <xsd:simpleType>
        <xsd:restriction base="dms:Text">
          <xsd:maxLength value="255"/>
        </xsd:restriction>
      </xsd:simpleType>
    </xsd:element>
    <xsd:element name="lcf76f155ced4ddcb4097134ff3c332f" ma:index="15" nillable="true" ma:taxonomy="true" ma:internalName="lcf76f155ced4ddcb4097134ff3c332f" ma:taxonomyFieldName="MediaServiceImageTags" ma:displayName="Afbeeldingtags" ma:readOnly="false" ma:fieldId="{5cf76f15-5ced-4ddc-b409-7134ff3c332f}" ma:taxonomyMulti="true" ma:sspId="f49c6faf-dc96-443f-a2ef-b32921d9d831"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Beeldgebruik" ma:index="20" nillable="true" ma:displayName="Beeldgebruik" ma:format="Dropdown" ma:internalName="Beeldgebruik">
      <xsd:simpleType>
        <xsd:restriction base="dms:Choice">
          <xsd:enumeration value="Voor algemeen gebruik"/>
          <xsd:enumeration value="Voor exclusief gebruik"/>
          <xsd:enumeration value="Voor intern gebruik"/>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element name="Toelichtingbeeldgebruik" ma:index="23" nillable="true" ma:displayName="Toelichting beeldgebruik" ma:format="Dropdown" ma:internalName="Toelichtingbeeldgebruik">
      <xsd:simpleType>
        <xsd:restriction base="dms:Text">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6c766b3-ead1-484a-a8de-6e06bf12dac2"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16" nillable="true" ma:displayName="Taxonomy Catch All Column" ma:hidden="true" ma:list="{24dc36fe-d789-4505-8e42-50594f980f50}" ma:internalName="TaxCatchAll" ma:showField="CatchAllData" ma:web="b6c766b3-ead1-484a-a8de-6e06bf12da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EDD962F-FDD8-426D-8FCF-0EE78BBC9E6A}">
  <ds:schemaRefs>
    <ds:schemaRef ds:uri="http://www.w3.org/XML/1998/namespace"/>
    <ds:schemaRef ds:uri="23c7a637-5bd3-4202-aa87-26309051a924"/>
    <ds:schemaRef ds:uri="http://schemas.microsoft.com/office/2006/documentManagement/types"/>
    <ds:schemaRef ds:uri="http://purl.org/dc/terms/"/>
    <ds:schemaRef ds:uri="http://purl.org/dc/dcmitype/"/>
    <ds:schemaRef ds:uri="http://purl.org/dc/elements/1.1/"/>
    <ds:schemaRef ds:uri="http://schemas.openxmlformats.org/package/2006/metadata/core-properties"/>
    <ds:schemaRef ds:uri="http://schemas.microsoft.com/office/infopath/2007/PartnerControls"/>
    <ds:schemaRef ds:uri="bd1a4e06-d6a3-4a4c-bcd6-78c14bfe3200"/>
    <ds:schemaRef ds:uri="http://schemas.microsoft.com/office/2006/metadata/properties"/>
    <ds:schemaRef ds:uri="6f4d2357-eadc-4c28-9e3e-ebdbf4982601"/>
    <ds:schemaRef ds:uri="b6c766b3-ead1-484a-a8de-6e06bf12dac2"/>
  </ds:schemaRefs>
</ds:datastoreItem>
</file>

<file path=customXml/itemProps2.xml><?xml version="1.0" encoding="utf-8"?>
<ds:datastoreItem xmlns:ds="http://schemas.openxmlformats.org/officeDocument/2006/customXml" ds:itemID="{8A5463C0-AC5B-4A8B-93F8-7CD3FE811101}">
  <ds:schemaRefs>
    <ds:schemaRef ds:uri="http://schemas.microsoft.com/sharepoint/v3/contenttype/forms"/>
  </ds:schemaRefs>
</ds:datastoreItem>
</file>

<file path=customXml/itemProps3.xml><?xml version="1.0" encoding="utf-8"?>
<ds:datastoreItem xmlns:ds="http://schemas.openxmlformats.org/officeDocument/2006/customXml" ds:itemID="{B632B3ED-05E0-4583-B4B8-8DFFD0FDC1F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4d2357-eadc-4c28-9e3e-ebdbf4982601"/>
    <ds:schemaRef ds:uri="b6c766b3-ead1-484a-a8de-6e06bf12dac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KNMP</Template>
  <TotalTime>36</TotalTime>
  <Words>341</Words>
  <Application>Microsoft Office PowerPoint</Application>
  <PresentationFormat>Widescreen</PresentationFormat>
  <Paragraphs>58</Paragraphs>
  <Slides>13</Slides>
  <Notes>0</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KNMP</vt:lpstr>
      <vt:lpstr>Tips</vt:lpstr>
      <vt:lpstr>Standpunten</vt:lpstr>
      <vt:lpstr>Thema’s</vt:lpstr>
      <vt:lpstr>Zorgrol van de apotheker</vt:lpstr>
      <vt:lpstr>Basispakket en vergoedingen </vt:lpstr>
      <vt:lpstr>Arbeidsmarktproblematiek </vt:lpstr>
      <vt:lpstr>Samenwerken in de zorg </vt:lpstr>
      <vt:lpstr>Administratieve lasten en regeldruk </vt:lpstr>
      <vt:lpstr>Preventie </vt:lpstr>
      <vt:lpstr>Agressie in de zorg</vt:lpstr>
      <vt:lpstr>Professionele autonomie </vt:lpstr>
      <vt:lpstr>Marktwerking in de zorg </vt:lpstr>
      <vt:lpstr>Eigen risico </vt:lpstr>
      <vt:lpstr>Verkiezingsprogramma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ROADMAP 2023-2026 </dc:title>
  <dc:creator>J snijder</dc:creator>
  <cp:lastModifiedBy>Leanne Zuur</cp:lastModifiedBy>
  <cp:revision>87</cp:revision>
  <dcterms:created xsi:type="dcterms:W3CDTF">2024-05-13T06:07:45Z</dcterms:created>
  <dcterms:modified xsi:type="dcterms:W3CDTF">2025-10-17T10:38:41Z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0x010100C642A9DB74D7BC47B4B71F3884D55BF4</vt:lpwstr>
  </property>
  <property fmtid="{D5CDD505-2E9C-101B-9397-08002B2CF9AE}" pid="3" name="MediaServiceImageTags">
    <vt:lpwstr/>
  </property>
</Properties>
</file>