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9"/>
  </p:notesMasterIdLst>
  <p:handoutMasterIdLst>
    <p:handoutMasterId r:id="rId20"/>
  </p:handoutMasterIdLst>
  <p:sldIdLst>
    <p:sldId id="259" r:id="rId6"/>
    <p:sldId id="260" r:id="rId7"/>
    <p:sldId id="261" r:id="rId8"/>
    <p:sldId id="262" r:id="rId9"/>
    <p:sldId id="263" r:id="rId10"/>
    <p:sldId id="276" r:id="rId11"/>
    <p:sldId id="267" r:id="rId12"/>
    <p:sldId id="268" r:id="rId13"/>
    <p:sldId id="269" r:id="rId14"/>
    <p:sldId id="271" r:id="rId15"/>
    <p:sldId id="272" r:id="rId16"/>
    <p:sldId id="273"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647"/>
    <a:srgbClr val="0D874A"/>
    <a:srgbClr val="E4E4E4"/>
    <a:srgbClr val="F0F9FD"/>
    <a:srgbClr val="FFFFFF"/>
    <a:srgbClr val="3FA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2B8CB-B17C-4853-8610-41A0FA2D0371}" v="4" dt="2025-10-17T09:28:50.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8" autoAdjust="0"/>
    <p:restoredTop sz="96405" autoAdjust="0"/>
  </p:normalViewPr>
  <p:slideViewPr>
    <p:cSldViewPr snapToGrid="0">
      <p:cViewPr varScale="1">
        <p:scale>
          <a:sx n="108" d="100"/>
          <a:sy n="108" d="100"/>
        </p:scale>
        <p:origin x="132" y="29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8" d="100"/>
          <a:sy n="78" d="100"/>
        </p:scale>
        <p:origin x="289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Zuur" userId="cea67704-3285-42f7-ac50-96484e0d0d8c" providerId="ADAL" clId="{203C7079-4F50-4062-81D9-C886ABE3CEFD}"/>
    <pc:docChg chg="undo custSel addSld delSld modSld">
      <pc:chgData name="Leanne Zuur" userId="cea67704-3285-42f7-ac50-96484e0d0d8c" providerId="ADAL" clId="{203C7079-4F50-4062-81D9-C886ABE3CEFD}" dt="2025-10-17T09:43:24.399" v="1204" actId="207"/>
      <pc:docMkLst>
        <pc:docMk/>
      </pc:docMkLst>
      <pc:sldChg chg="modSp mod">
        <pc:chgData name="Leanne Zuur" userId="cea67704-3285-42f7-ac50-96484e0d0d8c" providerId="ADAL" clId="{203C7079-4F50-4062-81D9-C886ABE3CEFD}" dt="2025-10-17T09:43:24.399" v="1204" actId="207"/>
        <pc:sldMkLst>
          <pc:docMk/>
          <pc:sldMk cId="412288234" sldId="260"/>
        </pc:sldMkLst>
        <pc:spChg chg="mod">
          <ac:chgData name="Leanne Zuur" userId="cea67704-3285-42f7-ac50-96484e0d0d8c" providerId="ADAL" clId="{203C7079-4F50-4062-81D9-C886ABE3CEFD}" dt="2025-10-17T09:43:24.399" v="1204" actId="207"/>
          <ac:spMkLst>
            <pc:docMk/>
            <pc:sldMk cId="412288234" sldId="260"/>
            <ac:spMk id="2" creationId="{B6058A89-1F2A-CD96-6A36-FC8C8F23AB20}"/>
          </ac:spMkLst>
        </pc:spChg>
      </pc:sldChg>
      <pc:sldChg chg="modSp mod">
        <pc:chgData name="Leanne Zuur" userId="cea67704-3285-42f7-ac50-96484e0d0d8c" providerId="ADAL" clId="{203C7079-4F50-4062-81D9-C886ABE3CEFD}" dt="2025-10-17T09:26:45.397" v="104" actId="20577"/>
        <pc:sldMkLst>
          <pc:docMk/>
          <pc:sldMk cId="1423906928" sldId="261"/>
        </pc:sldMkLst>
        <pc:spChg chg="mod">
          <ac:chgData name="Leanne Zuur" userId="cea67704-3285-42f7-ac50-96484e0d0d8c" providerId="ADAL" clId="{203C7079-4F50-4062-81D9-C886ABE3CEFD}" dt="2025-10-17T09:26:45.397" v="104" actId="20577"/>
          <ac:spMkLst>
            <pc:docMk/>
            <pc:sldMk cId="1423906928" sldId="261"/>
            <ac:spMk id="2" creationId="{2F4FEA26-FA73-52E4-85B4-975493A53723}"/>
          </ac:spMkLst>
        </pc:spChg>
        <pc:spChg chg="mod">
          <ac:chgData name="Leanne Zuur" userId="cea67704-3285-42f7-ac50-96484e0d0d8c" providerId="ADAL" clId="{203C7079-4F50-4062-81D9-C886ABE3CEFD}" dt="2025-10-17T09:25:11.583" v="23" actId="20577"/>
          <ac:spMkLst>
            <pc:docMk/>
            <pc:sldMk cId="1423906928" sldId="261"/>
            <ac:spMk id="3" creationId="{88EA0F86-E5C8-EE49-8046-EA80667783D2}"/>
          </ac:spMkLst>
        </pc:spChg>
      </pc:sldChg>
      <pc:sldChg chg="modSp mod">
        <pc:chgData name="Leanne Zuur" userId="cea67704-3285-42f7-ac50-96484e0d0d8c" providerId="ADAL" clId="{203C7079-4F50-4062-81D9-C886ABE3CEFD}" dt="2025-10-17T09:25:18.623" v="50" actId="20577"/>
        <pc:sldMkLst>
          <pc:docMk/>
          <pc:sldMk cId="4128479210" sldId="262"/>
        </pc:sldMkLst>
        <pc:spChg chg="mod">
          <ac:chgData name="Leanne Zuur" userId="cea67704-3285-42f7-ac50-96484e0d0d8c" providerId="ADAL" clId="{203C7079-4F50-4062-81D9-C886ABE3CEFD}" dt="2025-10-17T09:25:18.623" v="50" actId="20577"/>
          <ac:spMkLst>
            <pc:docMk/>
            <pc:sldMk cId="4128479210" sldId="262"/>
            <ac:spMk id="3" creationId="{BF94E722-5EB3-3053-606C-9EFF5DBE52E4}"/>
          </ac:spMkLst>
        </pc:spChg>
      </pc:sldChg>
      <pc:sldChg chg="modSp mod">
        <pc:chgData name="Leanne Zuur" userId="cea67704-3285-42f7-ac50-96484e0d0d8c" providerId="ADAL" clId="{203C7079-4F50-4062-81D9-C886ABE3CEFD}" dt="2025-10-17T09:25:28.304" v="74" actId="20577"/>
        <pc:sldMkLst>
          <pc:docMk/>
          <pc:sldMk cId="418818194" sldId="263"/>
        </pc:sldMkLst>
        <pc:spChg chg="mod">
          <ac:chgData name="Leanne Zuur" userId="cea67704-3285-42f7-ac50-96484e0d0d8c" providerId="ADAL" clId="{203C7079-4F50-4062-81D9-C886ABE3CEFD}" dt="2025-10-17T09:25:28.304" v="74" actId="20577"/>
          <ac:spMkLst>
            <pc:docMk/>
            <pc:sldMk cId="418818194" sldId="263"/>
            <ac:spMk id="3" creationId="{AD58C90E-F377-1A75-5477-C743FA9C4631}"/>
          </ac:spMkLst>
        </pc:spChg>
      </pc:sldChg>
      <pc:sldChg chg="modSp del mod">
        <pc:chgData name="Leanne Zuur" userId="cea67704-3285-42f7-ac50-96484e0d0d8c" providerId="ADAL" clId="{203C7079-4F50-4062-81D9-C886ABE3CEFD}" dt="2025-10-17T09:25:57.920" v="97" actId="2696"/>
        <pc:sldMkLst>
          <pc:docMk/>
          <pc:sldMk cId="1900736469" sldId="264"/>
        </pc:sldMkLst>
        <pc:spChg chg="mod">
          <ac:chgData name="Leanne Zuur" userId="cea67704-3285-42f7-ac50-96484e0d0d8c" providerId="ADAL" clId="{203C7079-4F50-4062-81D9-C886ABE3CEFD}" dt="2025-10-17T09:25:36.880" v="96" actId="20577"/>
          <ac:spMkLst>
            <pc:docMk/>
            <pc:sldMk cId="1900736469" sldId="264"/>
            <ac:spMk id="3" creationId="{7F09DAC2-FEA3-4F41-2E70-818A0E7AEE5A}"/>
          </ac:spMkLst>
        </pc:spChg>
      </pc:sldChg>
      <pc:sldChg chg="modSp del mod">
        <pc:chgData name="Leanne Zuur" userId="cea67704-3285-42f7-ac50-96484e0d0d8c" providerId="ADAL" clId="{203C7079-4F50-4062-81D9-C886ABE3CEFD}" dt="2025-10-17T09:42:48.341" v="1195" actId="2696"/>
        <pc:sldMkLst>
          <pc:docMk/>
          <pc:sldMk cId="3922628233" sldId="265"/>
        </pc:sldMkLst>
        <pc:spChg chg="mod">
          <ac:chgData name="Leanne Zuur" userId="cea67704-3285-42f7-ac50-96484e0d0d8c" providerId="ADAL" clId="{203C7079-4F50-4062-81D9-C886ABE3CEFD}" dt="2025-10-17T09:27:39.400" v="105" actId="20577"/>
          <ac:spMkLst>
            <pc:docMk/>
            <pc:sldMk cId="3922628233" sldId="265"/>
            <ac:spMk id="2" creationId="{2668943E-2A83-4E6D-7707-318A90757403}"/>
          </ac:spMkLst>
        </pc:spChg>
      </pc:sldChg>
      <pc:sldChg chg="modSp mod">
        <pc:chgData name="Leanne Zuur" userId="cea67704-3285-42f7-ac50-96484e0d0d8c" providerId="ADAL" clId="{203C7079-4F50-4062-81D9-C886ABE3CEFD}" dt="2025-10-17T09:29:18.247" v="201" actId="6549"/>
        <pc:sldMkLst>
          <pc:docMk/>
          <pc:sldMk cId="274240768" sldId="267"/>
        </pc:sldMkLst>
        <pc:spChg chg="mod">
          <ac:chgData name="Leanne Zuur" userId="cea67704-3285-42f7-ac50-96484e0d0d8c" providerId="ADAL" clId="{203C7079-4F50-4062-81D9-C886ABE3CEFD}" dt="2025-10-17T09:29:18.247" v="201" actId="6549"/>
          <ac:spMkLst>
            <pc:docMk/>
            <pc:sldMk cId="274240768" sldId="267"/>
            <ac:spMk id="2" creationId="{B643D9DE-1C64-F9C9-8E09-A3FFFB61CAF1}"/>
          </ac:spMkLst>
        </pc:spChg>
      </pc:sldChg>
      <pc:sldChg chg="modSp mod">
        <pc:chgData name="Leanne Zuur" userId="cea67704-3285-42f7-ac50-96484e0d0d8c" providerId="ADAL" clId="{203C7079-4F50-4062-81D9-C886ABE3CEFD}" dt="2025-10-17T09:33:02.806" v="453" actId="313"/>
        <pc:sldMkLst>
          <pc:docMk/>
          <pc:sldMk cId="4082702640" sldId="268"/>
        </pc:sldMkLst>
        <pc:spChg chg="mod">
          <ac:chgData name="Leanne Zuur" userId="cea67704-3285-42f7-ac50-96484e0d0d8c" providerId="ADAL" clId="{203C7079-4F50-4062-81D9-C886ABE3CEFD}" dt="2025-10-17T09:33:02.806" v="453" actId="313"/>
          <ac:spMkLst>
            <pc:docMk/>
            <pc:sldMk cId="4082702640" sldId="268"/>
            <ac:spMk id="2" creationId="{3310D260-27B4-818A-5642-C847AA4B43CB}"/>
          </ac:spMkLst>
        </pc:spChg>
      </pc:sldChg>
      <pc:sldChg chg="modSp mod">
        <pc:chgData name="Leanne Zuur" userId="cea67704-3285-42f7-ac50-96484e0d0d8c" providerId="ADAL" clId="{203C7079-4F50-4062-81D9-C886ABE3CEFD}" dt="2025-10-17T09:34:53.086" v="604" actId="20577"/>
        <pc:sldMkLst>
          <pc:docMk/>
          <pc:sldMk cId="1739387592" sldId="271"/>
        </pc:sldMkLst>
        <pc:spChg chg="mod">
          <ac:chgData name="Leanne Zuur" userId="cea67704-3285-42f7-ac50-96484e0d0d8c" providerId="ADAL" clId="{203C7079-4F50-4062-81D9-C886ABE3CEFD}" dt="2025-10-17T09:34:53.086" v="604" actId="20577"/>
          <ac:spMkLst>
            <pc:docMk/>
            <pc:sldMk cId="1739387592" sldId="271"/>
            <ac:spMk id="2" creationId="{03A8FDF6-C1AB-5FC4-0C16-7315E5F4F6D8}"/>
          </ac:spMkLst>
        </pc:spChg>
      </pc:sldChg>
      <pc:sldChg chg="modSp mod">
        <pc:chgData name="Leanne Zuur" userId="cea67704-3285-42f7-ac50-96484e0d0d8c" providerId="ADAL" clId="{203C7079-4F50-4062-81D9-C886ABE3CEFD}" dt="2025-10-17T09:37:47.990" v="957" actId="20577"/>
        <pc:sldMkLst>
          <pc:docMk/>
          <pc:sldMk cId="851697600" sldId="272"/>
        </pc:sldMkLst>
        <pc:spChg chg="mod">
          <ac:chgData name="Leanne Zuur" userId="cea67704-3285-42f7-ac50-96484e0d0d8c" providerId="ADAL" clId="{203C7079-4F50-4062-81D9-C886ABE3CEFD}" dt="2025-10-17T09:37:47.990" v="957" actId="20577"/>
          <ac:spMkLst>
            <pc:docMk/>
            <pc:sldMk cId="851697600" sldId="272"/>
            <ac:spMk id="2" creationId="{FFBA7358-DA27-FF5D-549E-8A840716A210}"/>
          </ac:spMkLst>
        </pc:spChg>
      </pc:sldChg>
      <pc:sldChg chg="modSp add mod">
        <pc:chgData name="Leanne Zuur" userId="cea67704-3285-42f7-ac50-96484e0d0d8c" providerId="ADAL" clId="{203C7079-4F50-4062-81D9-C886ABE3CEFD}" dt="2025-10-17T09:40:18.389" v="1194" actId="313"/>
        <pc:sldMkLst>
          <pc:docMk/>
          <pc:sldMk cId="3201288457" sldId="276"/>
        </pc:sldMkLst>
        <pc:spChg chg="mod">
          <ac:chgData name="Leanne Zuur" userId="cea67704-3285-42f7-ac50-96484e0d0d8c" providerId="ADAL" clId="{203C7079-4F50-4062-81D9-C886ABE3CEFD}" dt="2025-10-17T09:40:18.389" v="1194" actId="313"/>
          <ac:spMkLst>
            <pc:docMk/>
            <pc:sldMk cId="3201288457" sldId="276"/>
            <ac:spMk id="2" creationId="{33BE2645-A0F4-C6A1-5920-B5D765E55923}"/>
          </ac:spMkLst>
        </pc:spChg>
        <pc:spChg chg="mod">
          <ac:chgData name="Leanne Zuur" userId="cea67704-3285-42f7-ac50-96484e0d0d8c" providerId="ADAL" clId="{203C7079-4F50-4062-81D9-C886ABE3CEFD}" dt="2025-10-17T09:39:22.308" v="974" actId="20577"/>
          <ac:spMkLst>
            <pc:docMk/>
            <pc:sldMk cId="3201288457" sldId="276"/>
            <ac:spMk id="3" creationId="{4AFB3B55-4622-03BF-5EE1-D403F55BC6B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938A8A5-B2D6-D5FE-BA13-7D7581750C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15D981B-8DED-F9C9-BD40-AF5BDD5E5D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680B9-19CC-4AE9-B541-FA58F175A02A}" type="datetimeFigureOut">
              <a:rPr lang="nl-NL" smtClean="0"/>
              <a:t>17-10-2025</a:t>
            </a:fld>
            <a:endParaRPr lang="nl-NL"/>
          </a:p>
        </p:txBody>
      </p:sp>
      <p:sp>
        <p:nvSpPr>
          <p:cNvPr id="4" name="Tijdelijke aanduiding voor voettekst 3">
            <a:extLst>
              <a:ext uri="{FF2B5EF4-FFF2-40B4-BE49-F238E27FC236}">
                <a16:creationId xmlns:a16="http://schemas.microsoft.com/office/drawing/2014/main" id="{E16822E3-BC01-44FC-2A8C-C0BDA52ABE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A404453-D1DD-4E36-4562-F446460E3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4A2027-C6DD-497A-8647-87F0B1B77BAA}" type="slidenum">
              <a:rPr lang="nl-NL" smtClean="0"/>
              <a:t>‹nr.›</a:t>
            </a:fld>
            <a:endParaRPr lang="nl-NL"/>
          </a:p>
        </p:txBody>
      </p:sp>
    </p:spTree>
    <p:extLst>
      <p:ext uri="{BB962C8B-B14F-4D97-AF65-F5344CB8AC3E}">
        <p14:creationId xmlns:p14="http://schemas.microsoft.com/office/powerpoint/2010/main" val="113530351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B8B8F-1853-4BA6-84DE-A61B3D86F6AA}" type="datetimeFigureOut">
              <a:rPr lang="nl-NL" smtClean="0"/>
              <a:t>17-10-2025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82403-D312-452C-8EF4-A5AAB8B062A4}" type="slidenum">
              <a:rPr lang="nl-NL" smtClean="0"/>
              <a:t>‹nr.›</a:t>
            </a:fld>
            <a:endParaRPr lang="nl-NL" dirty="0"/>
          </a:p>
        </p:txBody>
      </p:sp>
    </p:spTree>
    <p:extLst>
      <p:ext uri="{BB962C8B-B14F-4D97-AF65-F5344CB8AC3E}">
        <p14:creationId xmlns:p14="http://schemas.microsoft.com/office/powerpoint/2010/main" val="220244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6" name="Golf">
            <a:extLst>
              <a:ext uri="{FF2B5EF4-FFF2-40B4-BE49-F238E27FC236}">
                <a16:creationId xmlns:a16="http://schemas.microsoft.com/office/drawing/2014/main" id="{845FD710-1D4B-432F-7A82-E79E7FB6317B}"/>
              </a:ext>
            </a:extLst>
          </p:cNvPr>
          <p:cNvPicPr>
            <a:picLocks noChangeAspect="1"/>
          </p:cNvPicPr>
          <p:nvPr userDrawn="1"/>
        </p:nvPicPr>
        <p:blipFill>
          <a:blip r:embed="rId2"/>
          <a:stretch>
            <a:fillRect/>
          </a:stretch>
        </p:blipFill>
        <p:spPr>
          <a:xfrm>
            <a:off x="0" y="5059680"/>
            <a:ext cx="12192000" cy="1798320"/>
          </a:xfrm>
          <a:prstGeom prst="rect">
            <a:avLst/>
          </a:prstGeom>
        </p:spPr>
      </p:pic>
      <p:pic>
        <p:nvPicPr>
          <p:cNvPr id="39" name="Logo">
            <a:extLst>
              <a:ext uri="{FF2B5EF4-FFF2-40B4-BE49-F238E27FC236}">
                <a16:creationId xmlns:a16="http://schemas.microsoft.com/office/drawing/2014/main" id="{8AA18E27-3D59-F49F-B0F0-BA44F899AD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6076800"/>
            <a:ext cx="4404554" cy="532800"/>
          </a:xfrm>
          <a:prstGeom prst="rect">
            <a:avLst/>
          </a:prstGeom>
        </p:spPr>
      </p:pic>
      <p:sp>
        <p:nvSpPr>
          <p:cNvPr id="24" name="Tijdelijke aanduiding voor afbeelding 23">
            <a:extLst>
              <a:ext uri="{FF2B5EF4-FFF2-40B4-BE49-F238E27FC236}">
                <a16:creationId xmlns:a16="http://schemas.microsoft.com/office/drawing/2014/main" id="{9196EE4B-59E3-80AF-51CF-DE8D0DB2E22B}"/>
              </a:ext>
            </a:extLst>
          </p:cNvPr>
          <p:cNvSpPr>
            <a:spLocks noGrp="1"/>
          </p:cNvSpPr>
          <p:nvPr>
            <p:ph type="pic" sz="quarter" idx="10"/>
          </p:nvPr>
        </p:nvSpPr>
        <p:spPr>
          <a:xfrm>
            <a:off x="1114087" y="2576275"/>
            <a:ext cx="6018455" cy="3652512"/>
          </a:xfrm>
          <a:custGeom>
            <a:avLst/>
            <a:gdLst>
              <a:gd name="connsiteX0" fmla="*/ 1630545 w 6018455"/>
              <a:gd name="connsiteY0" fmla="*/ 58 h 3652512"/>
              <a:gd name="connsiteX1" fmla="*/ 2422238 w 6018455"/>
              <a:gd name="connsiteY1" fmla="*/ 238453 h 3652512"/>
              <a:gd name="connsiteX2" fmla="*/ 5942777 w 6018455"/>
              <a:gd name="connsiteY2" fmla="*/ 1232152 h 3652512"/>
              <a:gd name="connsiteX3" fmla="*/ 3160591 w 6018455"/>
              <a:gd name="connsiteY3" fmla="*/ 3545531 h 3652512"/>
              <a:gd name="connsiteX4" fmla="*/ 28785 w 6018455"/>
              <a:gd name="connsiteY4" fmla="*/ 2152984 h 3652512"/>
              <a:gd name="connsiteX5" fmla="*/ 1630545 w 6018455"/>
              <a:gd name="connsiteY5" fmla="*/ 58 h 36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55" h="3652512">
                <a:moveTo>
                  <a:pt x="1630545" y="58"/>
                </a:moveTo>
                <a:cubicBezTo>
                  <a:pt x="1877682" y="-2328"/>
                  <a:pt x="2143800" y="68853"/>
                  <a:pt x="2422238" y="238453"/>
                </a:cubicBezTo>
                <a:cubicBezTo>
                  <a:pt x="3708868" y="1021222"/>
                  <a:pt x="5503395" y="234207"/>
                  <a:pt x="5942777" y="1232152"/>
                </a:cubicBezTo>
                <a:cubicBezTo>
                  <a:pt x="6334744" y="2121344"/>
                  <a:pt x="5173894" y="3060667"/>
                  <a:pt x="3160591" y="3545531"/>
                </a:cubicBezTo>
                <a:cubicBezTo>
                  <a:pt x="1418822" y="3965200"/>
                  <a:pt x="254877" y="3076966"/>
                  <a:pt x="28785" y="2152984"/>
                </a:cubicBezTo>
                <a:cubicBezTo>
                  <a:pt x="-154915" y="1402137"/>
                  <a:pt x="559615" y="10395"/>
                  <a:pt x="1630545" y="58"/>
                </a:cubicBezTo>
                <a:close/>
              </a:path>
            </a:pathLst>
          </a:custGeom>
          <a:solidFill>
            <a:schemeClr val="bg1">
              <a:lumMod val="95000"/>
            </a:schemeClr>
          </a:solidFill>
        </p:spPr>
        <p:txBody>
          <a:bodyPr wrap="square" lIns="720000" tIns="792000" rIns="720000" bIns="684000" anchor="b" anchorCtr="0">
            <a:noAutofit/>
          </a:bodyPr>
          <a:lstStyle>
            <a:lvl1pPr marL="0" indent="0" algn="ctr">
              <a:buFont typeface="Arial" panose="020B0604020202020204" pitchFamily="34" charset="0"/>
              <a:buNone/>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78CD4033-D594-4D61-AE7B-CC8E7CF3882A}"/>
              </a:ext>
            </a:extLst>
          </p:cNvPr>
          <p:cNvSpPr>
            <a:spLocks noGrp="1"/>
          </p:cNvSpPr>
          <p:nvPr>
            <p:ph type="ctrTitle"/>
          </p:nvPr>
        </p:nvSpPr>
        <p:spPr>
          <a:xfrm>
            <a:off x="827999" y="502980"/>
            <a:ext cx="10537199" cy="738664"/>
          </a:xfrm>
        </p:spPr>
        <p:txBody>
          <a:bodyPr anchor="t" anchorCtr="0">
            <a:noAutofit/>
          </a:bodyPr>
          <a:lstStyle>
            <a:lvl1pPr algn="l">
              <a:defRPr sz="4800"/>
            </a:lvl1pPr>
          </a:lstStyle>
          <a:p>
            <a:r>
              <a:rPr lang="nl-NL"/>
              <a:t>Klik om stijl te bewerken</a:t>
            </a:r>
            <a:endParaRPr lang="nl-NL" dirty="0"/>
          </a:p>
        </p:txBody>
      </p:sp>
      <p:sp>
        <p:nvSpPr>
          <p:cNvPr id="3" name="Ondertitel 2">
            <a:extLst>
              <a:ext uri="{FF2B5EF4-FFF2-40B4-BE49-F238E27FC236}">
                <a16:creationId xmlns:a16="http://schemas.microsoft.com/office/drawing/2014/main" id="{D0BA52AB-B6C0-4949-8064-C058D438522B}"/>
              </a:ext>
            </a:extLst>
          </p:cNvPr>
          <p:cNvSpPr>
            <a:spLocks noGrp="1"/>
          </p:cNvSpPr>
          <p:nvPr>
            <p:ph type="subTitle" idx="1"/>
          </p:nvPr>
        </p:nvSpPr>
        <p:spPr>
          <a:xfrm>
            <a:off x="828000" y="1312843"/>
            <a:ext cx="10537200" cy="738664"/>
          </a:xfrm>
        </p:spPr>
        <p:txBody>
          <a:bodyPr>
            <a:noAutofit/>
          </a:bodyPr>
          <a:lstStyle>
            <a:lvl1pPr marL="0" indent="0" algn="l">
              <a:buNone/>
              <a:defRPr sz="4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34" name="Tijdelijke aanduiding voor tekst 33">
            <a:extLst>
              <a:ext uri="{FF2B5EF4-FFF2-40B4-BE49-F238E27FC236}">
                <a16:creationId xmlns:a16="http://schemas.microsoft.com/office/drawing/2014/main" id="{AA1C8326-6BF6-5E84-67F3-695B889D2CF3}"/>
              </a:ext>
            </a:extLst>
          </p:cNvPr>
          <p:cNvSpPr>
            <a:spLocks noGrp="1"/>
          </p:cNvSpPr>
          <p:nvPr>
            <p:ph type="body" sz="quarter" idx="11" hasCustomPrompt="1"/>
          </p:nvPr>
        </p:nvSpPr>
        <p:spPr>
          <a:xfrm>
            <a:off x="4554000" y="2826000"/>
            <a:ext cx="2768400" cy="1458000"/>
          </a:xfrm>
          <a:blipFill>
            <a:blip r:embed="rId4"/>
            <a:stretch>
              <a:fillRect/>
            </a:stretch>
          </a:blipFill>
        </p:spPr>
        <p:txBody>
          <a:bodyPr lIns="108000" rIns="108000" bIns="144000" anchor="ctr" anchorCtr="0"/>
          <a:lstStyle>
            <a:lvl1pPr marL="0" indent="0" algn="ctr">
              <a:spcBef>
                <a:spcPts val="0"/>
              </a:spcBef>
              <a:buNone/>
              <a:defRPr sz="1800">
                <a:solidFill>
                  <a:schemeClr val="bg1"/>
                </a:solidFill>
              </a:defRPr>
            </a:lvl1pPr>
          </a:lstStyle>
          <a:p>
            <a:pPr lvl="0"/>
            <a:r>
              <a:rPr lang="nl-NL" dirty="0"/>
              <a:t>[hier kan ook tekst]</a:t>
            </a:r>
          </a:p>
        </p:txBody>
      </p:sp>
      <p:sp>
        <p:nvSpPr>
          <p:cNvPr id="4" name="Tijdelijke aanduiding voor dianummer 3">
            <a:extLst>
              <a:ext uri="{FF2B5EF4-FFF2-40B4-BE49-F238E27FC236}">
                <a16:creationId xmlns:a16="http://schemas.microsoft.com/office/drawing/2014/main" id="{78321A80-6ED6-A0E2-645A-1050B36D844E}"/>
              </a:ext>
            </a:extLst>
          </p:cNvPr>
          <p:cNvSpPr>
            <a:spLocks noGrp="1"/>
          </p:cNvSpPr>
          <p:nvPr>
            <p:ph type="sldNum" sz="quarter" idx="12"/>
          </p:nvPr>
        </p:nvSpPr>
        <p:spPr>
          <a:xfrm>
            <a:off x="-180000" y="6674400"/>
            <a:ext cx="180000" cy="183600"/>
          </a:xfrm>
        </p:spPr>
        <p:txBody>
          <a:bodyPr/>
          <a:lstStyle>
            <a:lvl1pPr>
              <a:lnSpc>
                <a:spcPct val="0"/>
              </a:lnSpc>
              <a:defRPr sz="100">
                <a:solidFill>
                  <a:srgbClr val="E4E4E4"/>
                </a:solidFill>
              </a:defRPr>
            </a:lvl1p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308528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121" name="Titel">
            <a:extLst>
              <a:ext uri="{FF2B5EF4-FFF2-40B4-BE49-F238E27FC236}">
                <a16:creationId xmlns:a16="http://schemas.microsoft.com/office/drawing/2014/main" id="{9832AF1D-3B01-4FCA-BD0E-9FC69B177B89}"/>
              </a:ext>
            </a:extLst>
          </p:cNvPr>
          <p:cNvSpPr txBox="1"/>
          <p:nvPr userDrawn="1"/>
        </p:nvSpPr>
        <p:spPr>
          <a:xfrm>
            <a:off x="1080002" y="540003"/>
            <a:ext cx="2121117" cy="615425"/>
          </a:xfrm>
          <a:prstGeom prst="rect">
            <a:avLst/>
          </a:prstGeom>
          <a:noFill/>
        </p:spPr>
        <p:txBody>
          <a:bodyPr vert="horz" wrap="square" lIns="0" tIns="0" rIns="0" bIns="0" rtlCol="0" anchor="t" anchorCtr="0">
            <a:spAutoFit/>
          </a:bodyPr>
          <a:lstStyle>
            <a:lvl1pPr defTabSz="1177226">
              <a:lnSpc>
                <a:spcPct val="100000"/>
              </a:lnSpc>
              <a:spcBef>
                <a:spcPct val="0"/>
              </a:spcBef>
              <a:buNone/>
              <a:defRPr sz="4000" b="1" cap="none" baseline="0">
                <a:solidFill>
                  <a:schemeClr val="accent1"/>
                </a:solidFill>
                <a:effectLst/>
                <a:latin typeface="+mj-lt"/>
                <a:ea typeface="+mj-ea"/>
                <a:cs typeface="+mj-cs"/>
              </a:defRPr>
            </a:lvl1pPr>
          </a:lstStyle>
          <a:p>
            <a:pPr lvl="0"/>
            <a:r>
              <a:rPr lang="nl-NL" sz="3999" dirty="0">
                <a:latin typeface="Calibri Light" panose="020F0302020204030204" pitchFamily="34" charset="0"/>
                <a:cs typeface="Calibri Light" panose="020F0302020204030204" pitchFamily="34" charset="0"/>
              </a:rPr>
              <a:t>Tips</a:t>
            </a:r>
          </a:p>
        </p:txBody>
      </p:sp>
      <p:grpSp>
        <p:nvGrpSpPr>
          <p:cNvPr id="122" name="Tip Nieuwe dia">
            <a:extLst>
              <a:ext uri="{FF2B5EF4-FFF2-40B4-BE49-F238E27FC236}">
                <a16:creationId xmlns:a16="http://schemas.microsoft.com/office/drawing/2014/main" id="{2F3A47AE-5DF6-4111-8B0C-0399D4275924}"/>
              </a:ext>
            </a:extLst>
          </p:cNvPr>
          <p:cNvGrpSpPr/>
          <p:nvPr userDrawn="1"/>
        </p:nvGrpSpPr>
        <p:grpSpPr>
          <a:xfrm>
            <a:off x="1114089" y="1391510"/>
            <a:ext cx="2304000" cy="5170646"/>
            <a:chOff x="-2545133" y="2057057"/>
            <a:chExt cx="2304000" cy="5170646"/>
          </a:xfrm>
        </p:grpSpPr>
        <p:sp>
          <p:nvSpPr>
            <p:cNvPr id="123" name="Tip tekst">
              <a:extLst>
                <a:ext uri="{FF2B5EF4-FFF2-40B4-BE49-F238E27FC236}">
                  <a16:creationId xmlns:a16="http://schemas.microsoft.com/office/drawing/2014/main" id="{76D67B95-38B3-4D3A-AEA9-4A12D55E48B7}"/>
                </a:ext>
              </a:extLst>
            </p:cNvPr>
            <p:cNvSpPr txBox="1"/>
            <p:nvPr userDrawn="1"/>
          </p:nvSpPr>
          <p:spPr>
            <a:xfrm>
              <a:off x="-2545133" y="2057057"/>
              <a:ext cx="2304000" cy="5170646"/>
            </a:xfrm>
            <a:prstGeom prst="rect">
              <a:avLst/>
            </a:prstGeom>
            <a:noFill/>
          </p:spPr>
          <p:txBody>
            <a:bodyPr wrap="square" lIns="0" tIns="0" rIns="0" bIns="0" rtlCol="0">
              <a:spAutoFit/>
            </a:bodyPr>
            <a:lstStyle/>
            <a:p>
              <a:pPr>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Nieuwe</a:t>
              </a:r>
              <a:r>
                <a:rPr lang="nl-NL" sz="1050" b="1" baseline="0" noProof="1">
                  <a:solidFill>
                    <a:schemeClr val="tx2"/>
                  </a:solidFill>
                  <a:latin typeface="Calibri Light" panose="020F0302020204030204" pitchFamily="34" charset="0"/>
                  <a:cs typeface="Calibri Light" panose="020F0302020204030204" pitchFamily="34" charset="0"/>
                </a:rPr>
                <a:t> </a:t>
              </a: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dia</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aseline="0" noProof="1">
                  <a:solidFill>
                    <a:schemeClr val="tx1"/>
                  </a:solidFill>
                  <a:latin typeface="Calibri Light" panose="020F0302020204030204" pitchFamily="34" charset="0"/>
                  <a:cs typeface="Calibri Light" panose="020F0302020204030204" pitchFamily="34" charset="0"/>
                </a:rPr>
                <a:t>: klik </a:t>
              </a:r>
              <a:r>
                <a:rPr lang="nl-NL" sz="1050" u="sng" baseline="0" noProof="1">
                  <a:solidFill>
                    <a:schemeClr val="tx1"/>
                  </a:solidFill>
                  <a:latin typeface="Calibri Light" panose="020F0302020204030204" pitchFamily="34" charset="0"/>
                  <a:cs typeface="Calibri Light" panose="020F0302020204030204" pitchFamily="34" charset="0"/>
                </a:rPr>
                <a:t>op het tekstje onder </a:t>
              </a:r>
              <a:r>
                <a:rPr lang="nl-NL" sz="1050" baseline="0" noProof="1">
                  <a:solidFill>
                    <a:schemeClr val="tx1"/>
                  </a:solidFill>
                  <a:latin typeface="Calibri Light" panose="020F0302020204030204" pitchFamily="34" charset="0"/>
                  <a:cs typeface="Calibri Light" panose="020F0302020204030204" pitchFamily="34" charset="0"/>
                </a:rPr>
                <a:t>het pictogram </a:t>
              </a:r>
              <a:r>
                <a:rPr lang="nl-NL" sz="1050" b="1" baseline="0" noProof="1">
                  <a:solidFill>
                    <a:schemeClr val="tx1"/>
                  </a:solidFill>
                  <a:latin typeface="Calibri Light" panose="020F0302020204030204" pitchFamily="34" charset="0"/>
                  <a:cs typeface="Calibri Light" panose="020F0302020204030204" pitchFamily="34" charset="0"/>
                </a:rPr>
                <a:t>Nieuwe dia</a:t>
              </a:r>
              <a:r>
                <a:rPr lang="nl-NL" sz="105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Andere indeling voor huidige dia</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0" baseline="0" noProof="1">
                  <a:solidFill>
                    <a:schemeClr val="tx1"/>
                  </a:solidFill>
                  <a:latin typeface="Calibri Light" panose="020F0302020204030204" pitchFamily="34" charset="0"/>
                  <a:cs typeface="Calibri Light" panose="020F0302020204030204" pitchFamily="34" charset="0"/>
                </a:rPr>
                <a:t>: klik op </a:t>
              </a:r>
              <a:r>
                <a:rPr lang="nl-NL" sz="1050" b="1" baseline="0" noProof="1">
                  <a:solidFill>
                    <a:schemeClr val="tx1"/>
                  </a:solidFill>
                  <a:latin typeface="Calibri Light" panose="020F0302020204030204" pitchFamily="34" charset="0"/>
                  <a:cs typeface="Calibri Light" panose="020F0302020204030204" pitchFamily="34" charset="0"/>
                </a:rPr>
                <a:t>Indeling</a:t>
              </a:r>
              <a:r>
                <a:rPr lang="nl-NL" sz="1050" b="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1" baseline="0" noProof="1">
                  <a:solidFill>
                    <a:schemeClr val="tx1"/>
                  </a:solidFill>
                  <a:latin typeface="Calibri Light" panose="020F0302020204030204" pitchFamily="34" charset="0"/>
                  <a:cs typeface="Calibri Light" panose="020F0302020204030204" pitchFamily="34" charset="0"/>
                </a:rPr>
                <a:t>KLEUREN</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Het ingestelde kleurenthema bevat onze huisstijlkleuren. Omdat ze er niet allemaal inpassen (alleen de laatste 6 kunnen gevuld worden voor accenten) staan alle huisstijlkleuren ook in de blokjes boven elke dia, inclusief de twee additionele kleuren groen en rood. Deze kleuren kun je ‘oppikken’ via de pipet-functie bij b.v. het kleuren van tekst of de opvulling van een vorm:</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p:txBody>
        </p:sp>
        <p:pic>
          <p:nvPicPr>
            <p:cNvPr id="124" name="Icon Nieuwe dia">
              <a:extLst>
                <a:ext uri="{FF2B5EF4-FFF2-40B4-BE49-F238E27FC236}">
                  <a16:creationId xmlns:a16="http://schemas.microsoft.com/office/drawing/2014/main" id="{7514B464-40D9-4395-B242-8B1A8E5A62B1}"/>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2003707" y="2776092"/>
              <a:ext cx="495369" cy="762106"/>
            </a:xfrm>
            <a:prstGeom prst="rect">
              <a:avLst/>
            </a:prstGeom>
          </p:spPr>
        </p:pic>
        <p:sp>
          <p:nvSpPr>
            <p:cNvPr id="125" name="Pijl">
              <a:extLst>
                <a:ext uri="{FF2B5EF4-FFF2-40B4-BE49-F238E27FC236}">
                  <a16:creationId xmlns:a16="http://schemas.microsoft.com/office/drawing/2014/main" id="{764757AD-2B56-4485-A16B-AA17D099C223}"/>
                </a:ext>
              </a:extLst>
            </p:cNvPr>
            <p:cNvSpPr/>
            <p:nvPr userDrawn="1"/>
          </p:nvSpPr>
          <p:spPr>
            <a:xfrm>
              <a:off x="-1498911" y="3213945"/>
              <a:ext cx="606634" cy="18107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solidFill>
                  <a:schemeClr val="tx1"/>
                </a:solidFill>
              </a:endParaRPr>
            </a:p>
          </p:txBody>
        </p:sp>
        <p:pic>
          <p:nvPicPr>
            <p:cNvPr id="126" name="Icon Indeling">
              <a:extLst>
                <a:ext uri="{FF2B5EF4-FFF2-40B4-BE49-F238E27FC236}">
                  <a16:creationId xmlns:a16="http://schemas.microsoft.com/office/drawing/2014/main" id="{087A846B-EA89-4B54-A854-EC14B137075C}"/>
                </a:ext>
              </a:extLst>
            </p:cNvPr>
            <p:cNvPicPr>
              <a:picLocks noChangeAspect="1"/>
            </p:cNvPicPr>
            <p:nvPr userDrawn="1"/>
          </p:nvPicPr>
          <p:blipFill>
            <a:blip r:embed="rId3">
              <a:extLst>
                <a:ext uri="{28A0092B-C50C-407E-A947-70E740481C1C}">
                  <a14:useLocalDpi xmlns:a14="http://schemas.microsoft.com/office/drawing/2010/main" val="0"/>
                </a:ext>
              </a:extLst>
            </a:blip>
            <a:stretch/>
          </p:blipFill>
          <p:spPr>
            <a:xfrm>
              <a:off x="-2052470" y="4552251"/>
              <a:ext cx="838317" cy="228632"/>
            </a:xfrm>
            <a:prstGeom prst="rect">
              <a:avLst/>
            </a:prstGeom>
          </p:spPr>
        </p:pic>
        <p:cxnSp>
          <p:nvCxnSpPr>
            <p:cNvPr id="127" name="Lijn">
              <a:extLst>
                <a:ext uri="{FF2B5EF4-FFF2-40B4-BE49-F238E27FC236}">
                  <a16:creationId xmlns:a16="http://schemas.microsoft.com/office/drawing/2014/main" id="{EEEAE59C-FEF7-4ADA-9FDC-3CE8BDF07E7B}"/>
                </a:ext>
              </a:extLst>
            </p:cNvPr>
            <p:cNvCxnSpPr>
              <a:cxnSpLocks/>
            </p:cNvCxnSpPr>
            <p:nvPr userDrawn="1"/>
          </p:nvCxnSpPr>
          <p:spPr>
            <a:xfrm>
              <a:off x="-2545133" y="224955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Lijn">
              <a:extLst>
                <a:ext uri="{FF2B5EF4-FFF2-40B4-BE49-F238E27FC236}">
                  <a16:creationId xmlns:a16="http://schemas.microsoft.com/office/drawing/2014/main" id="{DCE5BD24-CCFA-4DB5-A414-B10E7DB9B620}"/>
                </a:ext>
              </a:extLst>
            </p:cNvPr>
            <p:cNvCxnSpPr>
              <a:cxnSpLocks/>
            </p:cNvCxnSpPr>
            <p:nvPr userDrawn="1"/>
          </p:nvCxnSpPr>
          <p:spPr>
            <a:xfrm>
              <a:off x="-2545133" y="4186876"/>
              <a:ext cx="230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9" name="Tip Tekst opmaken">
            <a:extLst>
              <a:ext uri="{FF2B5EF4-FFF2-40B4-BE49-F238E27FC236}">
                <a16:creationId xmlns:a16="http://schemas.microsoft.com/office/drawing/2014/main" id="{72553A87-E6DE-4AC8-ADFF-F96D4DE43FE9}"/>
              </a:ext>
            </a:extLst>
          </p:cNvPr>
          <p:cNvGrpSpPr/>
          <p:nvPr userDrawn="1"/>
        </p:nvGrpSpPr>
        <p:grpSpPr>
          <a:xfrm>
            <a:off x="3908090" y="1391508"/>
            <a:ext cx="2304000" cy="4074985"/>
            <a:chOff x="-2564091" y="1731373"/>
            <a:chExt cx="2304000" cy="4074985"/>
          </a:xfrm>
        </p:grpSpPr>
        <p:sp>
          <p:nvSpPr>
            <p:cNvPr id="130" name="Tip tekst">
              <a:extLst>
                <a:ext uri="{FF2B5EF4-FFF2-40B4-BE49-F238E27FC236}">
                  <a16:creationId xmlns:a16="http://schemas.microsoft.com/office/drawing/2014/main" id="{D7BB2FFC-8DBF-407F-8DB2-3AA87503BAF7}"/>
                </a:ext>
              </a:extLst>
            </p:cNvPr>
            <p:cNvSpPr txBox="1"/>
            <p:nvPr userDrawn="1"/>
          </p:nvSpPr>
          <p:spPr>
            <a:xfrm>
              <a:off x="-2564091" y="1731373"/>
              <a:ext cx="2304000" cy="3877985"/>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Tekst opmaken</a:t>
              </a:r>
            </a:p>
            <a:p>
              <a:pPr>
                <a:lnSpc>
                  <a:spcPct val="100000"/>
                </a:lnSpc>
              </a:pPr>
              <a:endParaRPr lang="nl-NL" sz="1050" cap="all" baseline="0" noProof="1">
                <a:solidFill>
                  <a:schemeClr val="accent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In tekstkaders zijn vijf stijlen ingesteld:</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Je kiest een stijl door </a:t>
              </a:r>
              <a:r>
                <a:rPr lang="nl-NL" sz="1050" i="1" baseline="0" noProof="1">
                  <a:solidFill>
                    <a:schemeClr val="tx1"/>
                  </a:solidFill>
                  <a:latin typeface="Calibri Light" panose="020F0302020204030204" pitchFamily="34" charset="0"/>
                  <a:cs typeface="Calibri Light" panose="020F0302020204030204" pitchFamily="34" charset="0"/>
                </a:rPr>
                <a:t>aan het begin van een alinea </a:t>
              </a:r>
              <a:r>
                <a:rPr lang="nl-NL" sz="1050" baseline="0" noProof="1">
                  <a:solidFill>
                    <a:schemeClr val="tx1"/>
                  </a:solidFill>
                  <a:latin typeface="Calibri Light" panose="020F0302020204030204" pitchFamily="34" charset="0"/>
                  <a:cs typeface="Calibri Light" panose="020F0302020204030204" pitchFamily="34" charset="0"/>
                </a:rPr>
                <a:t>op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of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te drukken:</a:t>
              </a:r>
            </a:p>
            <a:p>
              <a:pPr marL="143991" indent="-143991">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volgende</a:t>
              </a:r>
              <a:r>
                <a:rPr lang="nl-NL" sz="1050" baseline="0" noProof="1">
                  <a:solidFill>
                    <a:schemeClr val="tx1"/>
                  </a:solidFill>
                  <a:latin typeface="Calibri Light" panose="020F0302020204030204" pitchFamily="34" charset="0"/>
                  <a:cs typeface="Calibri Light" panose="020F0302020204030204" pitchFamily="34" charset="0"/>
                </a:rPr>
                <a:t> stijl</a:t>
              </a:r>
            </a:p>
            <a:p>
              <a:pPr marL="143991" indent="-143991">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vorige</a:t>
              </a:r>
              <a:r>
                <a:rPr lang="nl-NL" sz="1050" i="0" u="none" baseline="0" noProof="1">
                  <a:solidFill>
                    <a:schemeClr val="tx1"/>
                  </a:solidFill>
                  <a:latin typeface="Calibri Light" panose="020F0302020204030204" pitchFamily="34" charset="0"/>
                  <a:cs typeface="Calibri Light" panose="020F0302020204030204" pitchFamily="34" charset="0"/>
                </a:rPr>
                <a:t> stijl</a:t>
              </a:r>
            </a:p>
            <a:p>
              <a:pPr marL="0" indent="0">
                <a:lnSpc>
                  <a:spcPct val="100000"/>
                </a:lnSpc>
                <a:buFont typeface="Calibri" panose="020B0604020202020204" pitchFamily="34" charset="0"/>
                <a:buNone/>
              </a:pPr>
              <a:endParaRPr lang="nl-NL" sz="105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r>
                <a:rPr lang="nl-NL" sz="1050" i="0" u="none" baseline="0" noProof="1">
                  <a:solidFill>
                    <a:schemeClr val="tx1"/>
                  </a:solidFill>
                  <a:latin typeface="Calibri Light" panose="020F0302020204030204" pitchFamily="34" charset="0"/>
                  <a:cs typeface="Calibri Light" panose="020F0302020204030204" pitchFamily="34" charset="0"/>
                </a:rPr>
                <a:t>Je kunt meerdere ‘sprongen’ tegelijk voor- of achteruit maken als je b.v. van stijl 1 naar stijl 4 wilt gaan. Je drukt dan aan het begin van een alinea meerdere keren op </a:t>
              </a:r>
              <a:r>
                <a:rPr lang="nl-NL" sz="1050" b="1" i="0" u="none" baseline="0" noProof="1">
                  <a:solidFill>
                    <a:schemeClr val="tx1"/>
                  </a:solidFill>
                  <a:latin typeface="Calibri Light" panose="020F0302020204030204" pitchFamily="34" charset="0"/>
                  <a:cs typeface="Calibri Light" panose="020F0302020204030204" pitchFamily="34" charset="0"/>
                </a:rPr>
                <a:t>[Tab]</a:t>
              </a:r>
              <a:r>
                <a:rPr lang="nl-NL" sz="1050" i="0" u="none" baseline="0" noProof="1">
                  <a:solidFill>
                    <a:schemeClr val="tx1"/>
                  </a:solidFill>
                  <a:latin typeface="Calibri Light" panose="020F0302020204030204" pitchFamily="34" charset="0"/>
                  <a:cs typeface="Calibri Light" panose="020F0302020204030204" pitchFamily="34" charset="0"/>
                </a:rPr>
                <a:t> of </a:t>
              </a:r>
              <a:r>
                <a:rPr lang="nl-NL" sz="1050" b="1" i="0" u="none" baseline="0" noProof="1">
                  <a:solidFill>
                    <a:schemeClr val="tx1"/>
                  </a:solidFill>
                  <a:latin typeface="Calibri Light" panose="020F0302020204030204" pitchFamily="34" charset="0"/>
                  <a:cs typeface="Calibri Light" panose="020F0302020204030204" pitchFamily="34" charset="0"/>
                </a:rPr>
                <a:t>[Shift]+[Tab].</a:t>
              </a:r>
            </a:p>
            <a:p>
              <a:pPr marL="0" indent="0">
                <a:lnSpc>
                  <a:spcPct val="100000"/>
                </a:lnSpc>
                <a:buFont typeface="Calibri" panose="020B0604020202020204" pitchFamily="34" charset="0"/>
                <a:buNone/>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829417"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1" i="1" u="none" cap="all" baseline="0" noProof="1">
                  <a:solidFill>
                    <a:schemeClr val="accent1"/>
                  </a:solidFill>
                  <a:latin typeface="Calibri Light" panose="020F0302020204030204" pitchFamily="34" charset="0"/>
                  <a:cs typeface="Calibri Light" panose="020F0302020204030204" pitchFamily="34" charset="0"/>
                </a:rPr>
                <a:t>Tip</a:t>
              </a:r>
              <a:r>
                <a:rPr lang="nl-NL" sz="1050" b="1" i="1" u="none" baseline="0" noProof="1">
                  <a:solidFill>
                    <a:schemeClr val="tx1"/>
                  </a:solidFill>
                  <a:latin typeface="Calibri Light" panose="020F0302020204030204" pitchFamily="34" charset="0"/>
                  <a:cs typeface="Calibri Light" panose="020F0302020204030204" pitchFamily="34" charset="0"/>
                </a:rPr>
                <a:t>: </a:t>
              </a:r>
              <a:r>
                <a:rPr lang="nl-NL" sz="1050" b="0" i="1" u="none" baseline="0" noProof="1">
                  <a:solidFill>
                    <a:schemeClr val="tx1"/>
                  </a:solidFill>
                  <a:latin typeface="Calibri Light" panose="020F0302020204030204" pitchFamily="34" charset="0"/>
                  <a:cs typeface="Calibri Light" panose="020F0302020204030204" pitchFamily="34" charset="0"/>
                </a:rPr>
                <a:t>in plaats van de Tab-toets kun je ook deze knoppen gebruiken (op de Start-tab):</a:t>
              </a:r>
            </a:p>
          </p:txBody>
        </p:sp>
        <p:pic>
          <p:nvPicPr>
            <p:cNvPr id="131" name="Icon Inspringen">
              <a:extLst>
                <a:ext uri="{FF2B5EF4-FFF2-40B4-BE49-F238E27FC236}">
                  <a16:creationId xmlns:a16="http://schemas.microsoft.com/office/drawing/2014/main" id="{CF43F927-00B0-4D5B-B697-0D4CC3EA58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663475" y="5628215"/>
              <a:ext cx="419158" cy="178143"/>
            </a:xfrm>
            <a:prstGeom prst="rect">
              <a:avLst/>
            </a:prstGeom>
          </p:spPr>
        </p:pic>
        <p:cxnSp>
          <p:nvCxnSpPr>
            <p:cNvPr id="132" name="Lijn">
              <a:extLst>
                <a:ext uri="{FF2B5EF4-FFF2-40B4-BE49-F238E27FC236}">
                  <a16:creationId xmlns:a16="http://schemas.microsoft.com/office/drawing/2014/main" id="{55783685-606D-41B5-B8A6-C63AC95E381A}"/>
                </a:ext>
              </a:extLst>
            </p:cNvPr>
            <p:cNvCxnSpPr>
              <a:cxnSpLocks/>
            </p:cNvCxnSpPr>
            <p:nvPr userDrawn="1"/>
          </p:nvCxnSpPr>
          <p:spPr>
            <a:xfrm>
              <a:off x="-2564091" y="1923866"/>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creenprint stijlen">
              <a:extLst>
                <a:ext uri="{FF2B5EF4-FFF2-40B4-BE49-F238E27FC236}">
                  <a16:creationId xmlns:a16="http://schemas.microsoft.com/office/drawing/2014/main" id="{86BD6095-FD1D-4D21-8E99-06BCB4E7C81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62502" y="2262432"/>
              <a:ext cx="1057265" cy="1037867"/>
            </a:xfrm>
            <a:prstGeom prst="rect">
              <a:avLst/>
            </a:prstGeom>
          </p:spPr>
        </p:pic>
      </p:grpSp>
      <p:grpSp>
        <p:nvGrpSpPr>
          <p:cNvPr id="134" name="Tip Foto instellen">
            <a:extLst>
              <a:ext uri="{FF2B5EF4-FFF2-40B4-BE49-F238E27FC236}">
                <a16:creationId xmlns:a16="http://schemas.microsoft.com/office/drawing/2014/main" id="{36DEFC1B-2E82-48C4-A6CC-F2001A75A195}"/>
              </a:ext>
            </a:extLst>
          </p:cNvPr>
          <p:cNvGrpSpPr/>
          <p:nvPr userDrawn="1"/>
        </p:nvGrpSpPr>
        <p:grpSpPr>
          <a:xfrm>
            <a:off x="6641622" y="1391508"/>
            <a:ext cx="2304000" cy="5009064"/>
            <a:chOff x="6633481" y="1391507"/>
            <a:chExt cx="2304000" cy="5009064"/>
          </a:xfrm>
        </p:grpSpPr>
        <p:sp>
          <p:nvSpPr>
            <p:cNvPr id="135" name="Tip tekst">
              <a:extLst>
                <a:ext uri="{FF2B5EF4-FFF2-40B4-BE49-F238E27FC236}">
                  <a16:creationId xmlns:a16="http://schemas.microsoft.com/office/drawing/2014/main" id="{DAFF4126-7BC9-40F2-A4AD-0897615BC5FC}"/>
                </a:ext>
              </a:extLst>
            </p:cNvPr>
            <p:cNvSpPr txBox="1"/>
            <p:nvPr userDrawn="1"/>
          </p:nvSpPr>
          <p:spPr>
            <a:xfrm>
              <a:off x="6633481" y="1391507"/>
              <a:ext cx="2304000" cy="5009064"/>
            </a:xfrm>
            <a:prstGeom prst="rect">
              <a:avLst/>
            </a:prstGeom>
            <a:noFill/>
          </p:spPr>
          <p:txBody>
            <a:bodyPr wrap="square" lIns="0" tIns="0" rIns="0" bIns="0" rtlCol="0">
              <a:spAutoFit/>
            </a:bodyPr>
            <a:lstStyle/>
            <a:p>
              <a:pPr marL="0" algn="l" defTabSz="531979" rtl="0" eaLnBrk="1" latinLnBrk="0" hangingPunct="1">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Foto instellen</a:t>
              </a:r>
            </a:p>
            <a:p>
              <a:pPr marL="0" algn="l" defTabSz="531979" rtl="0" eaLnBrk="1" latinLnBrk="0" hangingPunct="1">
                <a:lnSpc>
                  <a:spcPct val="100000"/>
                </a:lnSpc>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Een fotokader wordt altijd vanuit het midden van de gekozen foto gevuld. </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i="0" u="none" baseline="0" noProof="1">
                  <a:solidFill>
                    <a:schemeClr val="tx1"/>
                  </a:solidFill>
                  <a:latin typeface="Calibri Light" panose="020F0302020204030204" pitchFamily="34" charset="0"/>
                  <a:cs typeface="Calibri Light" panose="020F0302020204030204" pitchFamily="34" charset="0"/>
                </a:rPr>
                <a:t>Als je een ander gedeelte van de foto wilt zien, gebruik je de functie ‘bijsnijden’: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op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Afbeeldingsopmaak</a:t>
              </a:r>
              <a:r>
                <a:rPr lang="nl-NL" sz="1050" b="0" i="0" u="none" baseline="0" noProof="1">
                  <a:solidFill>
                    <a:schemeClr val="tx1"/>
                  </a:solidFill>
                  <a:latin typeface="Calibri Light" panose="020F0302020204030204" pitchFamily="34" charset="0"/>
                  <a:cs typeface="Calibri Light" panose="020F0302020204030204" pitchFamily="34" charset="0"/>
                </a:rPr>
                <a:t>: klik op </a:t>
              </a:r>
              <a:r>
                <a:rPr lang="nl-NL" sz="1050" b="1" i="0" u="none" baseline="0" noProof="1">
                  <a:solidFill>
                    <a:schemeClr val="tx1"/>
                  </a:solidFill>
                  <a:latin typeface="Calibri Light" panose="020F0302020204030204" pitchFamily="34" charset="0"/>
                  <a:cs typeface="Calibri Light" panose="020F0302020204030204" pitchFamily="34" charset="0"/>
                </a:rPr>
                <a:t>Bijsnijden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Nu kun je de foto bewegen en daarmee het gewenste deel in beeld schuiven. Ook kun je de foto vergroten/ verkleinen door met de ronde witte greepjes in de hoeken te slepen.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naast het kader om de bijsnijden-functie te verlaten.</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gn="l" defTabSz="531979" rtl="0" eaLnBrk="1" latinLnBrk="0" hangingPunct="1">
                <a:lnSpc>
                  <a:spcPct val="100000"/>
                </a:lnSpc>
                <a:buFont typeface="Calibri" panose="020B0604020202020204" pitchFamily="34" charset="0"/>
                <a:buNone/>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Andere foto kiezen</a:t>
              </a:r>
            </a:p>
            <a:p>
              <a:pPr marL="0" indent="0" algn="l" defTabSz="531979" rtl="0" eaLnBrk="1" latinLnBrk="0" hangingPunct="1">
                <a:lnSpc>
                  <a:spcPct val="100000"/>
                </a:lnSpc>
                <a:buFont typeface="Calibri" panose="020B0604020202020204" pitchFamily="34" charset="0"/>
                <a:buNone/>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Selecteer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Druk op </a:t>
              </a:r>
              <a:r>
                <a:rPr lang="nl-NL" sz="1050" b="1" i="0" u="none" baseline="0" noProof="1">
                  <a:solidFill>
                    <a:schemeClr val="tx1"/>
                  </a:solidFill>
                  <a:latin typeface="Calibri Light" panose="020F0302020204030204" pitchFamily="34" charset="0"/>
                  <a:cs typeface="Calibri Light" panose="020F0302020204030204" pitchFamily="34" charset="0"/>
                </a:rPr>
                <a:t>[Delete]</a:t>
              </a: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Kies een nieuwe foto volgens de aanwijzingen.</a:t>
              </a:r>
            </a:p>
          </p:txBody>
        </p:sp>
        <p:cxnSp>
          <p:nvCxnSpPr>
            <p:cNvPr id="136" name="Lijn">
              <a:extLst>
                <a:ext uri="{FF2B5EF4-FFF2-40B4-BE49-F238E27FC236}">
                  <a16:creationId xmlns:a16="http://schemas.microsoft.com/office/drawing/2014/main" id="{A8E43A82-FA65-4B50-9828-C4740E9E741A}"/>
                </a:ext>
              </a:extLst>
            </p:cNvPr>
            <p:cNvCxnSpPr>
              <a:cxnSpLocks/>
            </p:cNvCxnSpPr>
            <p:nvPr userDrawn="1"/>
          </p:nvCxnSpPr>
          <p:spPr>
            <a:xfrm>
              <a:off x="6633481" y="158400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Lijn">
              <a:extLst>
                <a:ext uri="{FF2B5EF4-FFF2-40B4-BE49-F238E27FC236}">
                  <a16:creationId xmlns:a16="http://schemas.microsoft.com/office/drawing/2014/main" id="{0150E791-AE56-48CE-BD8B-44B868408D75}"/>
                </a:ext>
              </a:extLst>
            </p:cNvPr>
            <p:cNvCxnSpPr>
              <a:cxnSpLocks/>
            </p:cNvCxnSpPr>
            <p:nvPr userDrawn="1"/>
          </p:nvCxnSpPr>
          <p:spPr>
            <a:xfrm>
              <a:off x="6633481" y="5127989"/>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8" name="Icon Bijsnijden" descr="Afbeelding met tafel&#10;&#10;Automatisch gegenereerde beschrijving">
              <a:extLst>
                <a:ext uri="{FF2B5EF4-FFF2-40B4-BE49-F238E27FC236}">
                  <a16:creationId xmlns:a16="http://schemas.microsoft.com/office/drawing/2014/main" id="{4B64F629-3218-474E-A1F5-909319BB8D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96542" y="2948859"/>
              <a:ext cx="562053" cy="724001"/>
            </a:xfrm>
            <a:prstGeom prst="rect">
              <a:avLst/>
            </a:prstGeom>
          </p:spPr>
        </p:pic>
        <p:pic>
          <p:nvPicPr>
            <p:cNvPr id="139" name="Icon Opnieuw instellen">
              <a:extLst>
                <a:ext uri="{FF2B5EF4-FFF2-40B4-BE49-F238E27FC236}">
                  <a16:creationId xmlns:a16="http://schemas.microsoft.com/office/drawing/2014/main" id="{ECEAD7ED-CCA4-47A3-9804-4095FAD53D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32014" y="5743449"/>
              <a:ext cx="1181265" cy="257211"/>
            </a:xfrm>
            <a:prstGeom prst="rect">
              <a:avLst/>
            </a:prstGeom>
          </p:spPr>
        </p:pic>
      </p:grpSp>
      <p:grpSp>
        <p:nvGrpSpPr>
          <p:cNvPr id="140" name="Tip Dia herstellen">
            <a:extLst>
              <a:ext uri="{FF2B5EF4-FFF2-40B4-BE49-F238E27FC236}">
                <a16:creationId xmlns:a16="http://schemas.microsoft.com/office/drawing/2014/main" id="{50F5CC48-804D-426E-8495-1935FB72D7E5}"/>
              </a:ext>
            </a:extLst>
          </p:cNvPr>
          <p:cNvGrpSpPr/>
          <p:nvPr userDrawn="1"/>
        </p:nvGrpSpPr>
        <p:grpSpPr>
          <a:xfrm>
            <a:off x="9375155" y="1391510"/>
            <a:ext cx="2304000" cy="4201150"/>
            <a:chOff x="9375155" y="1391507"/>
            <a:chExt cx="2304000" cy="4201150"/>
          </a:xfrm>
        </p:grpSpPr>
        <p:sp>
          <p:nvSpPr>
            <p:cNvPr id="141" name="Tip tekst">
              <a:extLst>
                <a:ext uri="{FF2B5EF4-FFF2-40B4-BE49-F238E27FC236}">
                  <a16:creationId xmlns:a16="http://schemas.microsoft.com/office/drawing/2014/main" id="{F03604F6-D217-4100-8DC7-447C5DF07B76}"/>
                </a:ext>
              </a:extLst>
            </p:cNvPr>
            <p:cNvSpPr txBox="1"/>
            <p:nvPr userDrawn="1"/>
          </p:nvSpPr>
          <p:spPr>
            <a:xfrm>
              <a:off x="9375155" y="1391507"/>
              <a:ext cx="2304000" cy="4201150"/>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Dia herstellen</a:t>
              </a:r>
            </a:p>
            <a:p>
              <a:pPr>
                <a:lnSpc>
                  <a:spcPct val="100000"/>
                </a:lnSpc>
              </a:pPr>
              <a:endParaRPr lang="nl-NL" sz="1050" b="0" cap="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Als de dia-elementen niet (meer) op de juiste manier (over elkaar) liggen kun je de dia-indeling herstellen:</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1:</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Verwijder eerst de bijsnijdingen van foto’s op deze dia (anders raken ze in STAP 2 verloren):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Klik op de foto.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Op tab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Afbeeldingsopmaak</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 klik op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Afbeeldingen comprimeren</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Selecteer </a:t>
              </a:r>
              <a:r>
                <a:rPr lang="nl-NL" sz="1050" b="1" i="0" u="none" baseline="0" noProof="1">
                  <a:solidFill>
                    <a:schemeClr val="tx1"/>
                  </a:solidFill>
                  <a:latin typeface="Calibri Light" panose="020F0302020204030204" pitchFamily="34" charset="0"/>
                  <a:cs typeface="Calibri Light" panose="020F0302020204030204" pitchFamily="34" charset="0"/>
                </a:rPr>
                <a:t>Bijgesneden gebieden van afbeeldingen verwijderen</a:t>
              </a:r>
              <a:r>
                <a:rPr lang="nl-NL" sz="1050" b="0" i="0" u="none" baseline="0" noProof="1">
                  <a:solidFill>
                    <a:schemeClr val="tx1"/>
                  </a:solidFill>
                  <a:latin typeface="Calibri Light" panose="020F0302020204030204" pitchFamily="34" charset="0"/>
                  <a:cs typeface="Calibri Light" panose="020F0302020204030204" pitchFamily="34" charset="0"/>
                </a:rPr>
                <a:t> en </a:t>
              </a:r>
              <a:r>
                <a:rPr lang="nl-NL" sz="1050" b="1" i="0" u="none" baseline="0" noProof="1">
                  <a:solidFill>
                    <a:schemeClr val="tx1"/>
                  </a:solidFill>
                  <a:latin typeface="Calibri Light" panose="020F0302020204030204" pitchFamily="34" charset="0"/>
                  <a:cs typeface="Calibri Light" panose="020F0302020204030204" pitchFamily="34" charset="0"/>
                </a:rPr>
                <a:t>Standaardresolutie gebruiken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Sluit af met een klik op </a:t>
              </a:r>
              <a:r>
                <a:rPr lang="nl-NL" sz="1050" b="1" i="0" u="none" baseline="0" noProof="1">
                  <a:solidFill>
                    <a:schemeClr val="tx1"/>
                  </a:solidFill>
                  <a:latin typeface="Calibri Light" panose="020F0302020204030204" pitchFamily="34" charset="0"/>
                  <a:cs typeface="Calibri Light" panose="020F0302020204030204" pitchFamily="34" charset="0"/>
                </a:rPr>
                <a:t>OK</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2:</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1377955"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p:txBody>
        </p:sp>
        <p:cxnSp>
          <p:nvCxnSpPr>
            <p:cNvPr id="142" name="Lijn">
              <a:extLst>
                <a:ext uri="{FF2B5EF4-FFF2-40B4-BE49-F238E27FC236}">
                  <a16:creationId xmlns:a16="http://schemas.microsoft.com/office/drawing/2014/main" id="{ECE3DE52-C3EA-4DC1-B3F9-EEA3DBCEEEF4}"/>
                </a:ext>
              </a:extLst>
            </p:cNvPr>
            <p:cNvCxnSpPr>
              <a:cxnSpLocks/>
            </p:cNvCxnSpPr>
            <p:nvPr userDrawn="1"/>
          </p:nvCxnSpPr>
          <p:spPr>
            <a:xfrm>
              <a:off x="9375155" y="1584000"/>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 name="Icon Afbeeldingen comprimeren">
              <a:extLst>
                <a:ext uri="{FF2B5EF4-FFF2-40B4-BE49-F238E27FC236}">
                  <a16:creationId xmlns:a16="http://schemas.microsoft.com/office/drawing/2014/main" id="{242BF795-21CD-4CB0-B783-A5078CF86BBF}"/>
                </a:ext>
              </a:extLst>
            </p:cNvPr>
            <p:cNvPicPr>
              <a:picLocks noChangeAspect="1"/>
            </p:cNvPicPr>
            <p:nvPr userDrawn="1"/>
          </p:nvPicPr>
          <p:blipFill>
            <a:blip r:embed="rId8">
              <a:extLst>
                <a:ext uri="{28A0092B-C50C-407E-A947-70E740481C1C}">
                  <a14:useLocalDpi xmlns:a14="http://schemas.microsoft.com/office/drawing/2010/main" val="0"/>
                </a:ext>
              </a:extLst>
            </a:blip>
            <a:stretch/>
          </p:blipFill>
          <p:spPr>
            <a:xfrm>
              <a:off x="9511434" y="3464874"/>
              <a:ext cx="1705213" cy="228632"/>
            </a:xfrm>
            <a:prstGeom prst="rect">
              <a:avLst/>
            </a:prstGeom>
          </p:spPr>
        </p:pic>
        <p:pic>
          <p:nvPicPr>
            <p:cNvPr id="144" name="Icon Opnieuw instellen">
              <a:extLst>
                <a:ext uri="{FF2B5EF4-FFF2-40B4-BE49-F238E27FC236}">
                  <a16:creationId xmlns:a16="http://schemas.microsoft.com/office/drawing/2014/main" id="{0F159EE5-0DB6-44B4-B1E3-B600765D8FC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70" y="4937066"/>
              <a:ext cx="1181265" cy="257211"/>
            </a:xfrm>
            <a:prstGeom prst="rect">
              <a:avLst/>
            </a:prstGeom>
          </p:spPr>
        </p:pic>
      </p:grpSp>
      <p:sp>
        <p:nvSpPr>
          <p:cNvPr id="145" name="Tijdelijke aanduiding voor datum 1">
            <a:extLst>
              <a:ext uri="{FF2B5EF4-FFF2-40B4-BE49-F238E27FC236}">
                <a16:creationId xmlns:a16="http://schemas.microsoft.com/office/drawing/2014/main" id="{3FFF70E0-9C62-42C0-999D-79C0187433DB}"/>
              </a:ext>
            </a:extLst>
          </p:cNvPr>
          <p:cNvSpPr>
            <a:spLocks noGrp="1"/>
          </p:cNvSpPr>
          <p:nvPr>
            <p:ph type="dt" sz="half" idx="10"/>
          </p:nvPr>
        </p:nvSpPr>
        <p:spPr>
          <a:xfrm>
            <a:off x="-84432" y="6695008"/>
            <a:ext cx="36000" cy="307777"/>
          </a:xfrm>
          <a:prstGeom prst="rect">
            <a:avLst/>
          </a:prstGeom>
        </p:spPr>
        <p:txBody>
          <a:bodyPr>
            <a:spAutoFit/>
          </a:bodyPr>
          <a:lstStyle>
            <a:lvl1pPr>
              <a:defRPr sz="100">
                <a:solidFill>
                  <a:srgbClr val="E6E6E6"/>
                </a:solidFill>
              </a:defRPr>
            </a:lvl1pPr>
          </a:lstStyle>
          <a:p>
            <a:endParaRPr lang="nl-NL" dirty="0"/>
          </a:p>
        </p:txBody>
      </p:sp>
      <p:sp>
        <p:nvSpPr>
          <p:cNvPr id="146" name="Tijdelijke aanduiding voor voettekst 2">
            <a:extLst>
              <a:ext uri="{FF2B5EF4-FFF2-40B4-BE49-F238E27FC236}">
                <a16:creationId xmlns:a16="http://schemas.microsoft.com/office/drawing/2014/main" id="{C970C9C0-2814-41BA-938D-B4F9E5E41EFB}"/>
              </a:ext>
            </a:extLst>
          </p:cNvPr>
          <p:cNvSpPr>
            <a:spLocks noGrp="1"/>
          </p:cNvSpPr>
          <p:nvPr>
            <p:ph type="ftr" sz="quarter" idx="11"/>
          </p:nvPr>
        </p:nvSpPr>
        <p:spPr>
          <a:xfrm>
            <a:off x="-84432" y="6695010"/>
            <a:ext cx="36000" cy="907941"/>
          </a:xfrm>
          <a:prstGeom prst="rect">
            <a:avLst/>
          </a:prstGeom>
        </p:spPr>
        <p:txBody>
          <a:bodyPr>
            <a:spAutoFit/>
          </a:bodyPr>
          <a:lstStyle>
            <a:lvl1pPr>
              <a:defRPr sz="100">
                <a:solidFill>
                  <a:srgbClr val="E6E6E6"/>
                </a:solidFill>
              </a:defRPr>
            </a:lvl1pPr>
          </a:lstStyle>
          <a:p>
            <a:endParaRPr lang="nl-NL" dirty="0"/>
          </a:p>
        </p:txBody>
      </p:sp>
      <p:sp>
        <p:nvSpPr>
          <p:cNvPr id="147" name="Tijdelijke aanduiding voor dianummer 3">
            <a:extLst>
              <a:ext uri="{FF2B5EF4-FFF2-40B4-BE49-F238E27FC236}">
                <a16:creationId xmlns:a16="http://schemas.microsoft.com/office/drawing/2014/main" id="{0B7FD4F4-2E28-41DA-B738-FB098BA4F714}"/>
              </a:ext>
            </a:extLst>
          </p:cNvPr>
          <p:cNvSpPr>
            <a:spLocks noGrp="1"/>
          </p:cNvSpPr>
          <p:nvPr>
            <p:ph type="sldNum" sz="quarter" idx="12"/>
          </p:nvPr>
        </p:nvSpPr>
        <p:spPr>
          <a:xfrm>
            <a:off x="-84432" y="6695008"/>
            <a:ext cx="36000" cy="169277"/>
          </a:xfrm>
          <a:prstGeom prst="rect">
            <a:avLst/>
          </a:prstGeom>
        </p:spPr>
        <p:txBody>
          <a:bodyPr>
            <a:spAutoFit/>
          </a:bodyPr>
          <a:lstStyle>
            <a:lvl1pPr>
              <a:defRPr sz="100">
                <a:solidFill>
                  <a:srgbClr val="E6E6E6"/>
                </a:solidFill>
              </a:defRPr>
            </a:lvl1pPr>
          </a:lstStyle>
          <a:p>
            <a:fld id="{B8626174-7854-4699-ADD6-1A80D8049B55}" type="slidenum">
              <a:rPr lang="nl-NL" smtClean="0"/>
              <a:pPr/>
              <a:t>‹nr.›</a:t>
            </a:fld>
            <a:endParaRPr lang="nl-NL" dirty="0"/>
          </a:p>
        </p:txBody>
      </p:sp>
      <p:sp>
        <p:nvSpPr>
          <p:cNvPr id="148" name="Titel 4">
            <a:extLst>
              <a:ext uri="{FF2B5EF4-FFF2-40B4-BE49-F238E27FC236}">
                <a16:creationId xmlns:a16="http://schemas.microsoft.com/office/drawing/2014/main" id="{D1AB2F9D-80F5-47D5-B03F-079A6920C3EA}"/>
              </a:ext>
            </a:extLst>
          </p:cNvPr>
          <p:cNvSpPr>
            <a:spLocks noGrp="1"/>
          </p:cNvSpPr>
          <p:nvPr>
            <p:ph type="title" hasCustomPrompt="1"/>
          </p:nvPr>
        </p:nvSpPr>
        <p:spPr>
          <a:xfrm>
            <a:off x="43490" y="-228203"/>
            <a:ext cx="360000" cy="153888"/>
          </a:xfrm>
          <a:prstGeom prst="rect">
            <a:avLst/>
          </a:prstGeom>
        </p:spPr>
        <p:txBody>
          <a:bodyPr lIns="0" tIns="0" rIns="0" bIns="0"/>
          <a:lstStyle>
            <a:lvl1pPr>
              <a:defRPr sz="1000">
                <a:solidFill>
                  <a:schemeClr val="bg2">
                    <a:lumMod val="75000"/>
                  </a:schemeClr>
                </a:solidFill>
              </a:defRPr>
            </a:lvl1pPr>
          </a:lstStyle>
          <a:p>
            <a:r>
              <a:rPr lang="nl-NL" dirty="0"/>
              <a:t>[titel]</a:t>
            </a:r>
          </a:p>
        </p:txBody>
      </p:sp>
      <p:pic>
        <p:nvPicPr>
          <p:cNvPr id="3" name="Afbeelding 2">
            <a:extLst>
              <a:ext uri="{FF2B5EF4-FFF2-40B4-BE49-F238E27FC236}">
                <a16:creationId xmlns:a16="http://schemas.microsoft.com/office/drawing/2014/main" id="{E9917A5B-54F3-CB84-9341-7407410B5FCB}"/>
              </a:ext>
            </a:extLst>
          </p:cNvPr>
          <p:cNvPicPr>
            <a:picLocks noChangeAspect="1"/>
          </p:cNvPicPr>
          <p:nvPr userDrawn="1"/>
        </p:nvPicPr>
        <p:blipFill>
          <a:blip r:embed="rId9"/>
          <a:stretch>
            <a:fillRect/>
          </a:stretch>
        </p:blipFill>
        <p:spPr>
          <a:xfrm>
            <a:off x="1655515" y="6059464"/>
            <a:ext cx="876422" cy="247685"/>
          </a:xfrm>
          <a:prstGeom prst="rect">
            <a:avLst/>
          </a:prstGeom>
        </p:spPr>
      </p:pic>
      <p:cxnSp>
        <p:nvCxnSpPr>
          <p:cNvPr id="4" name="Lijn">
            <a:extLst>
              <a:ext uri="{FF2B5EF4-FFF2-40B4-BE49-F238E27FC236}">
                <a16:creationId xmlns:a16="http://schemas.microsoft.com/office/drawing/2014/main" id="{932BBDEC-7A8B-9A0F-F3A0-69CA3C0A8E71}"/>
              </a:ext>
            </a:extLst>
          </p:cNvPr>
          <p:cNvCxnSpPr>
            <a:cxnSpLocks/>
          </p:cNvCxnSpPr>
          <p:nvPr userDrawn="1"/>
        </p:nvCxnSpPr>
        <p:spPr>
          <a:xfrm>
            <a:off x="1080002" y="4516925"/>
            <a:ext cx="230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0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934ABD-BA0F-4D4D-A953-22EF43FDBD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231844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2 object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934ABD-BA0F-4D4D-A953-22EF43FDBDD9}"/>
              </a:ext>
            </a:extLst>
          </p:cNvPr>
          <p:cNvSpPr>
            <a:spLocks noGrp="1"/>
          </p:cNvSpPr>
          <p:nvPr>
            <p:ph idx="1"/>
          </p:nvPr>
        </p:nvSpPr>
        <p:spPr>
          <a:xfrm>
            <a:off x="828000" y="1676401"/>
            <a:ext cx="4921047"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4" name="Tijdelijke aanduiding voor inhoud 2">
            <a:extLst>
              <a:ext uri="{FF2B5EF4-FFF2-40B4-BE49-F238E27FC236}">
                <a16:creationId xmlns:a16="http://schemas.microsoft.com/office/drawing/2014/main" id="{DDA5C725-A06A-4D9A-549A-DAF1E12D9CEC}"/>
              </a:ext>
            </a:extLst>
          </p:cNvPr>
          <p:cNvSpPr>
            <a:spLocks noGrp="1"/>
          </p:cNvSpPr>
          <p:nvPr>
            <p:ph idx="11"/>
          </p:nvPr>
        </p:nvSpPr>
        <p:spPr>
          <a:xfrm>
            <a:off x="6442955" y="1676401"/>
            <a:ext cx="4921047"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1284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foto">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lvl1pPr>
              <a:defRPr>
                <a:solidFill>
                  <a:schemeClr val="tx2">
                    <a:lumMod val="50000"/>
                  </a:schemeClr>
                </a:solidFill>
              </a:defRPr>
            </a:lvl1p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6153738" y="1687005"/>
            <a:ext cx="4856374" cy="3377110"/>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endParaRPr lang="nl-NL" dirty="0"/>
          </a:p>
        </p:txBody>
      </p:sp>
      <p:sp>
        <p:nvSpPr>
          <p:cNvPr id="19" name="Tijdelijke aanduiding voor tekst 18">
            <a:extLst>
              <a:ext uri="{FF2B5EF4-FFF2-40B4-BE49-F238E27FC236}">
                <a16:creationId xmlns:a16="http://schemas.microsoft.com/office/drawing/2014/main" id="{2EF28A7B-16B5-6F29-D3E0-BA6C681FA36C}"/>
              </a:ext>
            </a:extLst>
          </p:cNvPr>
          <p:cNvSpPr>
            <a:spLocks noGrp="1"/>
          </p:cNvSpPr>
          <p:nvPr>
            <p:ph type="body" sz="quarter" idx="13" hasCustomPrompt="1"/>
          </p:nvPr>
        </p:nvSpPr>
        <p:spPr>
          <a:xfrm rot="1304902">
            <a:off x="5832693" y="4381990"/>
            <a:ext cx="2806481" cy="1520876"/>
          </a:xfrm>
          <a:blipFill>
            <a:blip r:embed="rId2"/>
            <a:stretch>
              <a:fillRect/>
            </a:stretch>
          </a:blipFill>
        </p:spPr>
        <p:txBody>
          <a:bodyPr/>
          <a:lstStyle>
            <a:lvl1pPr marL="0" indent="0">
              <a:lnSpc>
                <a:spcPct val="0"/>
              </a:lnSpc>
              <a:spcBef>
                <a:spcPts val="0"/>
              </a:spcBef>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239864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en foto met bijschrifte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7416929" y="1448116"/>
            <a:ext cx="3574725" cy="2586555"/>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endParaRPr lang="nl-NL" dirty="0"/>
          </a:p>
        </p:txBody>
      </p:sp>
      <p:sp>
        <p:nvSpPr>
          <p:cNvPr id="6" name="Tijdelijke aanduiding voor tekst 33">
            <a:extLst>
              <a:ext uri="{FF2B5EF4-FFF2-40B4-BE49-F238E27FC236}">
                <a16:creationId xmlns:a16="http://schemas.microsoft.com/office/drawing/2014/main" id="{D1898D14-F0E3-C4C6-DD11-41F8B5363DDD}"/>
              </a:ext>
            </a:extLst>
          </p:cNvPr>
          <p:cNvSpPr>
            <a:spLocks noGrp="1"/>
          </p:cNvSpPr>
          <p:nvPr>
            <p:ph type="body" sz="quarter" idx="15" hasCustomPrompt="1"/>
          </p:nvPr>
        </p:nvSpPr>
        <p:spPr>
          <a:xfrm>
            <a:off x="9356691" y="3255523"/>
            <a:ext cx="2643605" cy="1644032"/>
          </a:xfrm>
          <a:blipFill dpi="0" rotWithShape="0">
            <a:blip r:embed="rId2"/>
            <a:srcRect/>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
        <p:nvSpPr>
          <p:cNvPr id="8" name="Tijdelijke aanduiding voor tekst 33">
            <a:extLst>
              <a:ext uri="{FF2B5EF4-FFF2-40B4-BE49-F238E27FC236}">
                <a16:creationId xmlns:a16="http://schemas.microsoft.com/office/drawing/2014/main" id="{1556B132-E19B-3F2B-DE7C-3EB5936CDD3C}"/>
              </a:ext>
            </a:extLst>
          </p:cNvPr>
          <p:cNvSpPr>
            <a:spLocks noGrp="1"/>
          </p:cNvSpPr>
          <p:nvPr>
            <p:ph type="body" sz="quarter" idx="16" hasCustomPrompt="1"/>
          </p:nvPr>
        </p:nvSpPr>
        <p:spPr>
          <a:xfrm>
            <a:off x="6281762" y="3230330"/>
            <a:ext cx="2854713" cy="1816991"/>
          </a:xfrm>
          <a:blipFill>
            <a:blip r:embed="rId3"/>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Tree>
    <p:extLst>
      <p:ext uri="{BB962C8B-B14F-4D97-AF65-F5344CB8AC3E}">
        <p14:creationId xmlns:p14="http://schemas.microsoft.com/office/powerpoint/2010/main" val="178752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bijschrifte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tekst 33">
            <a:extLst>
              <a:ext uri="{FF2B5EF4-FFF2-40B4-BE49-F238E27FC236}">
                <a16:creationId xmlns:a16="http://schemas.microsoft.com/office/drawing/2014/main" id="{D1898D14-F0E3-C4C6-DD11-41F8B5363DDD}"/>
              </a:ext>
            </a:extLst>
          </p:cNvPr>
          <p:cNvSpPr>
            <a:spLocks noGrp="1"/>
          </p:cNvSpPr>
          <p:nvPr>
            <p:ph type="body" sz="quarter" idx="15" hasCustomPrompt="1"/>
          </p:nvPr>
        </p:nvSpPr>
        <p:spPr>
          <a:xfrm>
            <a:off x="9033056" y="3574983"/>
            <a:ext cx="2643605" cy="1644032"/>
          </a:xfrm>
          <a:blipFill dpi="0" rotWithShape="0">
            <a:blip r:embed="rId2"/>
            <a:srcRect/>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
        <p:nvSpPr>
          <p:cNvPr id="8" name="Tijdelijke aanduiding voor tekst 33">
            <a:extLst>
              <a:ext uri="{FF2B5EF4-FFF2-40B4-BE49-F238E27FC236}">
                <a16:creationId xmlns:a16="http://schemas.microsoft.com/office/drawing/2014/main" id="{1556B132-E19B-3F2B-DE7C-3EB5936CDD3C}"/>
              </a:ext>
            </a:extLst>
          </p:cNvPr>
          <p:cNvSpPr>
            <a:spLocks noGrp="1"/>
          </p:cNvSpPr>
          <p:nvPr>
            <p:ph type="body" sz="quarter" idx="16" hasCustomPrompt="1"/>
          </p:nvPr>
        </p:nvSpPr>
        <p:spPr>
          <a:xfrm>
            <a:off x="6691172" y="1369397"/>
            <a:ext cx="3485624" cy="2218558"/>
          </a:xfrm>
          <a:blipFill>
            <a:blip r:embed="rId3"/>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Tree>
    <p:extLst>
      <p:ext uri="{BB962C8B-B14F-4D97-AF65-F5344CB8AC3E}">
        <p14:creationId xmlns:p14="http://schemas.microsoft.com/office/powerpoint/2010/main" val="333992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paginafoto">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0" y="1521634"/>
            <a:ext cx="12192000" cy="5336365"/>
          </a:xfrm>
          <a:prstGeom prst="rect">
            <a:avLst/>
          </a:pr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endParaRPr lang="nl-NL" dirty="0"/>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8" name="Tijdelijke aanduiding voor tekst 7">
            <a:extLst>
              <a:ext uri="{FF2B5EF4-FFF2-40B4-BE49-F238E27FC236}">
                <a16:creationId xmlns:a16="http://schemas.microsoft.com/office/drawing/2014/main" id="{945DE79D-ED41-33A7-942D-B5526DFA626F}"/>
              </a:ext>
            </a:extLst>
          </p:cNvPr>
          <p:cNvSpPr>
            <a:spLocks noGrp="1"/>
          </p:cNvSpPr>
          <p:nvPr>
            <p:ph type="body" sz="quarter" idx="13" hasCustomPrompt="1"/>
          </p:nvPr>
        </p:nvSpPr>
        <p:spPr>
          <a:xfrm>
            <a:off x="9766800" y="6076800"/>
            <a:ext cx="1962000" cy="532800"/>
          </a:xfrm>
          <a:blipFill>
            <a:blip r:embed="rId2"/>
            <a:stretch>
              <a:fillRect/>
            </a:stretch>
          </a:blipFill>
        </p:spPr>
        <p:txBody>
          <a:bodyPr/>
          <a:lstStyle>
            <a:lvl1pPr marL="0" indent="0">
              <a:lnSpc>
                <a:spcPct val="0"/>
              </a:lnSpc>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104172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0E5990-FFC3-472F-A20B-378EEEE339DA}"/>
              </a:ext>
            </a:extLst>
          </p:cNvPr>
          <p:cNvSpPr>
            <a:spLocks noGrp="1"/>
          </p:cNvSpPr>
          <p:nvPr>
            <p:ph type="title"/>
          </p:nvPr>
        </p:nvSpPr>
        <p:spPr/>
        <p:txBody>
          <a:bodyPr/>
          <a:lstStyle/>
          <a:p>
            <a:r>
              <a:rPr lang="nl-NL"/>
              <a:t>Klik om stijl te bewerken</a:t>
            </a:r>
          </a:p>
        </p:txBody>
      </p:sp>
      <p:sp>
        <p:nvSpPr>
          <p:cNvPr id="2" name="Tijdelijke aanduiding voor dianummer 1">
            <a:extLst>
              <a:ext uri="{FF2B5EF4-FFF2-40B4-BE49-F238E27FC236}">
                <a16:creationId xmlns:a16="http://schemas.microsoft.com/office/drawing/2014/main" id="{12FB9E7A-93C1-3BF7-5C4B-4500A8BBEABC}"/>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22430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9353458-A4CA-5E41-33C5-00984E90C115}"/>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7024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695E97-E81D-47E4-80CF-147B3DC19F54}"/>
              </a:ext>
            </a:extLst>
          </p:cNvPr>
          <p:cNvSpPr>
            <a:spLocks noGrp="1"/>
          </p:cNvSpPr>
          <p:nvPr>
            <p:ph type="title"/>
          </p:nvPr>
        </p:nvSpPr>
        <p:spPr>
          <a:xfrm>
            <a:off x="828000" y="493345"/>
            <a:ext cx="10537200" cy="677108"/>
          </a:xfrm>
          <a:prstGeom prst="rect">
            <a:avLst/>
          </a:prstGeom>
        </p:spPr>
        <p:txBody>
          <a:bodyPr vert="horz" lIns="0" tIns="0" rIns="0" bIns="0" rtlCol="0" anchor="t" anchorCtr="0">
            <a:noAutofit/>
          </a:bodyPr>
          <a:lstStyle/>
          <a:p>
            <a:r>
              <a:rPr lang="nl-NL" dirty="0"/>
              <a:t>Klik om stijl te bewerken</a:t>
            </a:r>
          </a:p>
        </p:txBody>
      </p:sp>
      <p:sp>
        <p:nvSpPr>
          <p:cNvPr id="6" name="Tijdelijke aanduiding voor dianummer 5">
            <a:extLst>
              <a:ext uri="{FF2B5EF4-FFF2-40B4-BE49-F238E27FC236}">
                <a16:creationId xmlns:a16="http://schemas.microsoft.com/office/drawing/2014/main" id="{B0365BCA-B91B-4871-85F3-D39D03E40777}"/>
              </a:ext>
            </a:extLst>
          </p:cNvPr>
          <p:cNvSpPr>
            <a:spLocks noGrp="1"/>
          </p:cNvSpPr>
          <p:nvPr>
            <p:ph type="sldNum" sz="quarter" idx="4"/>
          </p:nvPr>
        </p:nvSpPr>
        <p:spPr>
          <a:xfrm>
            <a:off x="828000" y="6360854"/>
            <a:ext cx="486450" cy="184666"/>
          </a:xfrm>
          <a:prstGeom prst="rect">
            <a:avLst/>
          </a:prstGeom>
        </p:spPr>
        <p:txBody>
          <a:bodyPr vert="horz" lIns="0" tIns="0" rIns="0" bIns="0" rtlCol="0" anchor="ctr">
            <a:noAutofit/>
          </a:bodyPr>
          <a:lstStyle>
            <a:lvl1pPr algn="l">
              <a:defRPr sz="1200">
                <a:solidFill>
                  <a:schemeClr val="tx2"/>
                </a:solidFill>
              </a:defRPr>
            </a:lvl1pPr>
          </a:lstStyle>
          <a:p>
            <a:fld id="{3CB85E5D-8611-4DC1-B375-AD1E4C05477C}" type="slidenum">
              <a:rPr lang="nl-NL" smtClean="0"/>
              <a:pPr/>
              <a:t>‹nr.›</a:t>
            </a:fld>
            <a:endParaRPr lang="nl-NL" dirty="0"/>
          </a:p>
        </p:txBody>
      </p:sp>
      <p:sp>
        <p:nvSpPr>
          <p:cNvPr id="9" name="Kleur Accent 1">
            <a:extLst>
              <a:ext uri="{FF2B5EF4-FFF2-40B4-BE49-F238E27FC236}">
                <a16:creationId xmlns:a16="http://schemas.microsoft.com/office/drawing/2014/main" id="{B804B3F4-F137-AD70-A020-74C207493D25}"/>
              </a:ext>
            </a:extLst>
          </p:cNvPr>
          <p:cNvSpPr/>
          <p:nvPr userDrawn="1"/>
        </p:nvSpPr>
        <p:spPr>
          <a:xfrm>
            <a:off x="828000" y="-509688"/>
            <a:ext cx="36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Kleur Accent 2">
            <a:extLst>
              <a:ext uri="{FF2B5EF4-FFF2-40B4-BE49-F238E27FC236}">
                <a16:creationId xmlns:a16="http://schemas.microsoft.com/office/drawing/2014/main" id="{DB02A57E-CE0C-99A0-EC81-BF46C87C07FD}"/>
              </a:ext>
            </a:extLst>
          </p:cNvPr>
          <p:cNvSpPr/>
          <p:nvPr userDrawn="1"/>
        </p:nvSpPr>
        <p:spPr>
          <a:xfrm>
            <a:off x="1342547" y="-509688"/>
            <a:ext cx="36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leur Accent 3">
            <a:extLst>
              <a:ext uri="{FF2B5EF4-FFF2-40B4-BE49-F238E27FC236}">
                <a16:creationId xmlns:a16="http://schemas.microsoft.com/office/drawing/2014/main" id="{36DFE53B-09D9-3B84-AF97-C3D8F7682B8C}"/>
              </a:ext>
            </a:extLst>
          </p:cNvPr>
          <p:cNvSpPr/>
          <p:nvPr userDrawn="1"/>
        </p:nvSpPr>
        <p:spPr>
          <a:xfrm>
            <a:off x="1857094" y="-509688"/>
            <a:ext cx="360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Kleur Accent 4">
            <a:extLst>
              <a:ext uri="{FF2B5EF4-FFF2-40B4-BE49-F238E27FC236}">
                <a16:creationId xmlns:a16="http://schemas.microsoft.com/office/drawing/2014/main" id="{015CA806-7F55-B37D-FB95-88F84992CE2F}"/>
              </a:ext>
            </a:extLst>
          </p:cNvPr>
          <p:cNvSpPr/>
          <p:nvPr userDrawn="1"/>
        </p:nvSpPr>
        <p:spPr>
          <a:xfrm>
            <a:off x="2371641" y="-509688"/>
            <a:ext cx="360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Kleur Accent 5">
            <a:extLst>
              <a:ext uri="{FF2B5EF4-FFF2-40B4-BE49-F238E27FC236}">
                <a16:creationId xmlns:a16="http://schemas.microsoft.com/office/drawing/2014/main" id="{070DF3B3-F257-DD12-9598-3CAF5682A814}"/>
              </a:ext>
            </a:extLst>
          </p:cNvPr>
          <p:cNvSpPr/>
          <p:nvPr userDrawn="1"/>
        </p:nvSpPr>
        <p:spPr>
          <a:xfrm>
            <a:off x="2886188" y="-509688"/>
            <a:ext cx="360000" cy="3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Kleur Accent 6">
            <a:extLst>
              <a:ext uri="{FF2B5EF4-FFF2-40B4-BE49-F238E27FC236}">
                <a16:creationId xmlns:a16="http://schemas.microsoft.com/office/drawing/2014/main" id="{8DFF11EF-1A2F-98BC-12F7-AB8C82494ABC}"/>
              </a:ext>
            </a:extLst>
          </p:cNvPr>
          <p:cNvSpPr/>
          <p:nvPr userDrawn="1"/>
        </p:nvSpPr>
        <p:spPr>
          <a:xfrm>
            <a:off x="3400733" y="-509688"/>
            <a:ext cx="360000" cy="39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olf">
            <a:extLst>
              <a:ext uri="{FF2B5EF4-FFF2-40B4-BE49-F238E27FC236}">
                <a16:creationId xmlns:a16="http://schemas.microsoft.com/office/drawing/2014/main" id="{0DA45BB9-F278-7286-A69A-2F85D294F927}"/>
              </a:ext>
            </a:extLst>
          </p:cNvPr>
          <p:cNvPicPr>
            <a:picLocks noChangeAspect="1"/>
          </p:cNvPicPr>
          <p:nvPr userDrawn="1"/>
        </p:nvPicPr>
        <p:blipFill>
          <a:blip r:embed="rId11"/>
          <a:stretch>
            <a:fillRect/>
          </a:stretch>
        </p:blipFill>
        <p:spPr>
          <a:xfrm>
            <a:off x="0" y="5059680"/>
            <a:ext cx="12192000" cy="1798320"/>
          </a:xfrm>
          <a:prstGeom prst="rect">
            <a:avLst/>
          </a:prstGeom>
        </p:spPr>
      </p:pic>
      <p:pic>
        <p:nvPicPr>
          <p:cNvPr id="25" name="Logo" descr="Afbeelding met Graphics, Lettertype, grafische vormgeving, logo&#10;&#10;Automatisch gegenereerde beschrijving">
            <a:extLst>
              <a:ext uri="{FF2B5EF4-FFF2-40B4-BE49-F238E27FC236}">
                <a16:creationId xmlns:a16="http://schemas.microsoft.com/office/drawing/2014/main" id="{82A57EE2-5450-4380-5E2A-A29E9624F0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66997" y="6076948"/>
            <a:ext cx="1962000" cy="531111"/>
          </a:xfrm>
          <a:prstGeom prst="rect">
            <a:avLst/>
          </a:prstGeom>
        </p:spPr>
      </p:pic>
      <p:sp>
        <p:nvSpPr>
          <p:cNvPr id="3" name="Tijdelijke aanduiding voor tekst 2">
            <a:extLst>
              <a:ext uri="{FF2B5EF4-FFF2-40B4-BE49-F238E27FC236}">
                <a16:creationId xmlns:a16="http://schemas.microsoft.com/office/drawing/2014/main" id="{B47F71B1-1C01-4998-8E45-AB4E3B69C681}"/>
              </a:ext>
            </a:extLst>
          </p:cNvPr>
          <p:cNvSpPr>
            <a:spLocks noGrp="1"/>
          </p:cNvSpPr>
          <p:nvPr>
            <p:ph type="body" idx="1"/>
          </p:nvPr>
        </p:nvSpPr>
        <p:spPr>
          <a:xfrm>
            <a:off x="828000" y="1676401"/>
            <a:ext cx="10537200" cy="4019550"/>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 (herhaling vanaf hier)</a:t>
            </a:r>
          </a:p>
          <a:p>
            <a:pPr lvl="6"/>
            <a:r>
              <a:rPr lang="nl-NL" dirty="0"/>
              <a:t>Zevende niveau</a:t>
            </a:r>
          </a:p>
          <a:p>
            <a:pPr lvl="7"/>
            <a:r>
              <a:rPr lang="nl-NL" dirty="0"/>
              <a:t>Achtste niveau</a:t>
            </a:r>
          </a:p>
          <a:p>
            <a:pPr lvl="8"/>
            <a:r>
              <a:rPr lang="nl-NL" dirty="0"/>
              <a:t>Negende niveau</a:t>
            </a:r>
          </a:p>
        </p:txBody>
      </p:sp>
      <p:sp>
        <p:nvSpPr>
          <p:cNvPr id="4" name="Kleur Accent 5">
            <a:extLst>
              <a:ext uri="{FF2B5EF4-FFF2-40B4-BE49-F238E27FC236}">
                <a16:creationId xmlns:a16="http://schemas.microsoft.com/office/drawing/2014/main" id="{A62736B3-3D32-AFFE-4A9D-A7CAC2B82076}"/>
              </a:ext>
            </a:extLst>
          </p:cNvPr>
          <p:cNvSpPr/>
          <p:nvPr userDrawn="1"/>
        </p:nvSpPr>
        <p:spPr>
          <a:xfrm>
            <a:off x="3897113" y="-509688"/>
            <a:ext cx="360000" cy="396000"/>
          </a:xfrm>
          <a:prstGeom prst="rect">
            <a:avLst/>
          </a:prstGeom>
          <a:solidFill>
            <a:srgbClr val="0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Kleur Accent 6">
            <a:extLst>
              <a:ext uri="{FF2B5EF4-FFF2-40B4-BE49-F238E27FC236}">
                <a16:creationId xmlns:a16="http://schemas.microsoft.com/office/drawing/2014/main" id="{A6873412-999E-29C6-094B-918F56998EC9}"/>
              </a:ext>
            </a:extLst>
          </p:cNvPr>
          <p:cNvSpPr/>
          <p:nvPr userDrawn="1"/>
        </p:nvSpPr>
        <p:spPr>
          <a:xfrm>
            <a:off x="4411658" y="-509688"/>
            <a:ext cx="360000" cy="396000"/>
          </a:xfrm>
          <a:prstGeom prst="rect">
            <a:avLst/>
          </a:prstGeom>
          <a:solidFill>
            <a:srgbClr val="BF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005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7" r:id="rId4"/>
    <p:sldLayoutId id="2147483668" r:id="rId5"/>
    <p:sldLayoutId id="2147483669" r:id="rId6"/>
    <p:sldLayoutId id="2147483671" r:id="rId7"/>
    <p:sldLayoutId id="2147483654" r:id="rId8"/>
    <p:sldLayoutId id="2147483655" r:id="rId9"/>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Kleur Accent 1">
            <a:extLst>
              <a:ext uri="{FF2B5EF4-FFF2-40B4-BE49-F238E27FC236}">
                <a16:creationId xmlns:a16="http://schemas.microsoft.com/office/drawing/2014/main" id="{120AE0B3-A516-880D-C4AC-123221929866}"/>
              </a:ext>
            </a:extLst>
          </p:cNvPr>
          <p:cNvSpPr/>
          <p:nvPr userDrawn="1"/>
        </p:nvSpPr>
        <p:spPr>
          <a:xfrm>
            <a:off x="828000" y="-509688"/>
            <a:ext cx="36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leur Accent 2">
            <a:extLst>
              <a:ext uri="{FF2B5EF4-FFF2-40B4-BE49-F238E27FC236}">
                <a16:creationId xmlns:a16="http://schemas.microsoft.com/office/drawing/2014/main" id="{70B769F4-6037-A4D8-48FB-FC98954BDC6E}"/>
              </a:ext>
            </a:extLst>
          </p:cNvPr>
          <p:cNvSpPr/>
          <p:nvPr userDrawn="1"/>
        </p:nvSpPr>
        <p:spPr>
          <a:xfrm>
            <a:off x="1342547" y="-509688"/>
            <a:ext cx="36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Kleur Accent 3">
            <a:extLst>
              <a:ext uri="{FF2B5EF4-FFF2-40B4-BE49-F238E27FC236}">
                <a16:creationId xmlns:a16="http://schemas.microsoft.com/office/drawing/2014/main" id="{8812AB43-F6E3-5E4C-D9FC-3DEF6310158B}"/>
              </a:ext>
            </a:extLst>
          </p:cNvPr>
          <p:cNvSpPr/>
          <p:nvPr userDrawn="1"/>
        </p:nvSpPr>
        <p:spPr>
          <a:xfrm>
            <a:off x="1857094" y="-509688"/>
            <a:ext cx="360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Kleur Accent 4">
            <a:extLst>
              <a:ext uri="{FF2B5EF4-FFF2-40B4-BE49-F238E27FC236}">
                <a16:creationId xmlns:a16="http://schemas.microsoft.com/office/drawing/2014/main" id="{7BB8367E-ADF1-7151-428F-0761FDEF812C}"/>
              </a:ext>
            </a:extLst>
          </p:cNvPr>
          <p:cNvSpPr/>
          <p:nvPr userDrawn="1"/>
        </p:nvSpPr>
        <p:spPr>
          <a:xfrm>
            <a:off x="2371641" y="-509688"/>
            <a:ext cx="360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Kleur Accent 5">
            <a:extLst>
              <a:ext uri="{FF2B5EF4-FFF2-40B4-BE49-F238E27FC236}">
                <a16:creationId xmlns:a16="http://schemas.microsoft.com/office/drawing/2014/main" id="{46332D30-8612-E900-D6C8-02666C38C0B3}"/>
              </a:ext>
            </a:extLst>
          </p:cNvPr>
          <p:cNvSpPr/>
          <p:nvPr userDrawn="1"/>
        </p:nvSpPr>
        <p:spPr>
          <a:xfrm>
            <a:off x="2886188" y="-509688"/>
            <a:ext cx="360000" cy="3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Kleur Accent 6">
            <a:extLst>
              <a:ext uri="{FF2B5EF4-FFF2-40B4-BE49-F238E27FC236}">
                <a16:creationId xmlns:a16="http://schemas.microsoft.com/office/drawing/2014/main" id="{4033C1B4-6B0E-B7C3-68AE-8E8B9D50672D}"/>
              </a:ext>
            </a:extLst>
          </p:cNvPr>
          <p:cNvSpPr/>
          <p:nvPr userDrawn="1"/>
        </p:nvSpPr>
        <p:spPr>
          <a:xfrm>
            <a:off x="3400733" y="-509688"/>
            <a:ext cx="360000" cy="39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Kleur Accent 5">
            <a:extLst>
              <a:ext uri="{FF2B5EF4-FFF2-40B4-BE49-F238E27FC236}">
                <a16:creationId xmlns:a16="http://schemas.microsoft.com/office/drawing/2014/main" id="{F0270EC4-2285-87D0-F7C3-A793BD73A308}"/>
              </a:ext>
            </a:extLst>
          </p:cNvPr>
          <p:cNvSpPr/>
          <p:nvPr userDrawn="1"/>
        </p:nvSpPr>
        <p:spPr>
          <a:xfrm>
            <a:off x="3897113" y="-509688"/>
            <a:ext cx="360000" cy="396000"/>
          </a:xfrm>
          <a:prstGeom prst="rect">
            <a:avLst/>
          </a:prstGeom>
          <a:solidFill>
            <a:srgbClr val="0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Kleur Accent 6">
            <a:extLst>
              <a:ext uri="{FF2B5EF4-FFF2-40B4-BE49-F238E27FC236}">
                <a16:creationId xmlns:a16="http://schemas.microsoft.com/office/drawing/2014/main" id="{CF26B7DC-8974-97EC-5A84-EFF07FB6B314}"/>
              </a:ext>
            </a:extLst>
          </p:cNvPr>
          <p:cNvSpPr/>
          <p:nvPr userDrawn="1"/>
        </p:nvSpPr>
        <p:spPr>
          <a:xfrm>
            <a:off x="4411658" y="-509688"/>
            <a:ext cx="360000" cy="396000"/>
          </a:xfrm>
          <a:prstGeom prst="rect">
            <a:avLst/>
          </a:prstGeom>
          <a:solidFill>
            <a:srgbClr val="BF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88335062"/>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2pPr>
      <a:lvl3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b="0" kern="1200">
          <a:solidFill>
            <a:schemeClr val="tx2"/>
          </a:solidFill>
          <a:latin typeface="+mn-lt"/>
          <a:ea typeface="+mn-ea"/>
          <a:cs typeface="+mn-cs"/>
        </a:defRPr>
      </a:lvl5pPr>
      <a:lvl6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6pPr>
      <a:lvl7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7pPr>
      <a:lvl8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ewegingdenk.nl/standpunt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14C8806-1A14-AA6F-04ED-C123F38A2020}"/>
              </a:ext>
            </a:extLst>
          </p:cNvPr>
          <p:cNvSpPr>
            <a:spLocks noGrp="1"/>
          </p:cNvSpPr>
          <p:nvPr>
            <p:ph type="ctrTitle"/>
          </p:nvPr>
        </p:nvSpPr>
        <p:spPr>
          <a:xfrm>
            <a:off x="7496071" y="385441"/>
            <a:ext cx="3867930" cy="738664"/>
          </a:xfrm>
        </p:spPr>
        <p:txBody>
          <a:bodyPr/>
          <a:lstStyle/>
          <a:p>
            <a:r>
              <a:rPr lang="nl-NL" b="1" dirty="0">
                <a:latin typeface="Ubuntu" panose="020B0504030602030204" pitchFamily="34" charset="0"/>
              </a:rPr>
              <a:t>Standpunten</a:t>
            </a:r>
            <a:endParaRPr lang="nl-NL" b="1" dirty="0">
              <a:effectLst/>
              <a:latin typeface="Ubuntu" panose="020B0504030602030204" pitchFamily="34" charset="0"/>
            </a:endParaRPr>
          </a:p>
        </p:txBody>
      </p:sp>
      <p:sp>
        <p:nvSpPr>
          <p:cNvPr id="6" name="Tijdelijke aanduiding voor dianummer 5">
            <a:extLst>
              <a:ext uri="{FF2B5EF4-FFF2-40B4-BE49-F238E27FC236}">
                <a16:creationId xmlns:a16="http://schemas.microsoft.com/office/drawing/2014/main" id="{FC9A6816-9239-40C1-96A3-62F9BC333684}"/>
              </a:ext>
            </a:extLst>
          </p:cNvPr>
          <p:cNvSpPr>
            <a:spLocks noGrp="1"/>
          </p:cNvSpPr>
          <p:nvPr>
            <p:ph type="sldNum" sz="quarter" idx="12"/>
          </p:nvPr>
        </p:nvSpPr>
        <p:spPr>
          <a:xfrm>
            <a:off x="-180000" y="6674400"/>
            <a:ext cx="180000" cy="183600"/>
          </a:xfrm>
        </p:spPr>
        <p:txBody>
          <a:bodyPr/>
          <a:lstStyle/>
          <a:p>
            <a:fld id="{B8626174-7854-4699-ADD6-1A80D8049B55}" type="slidenum">
              <a:rPr lang="nl-NL" smtClean="0"/>
              <a:pPr/>
              <a:t>1</a:t>
            </a:fld>
            <a:endParaRPr lang="nl-NL" dirty="0"/>
          </a:p>
        </p:txBody>
      </p:sp>
      <p:pic>
        <p:nvPicPr>
          <p:cNvPr id="9" name="Afbeelding 8">
            <a:extLst>
              <a:ext uri="{FF2B5EF4-FFF2-40B4-BE49-F238E27FC236}">
                <a16:creationId xmlns:a16="http://schemas.microsoft.com/office/drawing/2014/main" id="{55D57087-0517-3086-0AAA-3489326BA2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5171" y="1000235"/>
            <a:ext cx="5761402" cy="4071298"/>
          </a:xfrm>
          <a:prstGeom prst="rect">
            <a:avLst/>
          </a:prstGeom>
          <a:effectLst>
            <a:outerShdw blurRad="392162" dist="38100" dir="2700000" sx="104237" sy="104237" algn="tl" rotWithShape="0">
              <a:prstClr val="black">
                <a:alpha val="40000"/>
              </a:prstClr>
            </a:outerShdw>
          </a:effectLst>
        </p:spPr>
      </p:pic>
      <p:pic>
        <p:nvPicPr>
          <p:cNvPr id="50" name="Afbeelding 49">
            <a:extLst>
              <a:ext uri="{FF2B5EF4-FFF2-40B4-BE49-F238E27FC236}">
                <a16:creationId xmlns:a16="http://schemas.microsoft.com/office/drawing/2014/main" id="{AE36A98B-A42D-AB3A-F21B-62189AED5ECA}"/>
              </a:ext>
            </a:extLst>
          </p:cNvPr>
          <p:cNvPicPr>
            <a:picLocks noChangeAspect="1"/>
          </p:cNvPicPr>
          <p:nvPr/>
        </p:nvPicPr>
        <p:blipFill>
          <a:blip r:embed="rId3"/>
          <a:stretch>
            <a:fillRect/>
          </a:stretch>
        </p:blipFill>
        <p:spPr>
          <a:xfrm>
            <a:off x="7668683" y="2740828"/>
            <a:ext cx="2821517" cy="838593"/>
          </a:xfrm>
          <a:prstGeom prst="rect">
            <a:avLst/>
          </a:prstGeom>
        </p:spPr>
      </p:pic>
    </p:spTree>
    <p:extLst>
      <p:ext uri="{BB962C8B-B14F-4D97-AF65-F5344CB8AC3E}">
        <p14:creationId xmlns:p14="http://schemas.microsoft.com/office/powerpoint/2010/main" val="778937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3A8FDF6-C1AB-5FC4-0C16-7315E5F4F6D8}"/>
              </a:ext>
            </a:extLst>
          </p:cNvPr>
          <p:cNvSpPr>
            <a:spLocks noGrp="1"/>
          </p:cNvSpPr>
          <p:nvPr>
            <p:ph idx="1"/>
          </p:nvPr>
        </p:nvSpPr>
        <p:spPr/>
        <p:txBody>
          <a:bodyPr/>
          <a:lstStyle/>
          <a:p>
            <a:r>
              <a:rPr lang="nl-NL" dirty="0"/>
              <a:t>Als mensen bewust kiezen voor de vrijheid van het werken als een ZZP’er, moet dat altijd mogelijk zijn. Daarom komt er in de vorm van een werkbare definitie een wettelijke verankering van zelfstandigheid.</a:t>
            </a:r>
          </a:p>
          <a:p>
            <a:r>
              <a:rPr lang="nl-NL" dirty="0"/>
              <a:t>Daarnaast willen wij dat er een betaalbare en collectief georganiseerde verzekering voor arbeidsongeschiktheid komt voor zelfstandigen, waarbij we ook kijken naar </a:t>
            </a:r>
            <a:r>
              <a:rPr lang="nl-NL" dirty="0" err="1"/>
              <a:t>opt</a:t>
            </a:r>
            <a:r>
              <a:rPr lang="nl-NL" dirty="0"/>
              <a:t>-out mogelijkheden. De kosten van deze verzekering moeten zo veel mogelijk door opdrachtgevers worden gedragen.</a:t>
            </a:r>
          </a:p>
          <a:p>
            <a:endParaRPr lang="nl-NL" dirty="0"/>
          </a:p>
        </p:txBody>
      </p:sp>
      <p:sp>
        <p:nvSpPr>
          <p:cNvPr id="3" name="Titel 2">
            <a:extLst>
              <a:ext uri="{FF2B5EF4-FFF2-40B4-BE49-F238E27FC236}">
                <a16:creationId xmlns:a16="http://schemas.microsoft.com/office/drawing/2014/main" id="{1256A9DE-4A3F-AA85-6A78-78F7496936D1}"/>
              </a:ext>
            </a:extLst>
          </p:cNvPr>
          <p:cNvSpPr>
            <a:spLocks noGrp="1"/>
          </p:cNvSpPr>
          <p:nvPr>
            <p:ph type="title"/>
          </p:nvPr>
        </p:nvSpPr>
        <p:spPr/>
        <p:txBody>
          <a:bodyPr/>
          <a:lstStyle/>
          <a:p>
            <a:r>
              <a:rPr lang="nl-NL" dirty="0"/>
              <a:t>Professionele autonomie</a:t>
            </a:r>
            <a:br>
              <a:rPr lang="nl-NL" dirty="0"/>
            </a:br>
            <a:endParaRPr lang="nl-NL" dirty="0"/>
          </a:p>
        </p:txBody>
      </p:sp>
      <p:sp>
        <p:nvSpPr>
          <p:cNvPr id="4" name="Tijdelijke aanduiding voor dianummer 3">
            <a:extLst>
              <a:ext uri="{FF2B5EF4-FFF2-40B4-BE49-F238E27FC236}">
                <a16:creationId xmlns:a16="http://schemas.microsoft.com/office/drawing/2014/main" id="{82754278-81C5-F4A7-C770-E9E0838E71B8}"/>
              </a:ext>
            </a:extLst>
          </p:cNvPr>
          <p:cNvSpPr>
            <a:spLocks noGrp="1"/>
          </p:cNvSpPr>
          <p:nvPr>
            <p:ph type="sldNum" sz="quarter" idx="10"/>
          </p:nvPr>
        </p:nvSpPr>
        <p:spPr/>
        <p:txBody>
          <a:bodyPr/>
          <a:lstStyle/>
          <a:p>
            <a:fld id="{3CB85E5D-8611-4DC1-B375-AD1E4C05477C}" type="slidenum">
              <a:rPr lang="nl-NL" smtClean="0"/>
              <a:pPr/>
              <a:t>10</a:t>
            </a:fld>
            <a:endParaRPr lang="nl-NL" dirty="0"/>
          </a:p>
        </p:txBody>
      </p:sp>
    </p:spTree>
    <p:extLst>
      <p:ext uri="{BB962C8B-B14F-4D97-AF65-F5344CB8AC3E}">
        <p14:creationId xmlns:p14="http://schemas.microsoft.com/office/powerpoint/2010/main" val="173938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BA7358-DA27-FF5D-549E-8A840716A210}"/>
              </a:ext>
            </a:extLst>
          </p:cNvPr>
          <p:cNvSpPr>
            <a:spLocks noGrp="1"/>
          </p:cNvSpPr>
          <p:nvPr>
            <p:ph idx="1"/>
          </p:nvPr>
        </p:nvSpPr>
        <p:spPr/>
        <p:txBody>
          <a:bodyPr/>
          <a:lstStyle/>
          <a:p>
            <a:r>
              <a:rPr lang="nl-NL" dirty="0"/>
              <a:t>Met een uitbreiding van het winstverbod zorgen wij ervoor dat geld beschikbaar blijft voor de zorg.</a:t>
            </a:r>
          </a:p>
          <a:p>
            <a:r>
              <a:rPr lang="nl-NL" dirty="0"/>
              <a:t>We gaan de marktwerking in de zorg beperken met meer marktmeesterschap. Door verplichte transparantie maken we inzichtelijk hoe het geld van zorgverzekeraars wordt besteed.</a:t>
            </a:r>
          </a:p>
          <a:p>
            <a:r>
              <a:rPr lang="nl-NL" dirty="0"/>
              <a:t>We leggen de winsten van zorgverzekeraars wettelijk aan banden, gaan bonussen voor bestuurders tegen en willen dat reserves meer ingezet worden voor premieverlagingen. Door marketing en commercie aan banden te leggen blijft zorggeld beschikbaar voor de zorg en gaan we selectie door zorgverzekeraars tegen. We geven de toezichthouder extra bevoegdheden om excessen tegen te gaan.</a:t>
            </a:r>
          </a:p>
        </p:txBody>
      </p:sp>
      <p:sp>
        <p:nvSpPr>
          <p:cNvPr id="3" name="Titel 2">
            <a:extLst>
              <a:ext uri="{FF2B5EF4-FFF2-40B4-BE49-F238E27FC236}">
                <a16:creationId xmlns:a16="http://schemas.microsoft.com/office/drawing/2014/main" id="{8E5EAEB9-3E10-C14A-DA68-6019C76A2E62}"/>
              </a:ext>
            </a:extLst>
          </p:cNvPr>
          <p:cNvSpPr>
            <a:spLocks noGrp="1"/>
          </p:cNvSpPr>
          <p:nvPr>
            <p:ph type="title"/>
          </p:nvPr>
        </p:nvSpPr>
        <p:spPr/>
        <p:txBody>
          <a:bodyPr/>
          <a:lstStyle/>
          <a:p>
            <a:r>
              <a:rPr lang="nl-NL" dirty="0"/>
              <a:t>Marktwerking in de zorg</a:t>
            </a:r>
            <a:br>
              <a:rPr lang="nl-NL" dirty="0"/>
            </a:br>
            <a:endParaRPr lang="nl-NL" dirty="0"/>
          </a:p>
        </p:txBody>
      </p:sp>
      <p:sp>
        <p:nvSpPr>
          <p:cNvPr id="4" name="Tijdelijke aanduiding voor dianummer 3">
            <a:extLst>
              <a:ext uri="{FF2B5EF4-FFF2-40B4-BE49-F238E27FC236}">
                <a16:creationId xmlns:a16="http://schemas.microsoft.com/office/drawing/2014/main" id="{43DDF125-EF41-6139-9834-FD72B746BED5}"/>
              </a:ext>
            </a:extLst>
          </p:cNvPr>
          <p:cNvSpPr>
            <a:spLocks noGrp="1"/>
          </p:cNvSpPr>
          <p:nvPr>
            <p:ph type="sldNum" sz="quarter" idx="10"/>
          </p:nvPr>
        </p:nvSpPr>
        <p:spPr/>
        <p:txBody>
          <a:bodyPr/>
          <a:lstStyle/>
          <a:p>
            <a:fld id="{3CB85E5D-8611-4DC1-B375-AD1E4C05477C}" type="slidenum">
              <a:rPr lang="nl-NL" smtClean="0"/>
              <a:pPr/>
              <a:t>11</a:t>
            </a:fld>
            <a:endParaRPr lang="nl-NL" dirty="0"/>
          </a:p>
        </p:txBody>
      </p:sp>
    </p:spTree>
    <p:extLst>
      <p:ext uri="{BB962C8B-B14F-4D97-AF65-F5344CB8AC3E}">
        <p14:creationId xmlns:p14="http://schemas.microsoft.com/office/powerpoint/2010/main" val="85169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E4B883-36C9-1C66-FDA4-D51275F3A152}"/>
              </a:ext>
            </a:extLst>
          </p:cNvPr>
          <p:cNvSpPr>
            <a:spLocks noGrp="1"/>
          </p:cNvSpPr>
          <p:nvPr>
            <p:ph idx="1"/>
          </p:nvPr>
        </p:nvSpPr>
        <p:spPr/>
        <p:txBody>
          <a:bodyPr/>
          <a:lstStyle/>
          <a:p>
            <a:r>
              <a:rPr lang="nl-NL" dirty="0"/>
              <a:t>Het volledig afschaffen van het eigen risico in de zorg.</a:t>
            </a:r>
          </a:p>
        </p:txBody>
      </p:sp>
      <p:sp>
        <p:nvSpPr>
          <p:cNvPr id="3" name="Titel 2">
            <a:extLst>
              <a:ext uri="{FF2B5EF4-FFF2-40B4-BE49-F238E27FC236}">
                <a16:creationId xmlns:a16="http://schemas.microsoft.com/office/drawing/2014/main" id="{E0EC0B89-405C-7F13-5014-51C4043694EF}"/>
              </a:ext>
            </a:extLst>
          </p:cNvPr>
          <p:cNvSpPr>
            <a:spLocks noGrp="1"/>
          </p:cNvSpPr>
          <p:nvPr>
            <p:ph type="title"/>
          </p:nvPr>
        </p:nvSpPr>
        <p:spPr/>
        <p:txBody>
          <a:bodyPr/>
          <a:lstStyle/>
          <a:p>
            <a:r>
              <a:rPr lang="nl-NL" dirty="0"/>
              <a:t>Eigen risico</a:t>
            </a:r>
            <a:br>
              <a:rPr lang="nl-NL" dirty="0"/>
            </a:br>
            <a:endParaRPr lang="nl-NL" dirty="0"/>
          </a:p>
        </p:txBody>
      </p:sp>
      <p:sp>
        <p:nvSpPr>
          <p:cNvPr id="4" name="Tijdelijke aanduiding voor dianummer 3">
            <a:extLst>
              <a:ext uri="{FF2B5EF4-FFF2-40B4-BE49-F238E27FC236}">
                <a16:creationId xmlns:a16="http://schemas.microsoft.com/office/drawing/2014/main" id="{06551174-1F7F-4696-1027-08135DCF4B4A}"/>
              </a:ext>
            </a:extLst>
          </p:cNvPr>
          <p:cNvSpPr>
            <a:spLocks noGrp="1"/>
          </p:cNvSpPr>
          <p:nvPr>
            <p:ph type="sldNum" sz="quarter" idx="10"/>
          </p:nvPr>
        </p:nvSpPr>
        <p:spPr/>
        <p:txBody>
          <a:bodyPr/>
          <a:lstStyle/>
          <a:p>
            <a:fld id="{3CB85E5D-8611-4DC1-B375-AD1E4C05477C}" type="slidenum">
              <a:rPr lang="nl-NL" smtClean="0"/>
              <a:pPr/>
              <a:t>12</a:t>
            </a:fld>
            <a:endParaRPr lang="nl-NL" dirty="0"/>
          </a:p>
        </p:txBody>
      </p:sp>
    </p:spTree>
    <p:extLst>
      <p:ext uri="{BB962C8B-B14F-4D97-AF65-F5344CB8AC3E}">
        <p14:creationId xmlns:p14="http://schemas.microsoft.com/office/powerpoint/2010/main" val="279286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F078EFB-5292-A1DB-0F53-4B4A136631C5}"/>
              </a:ext>
            </a:extLst>
          </p:cNvPr>
          <p:cNvSpPr>
            <a:spLocks noGrp="1"/>
          </p:cNvSpPr>
          <p:nvPr>
            <p:ph idx="1"/>
          </p:nvPr>
        </p:nvSpPr>
        <p:spPr/>
        <p:txBody>
          <a:bodyPr/>
          <a:lstStyle/>
          <a:p>
            <a:r>
              <a:rPr lang="nl-NL" dirty="0"/>
              <a:t>Ga naar het verkiezingsprogramma van Denk: </a:t>
            </a:r>
            <a:r>
              <a:rPr lang="nl-NL" dirty="0">
                <a:hlinkClick r:id="rId2"/>
              </a:rPr>
              <a:t>Verkiezingsprogramma</a:t>
            </a:r>
            <a:endParaRPr lang="nl-NL" dirty="0"/>
          </a:p>
        </p:txBody>
      </p:sp>
      <p:sp>
        <p:nvSpPr>
          <p:cNvPr id="3" name="Titel 2">
            <a:extLst>
              <a:ext uri="{FF2B5EF4-FFF2-40B4-BE49-F238E27FC236}">
                <a16:creationId xmlns:a16="http://schemas.microsoft.com/office/drawing/2014/main" id="{6FA24104-AEEB-569D-87EC-0E3B03A10A4B}"/>
              </a:ext>
            </a:extLst>
          </p:cNvPr>
          <p:cNvSpPr>
            <a:spLocks noGrp="1"/>
          </p:cNvSpPr>
          <p:nvPr>
            <p:ph type="title"/>
          </p:nvPr>
        </p:nvSpPr>
        <p:spPr/>
        <p:txBody>
          <a:bodyPr/>
          <a:lstStyle/>
          <a:p>
            <a:r>
              <a:rPr lang="nl-NL" dirty="0"/>
              <a:t>Verkiezingsprogramma</a:t>
            </a:r>
          </a:p>
        </p:txBody>
      </p:sp>
      <p:sp>
        <p:nvSpPr>
          <p:cNvPr id="4" name="Tijdelijke aanduiding voor dianummer 3">
            <a:extLst>
              <a:ext uri="{FF2B5EF4-FFF2-40B4-BE49-F238E27FC236}">
                <a16:creationId xmlns:a16="http://schemas.microsoft.com/office/drawing/2014/main" id="{A49170A4-63BF-FC46-B2E7-80AEB2134A2C}"/>
              </a:ext>
            </a:extLst>
          </p:cNvPr>
          <p:cNvSpPr>
            <a:spLocks noGrp="1"/>
          </p:cNvSpPr>
          <p:nvPr>
            <p:ph type="sldNum" sz="quarter" idx="10"/>
          </p:nvPr>
        </p:nvSpPr>
        <p:spPr/>
        <p:txBody>
          <a:bodyPr/>
          <a:lstStyle/>
          <a:p>
            <a:fld id="{3CB85E5D-8611-4DC1-B375-AD1E4C05477C}" type="slidenum">
              <a:rPr lang="nl-NL" smtClean="0"/>
              <a:pPr/>
              <a:t>13</a:t>
            </a:fld>
            <a:endParaRPr lang="nl-NL" dirty="0"/>
          </a:p>
        </p:txBody>
      </p:sp>
    </p:spTree>
    <p:extLst>
      <p:ext uri="{BB962C8B-B14F-4D97-AF65-F5344CB8AC3E}">
        <p14:creationId xmlns:p14="http://schemas.microsoft.com/office/powerpoint/2010/main" val="83126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6058A89-1F2A-CD96-6A36-FC8C8F23AB20}"/>
              </a:ext>
            </a:extLst>
          </p:cNvPr>
          <p:cNvSpPr>
            <a:spLocks noGrp="1"/>
          </p:cNvSpPr>
          <p:nvPr>
            <p:ph idx="1"/>
          </p:nvPr>
        </p:nvSpPr>
        <p:spPr>
          <a:xfrm>
            <a:off x="828000" y="1676401"/>
            <a:ext cx="10537200" cy="2946874"/>
          </a:xfrm>
        </p:spPr>
        <p:txBody>
          <a:bodyPr numCol="2"/>
          <a:lstStyle/>
          <a:p>
            <a:r>
              <a:rPr lang="nl-NL" dirty="0" err="1">
                <a:solidFill>
                  <a:srgbClr val="FF0000"/>
                </a:solidFill>
              </a:rPr>
              <a:t>Zorgrol</a:t>
            </a:r>
            <a:r>
              <a:rPr lang="nl-NL" dirty="0">
                <a:solidFill>
                  <a:srgbClr val="FF0000"/>
                </a:solidFill>
              </a:rPr>
              <a:t> van de apotheker*</a:t>
            </a:r>
          </a:p>
          <a:p>
            <a:r>
              <a:rPr lang="nl-NL" dirty="0"/>
              <a:t>Geneesmiddelentekorten</a:t>
            </a:r>
          </a:p>
          <a:p>
            <a:r>
              <a:rPr lang="nl-NL" dirty="0"/>
              <a:t>Basispakket en vergoedingen</a:t>
            </a:r>
          </a:p>
          <a:p>
            <a:r>
              <a:rPr lang="nl-NL" dirty="0"/>
              <a:t>Arbeidsmarktproblematiek</a:t>
            </a:r>
          </a:p>
          <a:p>
            <a:r>
              <a:rPr lang="nl-NL" dirty="0">
                <a:solidFill>
                  <a:srgbClr val="FF0000"/>
                </a:solidFill>
              </a:rPr>
              <a:t>Samenwerken in de zorg*</a:t>
            </a:r>
          </a:p>
          <a:p>
            <a:r>
              <a:rPr lang="nl-NL" dirty="0"/>
              <a:t>Palliatieve zorg</a:t>
            </a:r>
          </a:p>
          <a:p>
            <a:r>
              <a:rPr lang="nl-NL" dirty="0"/>
              <a:t>Administratieve lasten en regeldruk</a:t>
            </a:r>
          </a:p>
          <a:p>
            <a:r>
              <a:rPr lang="nl-NL" dirty="0"/>
              <a:t>Digitalisering en innovatie</a:t>
            </a:r>
          </a:p>
          <a:p>
            <a:r>
              <a:rPr lang="nl-NL" dirty="0"/>
              <a:t>Preventie</a:t>
            </a:r>
          </a:p>
          <a:p>
            <a:r>
              <a:rPr lang="nl-NL" dirty="0">
                <a:solidFill>
                  <a:srgbClr val="FF0000"/>
                </a:solidFill>
              </a:rPr>
              <a:t>Agressie in de zorg*</a:t>
            </a:r>
          </a:p>
          <a:p>
            <a:r>
              <a:rPr lang="nl-NL" dirty="0"/>
              <a:t>Professionele autonomie</a:t>
            </a:r>
          </a:p>
          <a:p>
            <a:r>
              <a:rPr lang="nl-NL" dirty="0"/>
              <a:t>Marktwerking in de zorg</a:t>
            </a:r>
          </a:p>
          <a:p>
            <a:r>
              <a:rPr lang="nl-NL" dirty="0"/>
              <a:t>Eigen risico</a:t>
            </a:r>
          </a:p>
        </p:txBody>
      </p:sp>
      <p:sp>
        <p:nvSpPr>
          <p:cNvPr id="3" name="Titel 2">
            <a:extLst>
              <a:ext uri="{FF2B5EF4-FFF2-40B4-BE49-F238E27FC236}">
                <a16:creationId xmlns:a16="http://schemas.microsoft.com/office/drawing/2014/main" id="{26BE16A6-2AEB-7F50-E0E4-1CB93995216B}"/>
              </a:ext>
            </a:extLst>
          </p:cNvPr>
          <p:cNvSpPr>
            <a:spLocks noGrp="1"/>
          </p:cNvSpPr>
          <p:nvPr>
            <p:ph type="title"/>
          </p:nvPr>
        </p:nvSpPr>
        <p:spPr/>
        <p:txBody>
          <a:bodyPr/>
          <a:lstStyle/>
          <a:p>
            <a:r>
              <a:rPr lang="nl-NL" dirty="0"/>
              <a:t>Thema’s</a:t>
            </a:r>
          </a:p>
        </p:txBody>
      </p:sp>
      <p:sp>
        <p:nvSpPr>
          <p:cNvPr id="4" name="Tijdelijke aanduiding voor dianummer 3">
            <a:extLst>
              <a:ext uri="{FF2B5EF4-FFF2-40B4-BE49-F238E27FC236}">
                <a16:creationId xmlns:a16="http://schemas.microsoft.com/office/drawing/2014/main" id="{B6B8F3EB-6441-0DCD-F31B-4312C75D8B4D}"/>
              </a:ext>
            </a:extLst>
          </p:cNvPr>
          <p:cNvSpPr>
            <a:spLocks noGrp="1"/>
          </p:cNvSpPr>
          <p:nvPr>
            <p:ph type="sldNum" sz="quarter" idx="10"/>
          </p:nvPr>
        </p:nvSpPr>
        <p:spPr/>
        <p:txBody>
          <a:bodyPr/>
          <a:lstStyle/>
          <a:p>
            <a:fld id="{3CB85E5D-8611-4DC1-B375-AD1E4C05477C}" type="slidenum">
              <a:rPr lang="nl-NL" smtClean="0"/>
              <a:pPr/>
              <a:t>2</a:t>
            </a:fld>
            <a:endParaRPr lang="nl-NL" dirty="0"/>
          </a:p>
        </p:txBody>
      </p:sp>
      <p:sp>
        <p:nvSpPr>
          <p:cNvPr id="5" name="Tekstvak 4">
            <a:extLst>
              <a:ext uri="{FF2B5EF4-FFF2-40B4-BE49-F238E27FC236}">
                <a16:creationId xmlns:a16="http://schemas.microsoft.com/office/drawing/2014/main" id="{88D30130-0666-989C-0D53-B1611E289D54}"/>
              </a:ext>
            </a:extLst>
          </p:cNvPr>
          <p:cNvSpPr txBox="1"/>
          <p:nvPr/>
        </p:nvSpPr>
        <p:spPr>
          <a:xfrm>
            <a:off x="828000" y="5264209"/>
            <a:ext cx="7691215" cy="323165"/>
          </a:xfrm>
          <a:prstGeom prst="rect">
            <a:avLst/>
          </a:prstGeom>
          <a:noFill/>
        </p:spPr>
        <p:txBody>
          <a:bodyPr wrap="square" rtlCol="0">
            <a:spAutoFit/>
          </a:bodyPr>
          <a:lstStyle/>
          <a:p>
            <a:r>
              <a:rPr lang="nl-NL" sz="1500" dirty="0"/>
              <a:t>*De rode thema’s komen niet specifiek aan de orde in dit verkiezingsprogramma</a:t>
            </a:r>
          </a:p>
        </p:txBody>
      </p:sp>
    </p:spTree>
    <p:extLst>
      <p:ext uri="{BB962C8B-B14F-4D97-AF65-F5344CB8AC3E}">
        <p14:creationId xmlns:p14="http://schemas.microsoft.com/office/powerpoint/2010/main" val="41228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F4FEA26-FA73-52E4-85B4-975493A53723}"/>
              </a:ext>
            </a:extLst>
          </p:cNvPr>
          <p:cNvSpPr>
            <a:spLocks noGrp="1"/>
          </p:cNvSpPr>
          <p:nvPr>
            <p:ph idx="1"/>
          </p:nvPr>
        </p:nvSpPr>
        <p:spPr/>
        <p:txBody>
          <a:bodyPr/>
          <a:lstStyle/>
          <a:p>
            <a:r>
              <a:rPr lang="nl-NL" dirty="0"/>
              <a:t>We verlagen de prijzen voor geneesmiddelen met centrale inkoop en met een aanpassing van de referentieprijzen in de wet.</a:t>
            </a:r>
          </a:p>
        </p:txBody>
      </p:sp>
      <p:sp>
        <p:nvSpPr>
          <p:cNvPr id="3" name="Titel 2">
            <a:extLst>
              <a:ext uri="{FF2B5EF4-FFF2-40B4-BE49-F238E27FC236}">
                <a16:creationId xmlns:a16="http://schemas.microsoft.com/office/drawing/2014/main" id="{88EA0F86-E5C8-EE49-8046-EA80667783D2}"/>
              </a:ext>
            </a:extLst>
          </p:cNvPr>
          <p:cNvSpPr>
            <a:spLocks noGrp="1"/>
          </p:cNvSpPr>
          <p:nvPr>
            <p:ph type="title"/>
          </p:nvPr>
        </p:nvSpPr>
        <p:spPr/>
        <p:txBody>
          <a:bodyPr/>
          <a:lstStyle/>
          <a:p>
            <a:r>
              <a:rPr lang="nl-NL" dirty="0"/>
              <a:t>Geneesmiddelentekorten</a:t>
            </a:r>
          </a:p>
        </p:txBody>
      </p:sp>
      <p:sp>
        <p:nvSpPr>
          <p:cNvPr id="4" name="Tijdelijke aanduiding voor dianummer 3">
            <a:extLst>
              <a:ext uri="{FF2B5EF4-FFF2-40B4-BE49-F238E27FC236}">
                <a16:creationId xmlns:a16="http://schemas.microsoft.com/office/drawing/2014/main" id="{605E3FD0-6EB9-ED0B-400D-0A67C01E6C27}"/>
              </a:ext>
            </a:extLst>
          </p:cNvPr>
          <p:cNvSpPr>
            <a:spLocks noGrp="1"/>
          </p:cNvSpPr>
          <p:nvPr>
            <p:ph type="sldNum" sz="quarter" idx="10"/>
          </p:nvPr>
        </p:nvSpPr>
        <p:spPr/>
        <p:txBody>
          <a:bodyPr/>
          <a:lstStyle/>
          <a:p>
            <a:fld id="{3CB85E5D-8611-4DC1-B375-AD1E4C05477C}" type="slidenum">
              <a:rPr lang="nl-NL" smtClean="0"/>
              <a:pPr/>
              <a:t>3</a:t>
            </a:fld>
            <a:endParaRPr lang="nl-NL" dirty="0"/>
          </a:p>
        </p:txBody>
      </p:sp>
    </p:spTree>
    <p:extLst>
      <p:ext uri="{BB962C8B-B14F-4D97-AF65-F5344CB8AC3E}">
        <p14:creationId xmlns:p14="http://schemas.microsoft.com/office/powerpoint/2010/main" val="142390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3A0033E-FC72-5839-AA1E-9C59AB37B882}"/>
              </a:ext>
            </a:extLst>
          </p:cNvPr>
          <p:cNvSpPr>
            <a:spLocks noGrp="1"/>
          </p:cNvSpPr>
          <p:nvPr>
            <p:ph idx="1"/>
          </p:nvPr>
        </p:nvSpPr>
        <p:spPr/>
        <p:txBody>
          <a:bodyPr/>
          <a:lstStyle/>
          <a:p>
            <a:r>
              <a:rPr lang="nl-NL" dirty="0"/>
              <a:t>Wij breiden het basispakket uit. Mondzorg, tandheelkundige controles en fysiotherapie komen terug in het pakket.</a:t>
            </a:r>
          </a:p>
        </p:txBody>
      </p:sp>
      <p:sp>
        <p:nvSpPr>
          <p:cNvPr id="3" name="Titel 2">
            <a:extLst>
              <a:ext uri="{FF2B5EF4-FFF2-40B4-BE49-F238E27FC236}">
                <a16:creationId xmlns:a16="http://schemas.microsoft.com/office/drawing/2014/main" id="{BF94E722-5EB3-3053-606C-9EFF5DBE52E4}"/>
              </a:ext>
            </a:extLst>
          </p:cNvPr>
          <p:cNvSpPr>
            <a:spLocks noGrp="1"/>
          </p:cNvSpPr>
          <p:nvPr>
            <p:ph type="title"/>
          </p:nvPr>
        </p:nvSpPr>
        <p:spPr/>
        <p:txBody>
          <a:bodyPr/>
          <a:lstStyle/>
          <a:p>
            <a:r>
              <a:rPr lang="nl-NL" dirty="0"/>
              <a:t>Basispakket en vergoedingen</a:t>
            </a:r>
          </a:p>
        </p:txBody>
      </p:sp>
      <p:sp>
        <p:nvSpPr>
          <p:cNvPr id="4" name="Tijdelijke aanduiding voor dianummer 3">
            <a:extLst>
              <a:ext uri="{FF2B5EF4-FFF2-40B4-BE49-F238E27FC236}">
                <a16:creationId xmlns:a16="http://schemas.microsoft.com/office/drawing/2014/main" id="{842894F3-5E51-F73D-1B92-731CDE646D2B}"/>
              </a:ext>
            </a:extLst>
          </p:cNvPr>
          <p:cNvSpPr>
            <a:spLocks noGrp="1"/>
          </p:cNvSpPr>
          <p:nvPr>
            <p:ph type="sldNum" sz="quarter" idx="10"/>
          </p:nvPr>
        </p:nvSpPr>
        <p:spPr/>
        <p:txBody>
          <a:bodyPr/>
          <a:lstStyle/>
          <a:p>
            <a:fld id="{3CB85E5D-8611-4DC1-B375-AD1E4C05477C}" type="slidenum">
              <a:rPr lang="nl-NL" smtClean="0"/>
              <a:pPr/>
              <a:t>4</a:t>
            </a:fld>
            <a:endParaRPr lang="nl-NL" dirty="0"/>
          </a:p>
        </p:txBody>
      </p:sp>
    </p:spTree>
    <p:extLst>
      <p:ext uri="{BB962C8B-B14F-4D97-AF65-F5344CB8AC3E}">
        <p14:creationId xmlns:p14="http://schemas.microsoft.com/office/powerpoint/2010/main" val="412847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92B2D70-7E7E-2C29-4E6F-EEC97F1C4FC5}"/>
              </a:ext>
            </a:extLst>
          </p:cNvPr>
          <p:cNvSpPr>
            <a:spLocks noGrp="1"/>
          </p:cNvSpPr>
          <p:nvPr>
            <p:ph idx="1"/>
          </p:nvPr>
        </p:nvSpPr>
        <p:spPr/>
        <p:txBody>
          <a:bodyPr/>
          <a:lstStyle/>
          <a:p>
            <a:r>
              <a:rPr lang="nl-NL" dirty="0"/>
              <a:t>Wij investeren in het zorgpersoneel. Dat betekent dat er hogere beloningen komen en we fiks gaan inzetten op het terugdringen van de administratieve lasten.</a:t>
            </a:r>
          </a:p>
        </p:txBody>
      </p:sp>
      <p:sp>
        <p:nvSpPr>
          <p:cNvPr id="3" name="Titel 2">
            <a:extLst>
              <a:ext uri="{FF2B5EF4-FFF2-40B4-BE49-F238E27FC236}">
                <a16:creationId xmlns:a16="http://schemas.microsoft.com/office/drawing/2014/main" id="{AD58C90E-F377-1A75-5477-C743FA9C4631}"/>
              </a:ext>
            </a:extLst>
          </p:cNvPr>
          <p:cNvSpPr>
            <a:spLocks noGrp="1"/>
          </p:cNvSpPr>
          <p:nvPr>
            <p:ph type="title"/>
          </p:nvPr>
        </p:nvSpPr>
        <p:spPr/>
        <p:txBody>
          <a:bodyPr/>
          <a:lstStyle/>
          <a:p>
            <a:r>
              <a:rPr lang="nl-NL" dirty="0"/>
              <a:t>Arbeidsmarktproblematiek</a:t>
            </a:r>
          </a:p>
        </p:txBody>
      </p:sp>
      <p:sp>
        <p:nvSpPr>
          <p:cNvPr id="4" name="Tijdelijke aanduiding voor dianummer 3">
            <a:extLst>
              <a:ext uri="{FF2B5EF4-FFF2-40B4-BE49-F238E27FC236}">
                <a16:creationId xmlns:a16="http://schemas.microsoft.com/office/drawing/2014/main" id="{E4C5D960-2EC1-EDE6-A8EF-72FB0F381637}"/>
              </a:ext>
            </a:extLst>
          </p:cNvPr>
          <p:cNvSpPr>
            <a:spLocks noGrp="1"/>
          </p:cNvSpPr>
          <p:nvPr>
            <p:ph type="sldNum" sz="quarter" idx="10"/>
          </p:nvPr>
        </p:nvSpPr>
        <p:spPr/>
        <p:txBody>
          <a:bodyPr/>
          <a:lstStyle/>
          <a:p>
            <a:fld id="{3CB85E5D-8611-4DC1-B375-AD1E4C05477C}" type="slidenum">
              <a:rPr lang="nl-NL" smtClean="0"/>
              <a:pPr/>
              <a:t>5</a:t>
            </a:fld>
            <a:endParaRPr lang="nl-NL" dirty="0"/>
          </a:p>
        </p:txBody>
      </p:sp>
    </p:spTree>
    <p:extLst>
      <p:ext uri="{BB962C8B-B14F-4D97-AF65-F5344CB8AC3E}">
        <p14:creationId xmlns:p14="http://schemas.microsoft.com/office/powerpoint/2010/main" val="41881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5CC9B-1B51-1EB1-0A55-2398F8B5792F}"/>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3BE2645-A0F4-C6A1-5920-B5D765E55923}"/>
              </a:ext>
            </a:extLst>
          </p:cNvPr>
          <p:cNvSpPr>
            <a:spLocks noGrp="1"/>
          </p:cNvSpPr>
          <p:nvPr>
            <p:ph idx="1"/>
          </p:nvPr>
        </p:nvSpPr>
        <p:spPr/>
        <p:txBody>
          <a:bodyPr/>
          <a:lstStyle/>
          <a:p>
            <a:r>
              <a:rPr lang="nl-NL" dirty="0"/>
              <a:t>Wij willen geen verruiming van de mogelijkheden voor euthanasie. Wij willen inzetten op meer maatregelen om de wens tot het beëindigen van het leven te voorkomen, bijvoorbeeld door de aanpak van depressie en eenzaamheid.</a:t>
            </a:r>
          </a:p>
        </p:txBody>
      </p:sp>
      <p:sp>
        <p:nvSpPr>
          <p:cNvPr id="3" name="Titel 2">
            <a:extLst>
              <a:ext uri="{FF2B5EF4-FFF2-40B4-BE49-F238E27FC236}">
                <a16:creationId xmlns:a16="http://schemas.microsoft.com/office/drawing/2014/main" id="{4AFB3B55-4622-03BF-5EE1-D403F55BC6B1}"/>
              </a:ext>
            </a:extLst>
          </p:cNvPr>
          <p:cNvSpPr>
            <a:spLocks noGrp="1"/>
          </p:cNvSpPr>
          <p:nvPr>
            <p:ph type="title"/>
          </p:nvPr>
        </p:nvSpPr>
        <p:spPr/>
        <p:txBody>
          <a:bodyPr/>
          <a:lstStyle/>
          <a:p>
            <a:r>
              <a:rPr lang="nl-NL" dirty="0"/>
              <a:t>Palliatieve zorg</a:t>
            </a:r>
            <a:br>
              <a:rPr lang="nl-NL" dirty="0"/>
            </a:br>
            <a:endParaRPr lang="nl-NL" dirty="0"/>
          </a:p>
        </p:txBody>
      </p:sp>
      <p:sp>
        <p:nvSpPr>
          <p:cNvPr id="4" name="Tijdelijke aanduiding voor dianummer 3">
            <a:extLst>
              <a:ext uri="{FF2B5EF4-FFF2-40B4-BE49-F238E27FC236}">
                <a16:creationId xmlns:a16="http://schemas.microsoft.com/office/drawing/2014/main" id="{8C2F66B0-9E90-1E25-691D-82CBDC67EEEF}"/>
              </a:ext>
            </a:extLst>
          </p:cNvPr>
          <p:cNvSpPr>
            <a:spLocks noGrp="1"/>
          </p:cNvSpPr>
          <p:nvPr>
            <p:ph type="sldNum" sz="quarter" idx="10"/>
          </p:nvPr>
        </p:nvSpPr>
        <p:spPr/>
        <p:txBody>
          <a:bodyPr/>
          <a:lstStyle/>
          <a:p>
            <a:fld id="{3CB85E5D-8611-4DC1-B375-AD1E4C05477C}" type="slidenum">
              <a:rPr lang="nl-NL" smtClean="0"/>
              <a:pPr/>
              <a:t>6</a:t>
            </a:fld>
            <a:endParaRPr lang="nl-NL" dirty="0"/>
          </a:p>
        </p:txBody>
      </p:sp>
    </p:spTree>
    <p:extLst>
      <p:ext uri="{BB962C8B-B14F-4D97-AF65-F5344CB8AC3E}">
        <p14:creationId xmlns:p14="http://schemas.microsoft.com/office/powerpoint/2010/main" val="320128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643D9DE-1C64-F9C9-8E09-A3FFFB61CAF1}"/>
              </a:ext>
            </a:extLst>
          </p:cNvPr>
          <p:cNvSpPr>
            <a:spLocks noGrp="1"/>
          </p:cNvSpPr>
          <p:nvPr>
            <p:ph idx="1"/>
          </p:nvPr>
        </p:nvSpPr>
        <p:spPr/>
        <p:txBody>
          <a:bodyPr/>
          <a:lstStyle/>
          <a:p>
            <a:r>
              <a:rPr lang="nl-NL" dirty="0"/>
              <a:t>Wij investeren in het zorgpersoneel. Dat betekent dat er hogere beloningen komen en we fiks gaan inzetten op het terugdringen van de administratieve lasten.</a:t>
            </a:r>
          </a:p>
        </p:txBody>
      </p:sp>
      <p:sp>
        <p:nvSpPr>
          <p:cNvPr id="3" name="Titel 2">
            <a:extLst>
              <a:ext uri="{FF2B5EF4-FFF2-40B4-BE49-F238E27FC236}">
                <a16:creationId xmlns:a16="http://schemas.microsoft.com/office/drawing/2014/main" id="{2C578A27-CD29-F1AD-50BA-96B61E696E30}"/>
              </a:ext>
            </a:extLst>
          </p:cNvPr>
          <p:cNvSpPr>
            <a:spLocks noGrp="1"/>
          </p:cNvSpPr>
          <p:nvPr>
            <p:ph type="title"/>
          </p:nvPr>
        </p:nvSpPr>
        <p:spPr/>
        <p:txBody>
          <a:bodyPr/>
          <a:lstStyle/>
          <a:p>
            <a:r>
              <a:rPr lang="nl-NL" dirty="0"/>
              <a:t>Administratieve lasten en regeldruk</a:t>
            </a:r>
            <a:br>
              <a:rPr lang="nl-NL" dirty="0"/>
            </a:br>
            <a:endParaRPr lang="nl-NL" dirty="0"/>
          </a:p>
        </p:txBody>
      </p:sp>
      <p:sp>
        <p:nvSpPr>
          <p:cNvPr id="4" name="Tijdelijke aanduiding voor dianummer 3">
            <a:extLst>
              <a:ext uri="{FF2B5EF4-FFF2-40B4-BE49-F238E27FC236}">
                <a16:creationId xmlns:a16="http://schemas.microsoft.com/office/drawing/2014/main" id="{96031950-C744-8631-F669-4B83E1B978AB}"/>
              </a:ext>
            </a:extLst>
          </p:cNvPr>
          <p:cNvSpPr>
            <a:spLocks noGrp="1"/>
          </p:cNvSpPr>
          <p:nvPr>
            <p:ph type="sldNum" sz="quarter" idx="10"/>
          </p:nvPr>
        </p:nvSpPr>
        <p:spPr/>
        <p:txBody>
          <a:bodyPr/>
          <a:lstStyle/>
          <a:p>
            <a:fld id="{3CB85E5D-8611-4DC1-B375-AD1E4C05477C}" type="slidenum">
              <a:rPr lang="nl-NL" smtClean="0"/>
              <a:pPr/>
              <a:t>7</a:t>
            </a:fld>
            <a:endParaRPr lang="nl-NL" dirty="0"/>
          </a:p>
        </p:txBody>
      </p:sp>
    </p:spTree>
    <p:extLst>
      <p:ext uri="{BB962C8B-B14F-4D97-AF65-F5344CB8AC3E}">
        <p14:creationId xmlns:p14="http://schemas.microsoft.com/office/powerpoint/2010/main" val="27424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310D260-27B4-818A-5642-C847AA4B43CB}"/>
              </a:ext>
            </a:extLst>
          </p:cNvPr>
          <p:cNvSpPr>
            <a:spLocks noGrp="1"/>
          </p:cNvSpPr>
          <p:nvPr>
            <p:ph idx="1"/>
          </p:nvPr>
        </p:nvSpPr>
        <p:spPr/>
        <p:txBody>
          <a:bodyPr/>
          <a:lstStyle/>
          <a:p>
            <a:r>
              <a:rPr lang="nl-NL" dirty="0"/>
              <a:t>Er komt een algoritmewet. In deze wet worden waarborgen voor mensenrechten bij algoritmen verplicht.</a:t>
            </a:r>
          </a:p>
          <a:p>
            <a:r>
              <a:rPr lang="nl-NL" dirty="0"/>
              <a:t>Algoritmes worden transparant. Er komt een verplicht algoritmeregister, dat geldt voor zowel overheden als bedrijven die algoritmen inzetten.</a:t>
            </a:r>
          </a:p>
          <a:p>
            <a:r>
              <a:rPr lang="nl-NL" dirty="0"/>
              <a:t>Sterker toezicht door de Autoriteit Persoonsgegevens. De AP krijgt extra middelen, bredere bevoegdheden en diepgaande expertise op het gebied van kunstmatige intelligentie.</a:t>
            </a:r>
          </a:p>
          <a:p>
            <a:r>
              <a:rPr lang="nl-NL" dirty="0"/>
              <a:t>Veilige infrastructuur. Er moet geïnvesteerd worden in digitale veiligheid. We moeten ook inzetten op onafhankelijkheid van onze systemen van andere landen en grote bedrijven.</a:t>
            </a:r>
          </a:p>
        </p:txBody>
      </p:sp>
      <p:sp>
        <p:nvSpPr>
          <p:cNvPr id="3" name="Titel 2">
            <a:extLst>
              <a:ext uri="{FF2B5EF4-FFF2-40B4-BE49-F238E27FC236}">
                <a16:creationId xmlns:a16="http://schemas.microsoft.com/office/drawing/2014/main" id="{BD6C5FEC-F660-DFB1-056E-D99341F579B5}"/>
              </a:ext>
            </a:extLst>
          </p:cNvPr>
          <p:cNvSpPr>
            <a:spLocks noGrp="1"/>
          </p:cNvSpPr>
          <p:nvPr>
            <p:ph type="title"/>
          </p:nvPr>
        </p:nvSpPr>
        <p:spPr/>
        <p:txBody>
          <a:bodyPr/>
          <a:lstStyle/>
          <a:p>
            <a:r>
              <a:rPr lang="nl-NL" dirty="0"/>
              <a:t>Digitalisering en innovatie</a:t>
            </a:r>
            <a:br>
              <a:rPr lang="nl-NL" dirty="0"/>
            </a:br>
            <a:endParaRPr lang="nl-NL" dirty="0"/>
          </a:p>
        </p:txBody>
      </p:sp>
      <p:sp>
        <p:nvSpPr>
          <p:cNvPr id="4" name="Tijdelijke aanduiding voor dianummer 3">
            <a:extLst>
              <a:ext uri="{FF2B5EF4-FFF2-40B4-BE49-F238E27FC236}">
                <a16:creationId xmlns:a16="http://schemas.microsoft.com/office/drawing/2014/main" id="{E686E93A-2474-3644-9ECE-3B82CA20AE37}"/>
              </a:ext>
            </a:extLst>
          </p:cNvPr>
          <p:cNvSpPr>
            <a:spLocks noGrp="1"/>
          </p:cNvSpPr>
          <p:nvPr>
            <p:ph type="sldNum" sz="quarter" idx="10"/>
          </p:nvPr>
        </p:nvSpPr>
        <p:spPr/>
        <p:txBody>
          <a:bodyPr/>
          <a:lstStyle/>
          <a:p>
            <a:fld id="{3CB85E5D-8611-4DC1-B375-AD1E4C05477C}" type="slidenum">
              <a:rPr lang="nl-NL" smtClean="0"/>
              <a:pPr/>
              <a:t>8</a:t>
            </a:fld>
            <a:endParaRPr lang="nl-NL" dirty="0"/>
          </a:p>
        </p:txBody>
      </p:sp>
    </p:spTree>
    <p:extLst>
      <p:ext uri="{BB962C8B-B14F-4D97-AF65-F5344CB8AC3E}">
        <p14:creationId xmlns:p14="http://schemas.microsoft.com/office/powerpoint/2010/main" val="408270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5FA1FE3-B077-0D64-FC68-ED48E167E782}"/>
              </a:ext>
            </a:extLst>
          </p:cNvPr>
          <p:cNvSpPr>
            <a:spLocks noGrp="1"/>
          </p:cNvSpPr>
          <p:nvPr>
            <p:ph idx="1"/>
          </p:nvPr>
        </p:nvSpPr>
        <p:spPr/>
        <p:txBody>
          <a:bodyPr/>
          <a:lstStyle/>
          <a:p>
            <a:r>
              <a:rPr lang="nl-NL" dirty="0"/>
              <a:t>Wij willen meer geld vrijmaken voor preventiebeleid en willen het nationale preventieakkoord versterken.</a:t>
            </a:r>
          </a:p>
        </p:txBody>
      </p:sp>
      <p:sp>
        <p:nvSpPr>
          <p:cNvPr id="3" name="Titel 2">
            <a:extLst>
              <a:ext uri="{FF2B5EF4-FFF2-40B4-BE49-F238E27FC236}">
                <a16:creationId xmlns:a16="http://schemas.microsoft.com/office/drawing/2014/main" id="{D0AD56F6-86CC-74C1-43BF-918A72CB0BC0}"/>
              </a:ext>
            </a:extLst>
          </p:cNvPr>
          <p:cNvSpPr>
            <a:spLocks noGrp="1"/>
          </p:cNvSpPr>
          <p:nvPr>
            <p:ph type="title"/>
          </p:nvPr>
        </p:nvSpPr>
        <p:spPr/>
        <p:txBody>
          <a:bodyPr/>
          <a:lstStyle/>
          <a:p>
            <a:r>
              <a:rPr lang="nl-NL" dirty="0"/>
              <a:t>Preventie</a:t>
            </a:r>
            <a:br>
              <a:rPr lang="nl-NL" dirty="0"/>
            </a:br>
            <a:endParaRPr lang="nl-NL" dirty="0"/>
          </a:p>
        </p:txBody>
      </p:sp>
      <p:sp>
        <p:nvSpPr>
          <p:cNvPr id="4" name="Tijdelijke aanduiding voor dianummer 3">
            <a:extLst>
              <a:ext uri="{FF2B5EF4-FFF2-40B4-BE49-F238E27FC236}">
                <a16:creationId xmlns:a16="http://schemas.microsoft.com/office/drawing/2014/main" id="{F549BB60-4B0E-0113-08AE-06AA369B37D7}"/>
              </a:ext>
            </a:extLst>
          </p:cNvPr>
          <p:cNvSpPr>
            <a:spLocks noGrp="1"/>
          </p:cNvSpPr>
          <p:nvPr>
            <p:ph type="sldNum" sz="quarter" idx="10"/>
          </p:nvPr>
        </p:nvSpPr>
        <p:spPr/>
        <p:txBody>
          <a:bodyPr/>
          <a:lstStyle/>
          <a:p>
            <a:fld id="{3CB85E5D-8611-4DC1-B375-AD1E4C05477C}" type="slidenum">
              <a:rPr lang="nl-NL" smtClean="0"/>
              <a:pPr/>
              <a:t>9</a:t>
            </a:fld>
            <a:endParaRPr lang="nl-NL" dirty="0"/>
          </a:p>
        </p:txBody>
      </p:sp>
    </p:spTree>
    <p:extLst>
      <p:ext uri="{BB962C8B-B14F-4D97-AF65-F5344CB8AC3E}">
        <p14:creationId xmlns:p14="http://schemas.microsoft.com/office/powerpoint/2010/main" val="4072654126"/>
      </p:ext>
    </p:extLst>
  </p:cSld>
  <p:clrMapOvr>
    <a:masterClrMapping/>
  </p:clrMapOvr>
</p:sld>
</file>

<file path=ppt/theme/theme1.xml><?xml version="1.0" encoding="utf-8"?>
<a:theme xmlns:a="http://schemas.openxmlformats.org/drawingml/2006/main" name="KNMP">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MP presentatie.potx" id="{88840D97-C18A-4F1E-8400-1CFB8FC63A82}" vid="{6E8A1127-B5BC-4065-8238-F07DFCFC8604}"/>
    </a:ext>
  </a:extLst>
</a:theme>
</file>

<file path=ppt/theme/theme2.xml><?xml version="1.0" encoding="utf-8"?>
<a:theme xmlns:a="http://schemas.openxmlformats.org/drawingml/2006/main" name="Tips">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MP presentatie.potx" id="{88840D97-C18A-4F1E-8400-1CFB8FC63A82}" vid="{9A30ABBC-13D8-4E63-94D1-225504F3D290}"/>
    </a:ext>
  </a:extLst>
</a:theme>
</file>

<file path=ppt/theme/theme3.xml><?xml version="1.0" encoding="utf-8"?>
<a:theme xmlns:a="http://schemas.openxmlformats.org/drawingml/2006/main" name="Kantoorthema">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42A9DB74D7BC47B4B71F3884D55BF4" ma:contentTypeVersion="20" ma:contentTypeDescription="Een nieuw document maken." ma:contentTypeScope="" ma:versionID="d79d8b5f4d12e06a0122dc37e2d9846a">
  <xsd:schema xmlns:xsd="http://www.w3.org/2001/XMLSchema" xmlns:xs="http://www.w3.org/2001/XMLSchema" xmlns:p="http://schemas.microsoft.com/office/2006/metadata/properties" xmlns:ns2="6f4d2357-eadc-4c28-9e3e-ebdbf4982601" xmlns:ns3="b6c766b3-ead1-484a-a8de-6e06bf12dac2" targetNamespace="http://schemas.microsoft.com/office/2006/metadata/properties" ma:root="true" ma:fieldsID="448d708762f21d5cfa91fcc8a109c867" ns2:_="" ns3:_="">
    <xsd:import namespace="6f4d2357-eadc-4c28-9e3e-ebdbf4982601"/>
    <xsd:import namespace="b6c766b3-ead1-484a-a8de-6e06bf12da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Tags" minOccurs="0"/>
                <xsd:element ref="ns2:Eventuelerechten"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Beeldgebruik" minOccurs="0"/>
                <xsd:element ref="ns2:MediaServiceOCR" minOccurs="0"/>
                <xsd:element ref="ns2:MediaServiceLocation" minOccurs="0"/>
                <xsd:element ref="ns2:Toelichtingbeeldgebruik"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d2357-eadc-4c28-9e3e-ebdbf49826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ags" ma:index="12" nillable="true" ma:displayName="Tags" ma:format="Dropdown" ma:internalName="Tags">
      <xsd:complexType>
        <xsd:complexContent>
          <xsd:extension base="dms:MultiChoiceFillIn">
            <xsd:sequence>
              <xsd:element name="Value" maxOccurs="unbounded" minOccurs="0" nillable="true">
                <xsd:simpleType>
                  <xsd:union memberTypes="dms:Text">
                    <xsd:simpleType>
                      <xsd:restriction base="dms:Choice">
                        <xsd:enumeration value="Apotheker"/>
                        <xsd:enumeration value="Assistent"/>
                        <xsd:enumeration value="Patiënt"/>
                      </xsd:restriction>
                    </xsd:simpleType>
                  </xsd:union>
                </xsd:simpleType>
              </xsd:element>
            </xsd:sequence>
          </xsd:extension>
        </xsd:complexContent>
      </xsd:complexType>
    </xsd:element>
    <xsd:element name="Eventuelerechten" ma:index="13" nillable="true" ma:displayName="Eventuele rechten" ma:format="Dropdown" ma:internalName="Eventuelerechten">
      <xsd:simpleType>
        <xsd:restriction base="dms:Text">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f49c6faf-dc96-443f-a2ef-b32921d9d83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Beeldgebruik" ma:index="20" nillable="true" ma:displayName="Beeldgebruik" ma:format="Dropdown" ma:internalName="Beeldgebruik">
      <xsd:simpleType>
        <xsd:restriction base="dms:Choice">
          <xsd:enumeration value="Voor algemeen gebruik"/>
          <xsd:enumeration value="Voor exclusief gebruik"/>
          <xsd:enumeration value="Voor intern gebruik"/>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Toelichtingbeeldgebruik" ma:index="23" nillable="true" ma:displayName="Toelichting beeldgebruik" ma:format="Dropdown" ma:internalName="Toelichtingbeeldgebruik">
      <xsd:simpleType>
        <xsd:restriction base="dms:Text">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c766b3-ead1-484a-a8de-6e06bf12dac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24dc36fe-d789-4505-8e42-50594f980f50}" ma:internalName="TaxCatchAll" ma:showField="CatchAllData" ma:web="b6c766b3-ead1-484a-a8de-6e06bf12da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ventuelerechten xmlns="6f4d2357-eadc-4c28-9e3e-ebdbf4982601" xsi:nil="true"/>
    <Tags xmlns="6f4d2357-eadc-4c28-9e3e-ebdbf4982601" xsi:nil="true"/>
    <TaxCatchAll xmlns="b6c766b3-ead1-484a-a8de-6e06bf12dac2" xsi:nil="true"/>
    <Beeldgebruik xmlns="6f4d2357-eadc-4c28-9e3e-ebdbf4982601" xsi:nil="true"/>
    <Toelichtingbeeldgebruik xmlns="6f4d2357-eadc-4c28-9e3e-ebdbf4982601" xsi:nil="true"/>
    <lcf76f155ced4ddcb4097134ff3c332f xmlns="6f4d2357-eadc-4c28-9e3e-ebdbf49826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47E120-0DB7-46A0-9BAA-7D3D28072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4d2357-eadc-4c28-9e3e-ebdbf4982601"/>
    <ds:schemaRef ds:uri="b6c766b3-ead1-484a-a8de-6e06bf12da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5463C0-AC5B-4A8B-93F8-7CD3FE811101}">
  <ds:schemaRefs>
    <ds:schemaRef ds:uri="http://schemas.microsoft.com/sharepoint/v3/contenttype/forms"/>
  </ds:schemaRefs>
</ds:datastoreItem>
</file>

<file path=customXml/itemProps3.xml><?xml version="1.0" encoding="utf-8"?>
<ds:datastoreItem xmlns:ds="http://schemas.openxmlformats.org/officeDocument/2006/customXml" ds:itemID="{FEDD962F-FDD8-426D-8FCF-0EE78BBC9E6A}">
  <ds:schemaRefs>
    <ds:schemaRef ds:uri="http://www.w3.org/XML/1998/namespace"/>
    <ds:schemaRef ds:uri="23c7a637-5bd3-4202-aa87-26309051a924"/>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http://schemas.microsoft.com/office/infopath/2007/PartnerControls"/>
    <ds:schemaRef ds:uri="bd1a4e06-d6a3-4a4c-bcd6-78c14bfe3200"/>
    <ds:schemaRef ds:uri="http://schemas.microsoft.com/office/2006/metadata/properties"/>
    <ds:schemaRef ds:uri="6f4d2357-eadc-4c28-9e3e-ebdbf4982601"/>
    <ds:schemaRef ds:uri="b6c766b3-ead1-484a-a8de-6e06bf12dac2"/>
  </ds:schemaRefs>
</ds:datastoreItem>
</file>

<file path=docProps/app.xml><?xml version="1.0" encoding="utf-8"?>
<Properties xmlns="http://schemas.openxmlformats.org/officeDocument/2006/extended-properties" xmlns:vt="http://schemas.openxmlformats.org/officeDocument/2006/docPropsVTypes">
  <Template>KNMP</Template>
  <TotalTime>60</TotalTime>
  <Words>523</Words>
  <Application>Microsoft Office PowerPoint</Application>
  <PresentationFormat>Breedbeeld</PresentationFormat>
  <Paragraphs>57</Paragraphs>
  <Slides>13</Slides>
  <Notes>0</Notes>
  <HiddenSlides>0</HiddenSlides>
  <MMClips>0</MMClips>
  <ScaleCrop>false</ScaleCrop>
  <HeadingPairs>
    <vt:vector size="4" baseType="variant">
      <vt:variant>
        <vt:lpstr>Thema</vt:lpstr>
      </vt:variant>
      <vt:variant>
        <vt:i4>2</vt:i4>
      </vt:variant>
      <vt:variant>
        <vt:lpstr>Diatitels</vt:lpstr>
      </vt:variant>
      <vt:variant>
        <vt:i4>13</vt:i4>
      </vt:variant>
    </vt:vector>
  </HeadingPairs>
  <TitlesOfParts>
    <vt:vector size="15" baseType="lpstr">
      <vt:lpstr>KNMP</vt:lpstr>
      <vt:lpstr>Tips</vt:lpstr>
      <vt:lpstr>Standpunten</vt:lpstr>
      <vt:lpstr>Thema’s</vt:lpstr>
      <vt:lpstr>Geneesmiddelentekorten</vt:lpstr>
      <vt:lpstr>Basispakket en vergoedingen</vt:lpstr>
      <vt:lpstr>Arbeidsmarktproblematiek</vt:lpstr>
      <vt:lpstr>Palliatieve zorg </vt:lpstr>
      <vt:lpstr>Administratieve lasten en regeldruk </vt:lpstr>
      <vt:lpstr>Digitalisering en innovatie </vt:lpstr>
      <vt:lpstr>Preventie </vt:lpstr>
      <vt:lpstr>Professionele autonomie </vt:lpstr>
      <vt:lpstr>Marktwerking in de zorg </vt:lpstr>
      <vt:lpstr>Eigen risico </vt:lpstr>
      <vt:lpstr>Verkiezingsprogramma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 2023-2026 </dc:title>
  <dc:creator>J snijder</dc:creator>
  <cp:lastModifiedBy>Leanne Zuur</cp:lastModifiedBy>
  <cp:revision>19</cp:revision>
  <dcterms:created xsi:type="dcterms:W3CDTF">2024-05-13T06:07:45Z</dcterms:created>
  <dcterms:modified xsi:type="dcterms:W3CDTF">2025-10-17T11:23:18Z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0x010100C642A9DB74D7BC47B4B71F3884D55BF4</vt:lpwstr>
  </property>
  <property fmtid="{D5CDD505-2E9C-101B-9397-08002B2CF9AE}" pid="3" name="MediaServiceImageTags">
    <vt:lpwstr/>
  </property>
</Properties>
</file>