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22"/>
  </p:notesMasterIdLst>
  <p:handoutMasterIdLst>
    <p:handoutMasterId r:id="rId23"/>
  </p:handoutMasterIdLst>
  <p:sldIdLst>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3647"/>
    <a:srgbClr val="0D874A"/>
    <a:srgbClr val="E4E4E4"/>
    <a:srgbClr val="F0F9FD"/>
    <a:srgbClr val="FFFFFF"/>
    <a:srgbClr val="3FAEC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60D300-81FF-4F76-AE42-24A75FFC6C6E}" v="14" dt="2025-10-17T09:22:31.9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78" autoAdjust="0"/>
    <p:restoredTop sz="96405" autoAdjust="0"/>
  </p:normalViewPr>
  <p:slideViewPr>
    <p:cSldViewPr snapToGrid="0">
      <p:cViewPr varScale="1">
        <p:scale>
          <a:sx n="108" d="100"/>
          <a:sy n="108" d="100"/>
        </p:scale>
        <p:origin x="132" y="29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78" d="100"/>
          <a:sy n="78" d="100"/>
        </p:scale>
        <p:origin x="289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anne Zuur" userId="cea67704-3285-42f7-ac50-96484e0d0d8c" providerId="ADAL" clId="{203C7079-4F50-4062-81D9-C886ABE3CEFD}"/>
    <pc:docChg chg="modSld">
      <pc:chgData name="Leanne Zuur" userId="cea67704-3285-42f7-ac50-96484e0d0d8c" providerId="ADAL" clId="{203C7079-4F50-4062-81D9-C886ABE3CEFD}" dt="2025-10-17T09:22:49.264" v="71" actId="20577"/>
      <pc:docMkLst>
        <pc:docMk/>
      </pc:docMkLst>
      <pc:sldChg chg="modSp mod">
        <pc:chgData name="Leanne Zuur" userId="cea67704-3285-42f7-ac50-96484e0d0d8c" providerId="ADAL" clId="{203C7079-4F50-4062-81D9-C886ABE3CEFD}" dt="2025-10-17T09:19:44.011" v="44"/>
        <pc:sldMkLst>
          <pc:docMk/>
          <pc:sldMk cId="1423906928" sldId="261"/>
        </pc:sldMkLst>
        <pc:spChg chg="mod">
          <ac:chgData name="Leanne Zuur" userId="cea67704-3285-42f7-ac50-96484e0d0d8c" providerId="ADAL" clId="{203C7079-4F50-4062-81D9-C886ABE3CEFD}" dt="2025-10-17T09:19:44.011" v="44"/>
          <ac:spMkLst>
            <pc:docMk/>
            <pc:sldMk cId="1423906928" sldId="261"/>
            <ac:spMk id="2" creationId="{2F4FEA26-FA73-52E4-85B4-975493A53723}"/>
          </ac:spMkLst>
        </pc:spChg>
      </pc:sldChg>
      <pc:sldChg chg="modSp mod">
        <pc:chgData name="Leanne Zuur" userId="cea67704-3285-42f7-ac50-96484e0d0d8c" providerId="ADAL" clId="{203C7079-4F50-4062-81D9-C886ABE3CEFD}" dt="2025-10-17T09:19:11.867" v="42" actId="20577"/>
        <pc:sldMkLst>
          <pc:docMk/>
          <pc:sldMk cId="418818194" sldId="263"/>
        </pc:sldMkLst>
        <pc:spChg chg="mod">
          <ac:chgData name="Leanne Zuur" userId="cea67704-3285-42f7-ac50-96484e0d0d8c" providerId="ADAL" clId="{203C7079-4F50-4062-81D9-C886ABE3CEFD}" dt="2025-10-17T09:19:11.867" v="42" actId="20577"/>
          <ac:spMkLst>
            <pc:docMk/>
            <pc:sldMk cId="418818194" sldId="263"/>
            <ac:spMk id="2" creationId="{792B2D70-7E7E-2C29-4E6F-EEC97F1C4FC5}"/>
          </ac:spMkLst>
        </pc:spChg>
      </pc:sldChg>
      <pc:sldChg chg="modSp mod">
        <pc:chgData name="Leanne Zuur" userId="cea67704-3285-42f7-ac50-96484e0d0d8c" providerId="ADAL" clId="{203C7079-4F50-4062-81D9-C886ABE3CEFD}" dt="2025-10-17T09:06:48.093" v="7" actId="20577"/>
        <pc:sldMkLst>
          <pc:docMk/>
          <pc:sldMk cId="1900736469" sldId="264"/>
        </pc:sldMkLst>
        <pc:spChg chg="mod">
          <ac:chgData name="Leanne Zuur" userId="cea67704-3285-42f7-ac50-96484e0d0d8c" providerId="ADAL" clId="{203C7079-4F50-4062-81D9-C886ABE3CEFD}" dt="2025-10-17T09:06:48.093" v="7" actId="20577"/>
          <ac:spMkLst>
            <pc:docMk/>
            <pc:sldMk cId="1900736469" sldId="264"/>
            <ac:spMk id="2" creationId="{C8A5C3FC-33C7-C7C9-876D-93FB1C66A4D7}"/>
          </ac:spMkLst>
        </pc:spChg>
      </pc:sldChg>
      <pc:sldChg chg="modSp mod">
        <pc:chgData name="Leanne Zuur" userId="cea67704-3285-42f7-ac50-96484e0d0d8c" providerId="ADAL" clId="{203C7079-4F50-4062-81D9-C886ABE3CEFD}" dt="2025-10-17T09:21:06.459" v="51" actId="1076"/>
        <pc:sldMkLst>
          <pc:docMk/>
          <pc:sldMk cId="3922628233" sldId="265"/>
        </pc:sldMkLst>
        <pc:spChg chg="mod">
          <ac:chgData name="Leanne Zuur" userId="cea67704-3285-42f7-ac50-96484e0d0d8c" providerId="ADAL" clId="{203C7079-4F50-4062-81D9-C886ABE3CEFD}" dt="2025-10-17T09:21:06.459" v="51" actId="1076"/>
          <ac:spMkLst>
            <pc:docMk/>
            <pc:sldMk cId="3922628233" sldId="265"/>
            <ac:spMk id="2" creationId="{2668943E-2A83-4E6D-7707-318A90757403}"/>
          </ac:spMkLst>
        </pc:spChg>
      </pc:sldChg>
      <pc:sldChg chg="modSp mod">
        <pc:chgData name="Leanne Zuur" userId="cea67704-3285-42f7-ac50-96484e0d0d8c" providerId="ADAL" clId="{203C7079-4F50-4062-81D9-C886ABE3CEFD}" dt="2025-10-17T09:22:49.264" v="71" actId="20577"/>
        <pc:sldMkLst>
          <pc:docMk/>
          <pc:sldMk cId="2727319698" sldId="266"/>
        </pc:sldMkLst>
        <pc:spChg chg="mod">
          <ac:chgData name="Leanne Zuur" userId="cea67704-3285-42f7-ac50-96484e0d0d8c" providerId="ADAL" clId="{203C7079-4F50-4062-81D9-C886ABE3CEFD}" dt="2025-10-17T09:22:49.264" v="71" actId="20577"/>
          <ac:spMkLst>
            <pc:docMk/>
            <pc:sldMk cId="2727319698" sldId="266"/>
            <ac:spMk id="2" creationId="{294D43DD-D72F-89B6-594D-87E6E3E4BA8F}"/>
          </ac:spMkLst>
        </pc:spChg>
      </pc:sldChg>
      <pc:sldChg chg="modSp mod">
        <pc:chgData name="Leanne Zuur" userId="cea67704-3285-42f7-ac50-96484e0d0d8c" providerId="ADAL" clId="{203C7079-4F50-4062-81D9-C886ABE3CEFD}" dt="2025-10-17T09:08:35.530" v="16" actId="20577"/>
        <pc:sldMkLst>
          <pc:docMk/>
          <pc:sldMk cId="274240768" sldId="267"/>
        </pc:sldMkLst>
        <pc:spChg chg="mod">
          <ac:chgData name="Leanne Zuur" userId="cea67704-3285-42f7-ac50-96484e0d0d8c" providerId="ADAL" clId="{203C7079-4F50-4062-81D9-C886ABE3CEFD}" dt="2025-10-17T09:08:35.530" v="16" actId="20577"/>
          <ac:spMkLst>
            <pc:docMk/>
            <pc:sldMk cId="274240768" sldId="267"/>
            <ac:spMk id="2" creationId="{B643D9DE-1C64-F9C9-8E09-A3FFFB61CAF1}"/>
          </ac:spMkLst>
        </pc:spChg>
      </pc:sldChg>
      <pc:sldChg chg="modSp mod">
        <pc:chgData name="Leanne Zuur" userId="cea67704-3285-42f7-ac50-96484e0d0d8c" providerId="ADAL" clId="{203C7079-4F50-4062-81D9-C886ABE3CEFD}" dt="2025-10-17T09:16:58.437" v="36"/>
        <pc:sldMkLst>
          <pc:docMk/>
          <pc:sldMk cId="4082702640" sldId="268"/>
        </pc:sldMkLst>
        <pc:spChg chg="mod">
          <ac:chgData name="Leanne Zuur" userId="cea67704-3285-42f7-ac50-96484e0d0d8c" providerId="ADAL" clId="{203C7079-4F50-4062-81D9-C886ABE3CEFD}" dt="2025-10-17T09:16:58.437" v="36"/>
          <ac:spMkLst>
            <pc:docMk/>
            <pc:sldMk cId="4082702640" sldId="268"/>
            <ac:spMk id="2" creationId="{3310D260-27B4-818A-5642-C847AA4B43CB}"/>
          </ac:spMkLst>
        </pc:spChg>
      </pc:sldChg>
      <pc:sldChg chg="modSp">
        <pc:chgData name="Leanne Zuur" userId="cea67704-3285-42f7-ac50-96484e0d0d8c" providerId="ADAL" clId="{203C7079-4F50-4062-81D9-C886ABE3CEFD}" dt="2025-10-17T09:10:20.442" v="26"/>
        <pc:sldMkLst>
          <pc:docMk/>
          <pc:sldMk cId="4072654126" sldId="269"/>
        </pc:sldMkLst>
        <pc:spChg chg="mod">
          <ac:chgData name="Leanne Zuur" userId="cea67704-3285-42f7-ac50-96484e0d0d8c" providerId="ADAL" clId="{203C7079-4F50-4062-81D9-C886ABE3CEFD}" dt="2025-10-17T09:10:20.442" v="26"/>
          <ac:spMkLst>
            <pc:docMk/>
            <pc:sldMk cId="4072654126" sldId="269"/>
            <ac:spMk id="2" creationId="{25FA1FE3-B077-0D64-FC68-ED48E167E782}"/>
          </ac:spMkLst>
        </pc:spChg>
      </pc:sldChg>
      <pc:sldChg chg="modSp mod">
        <pc:chgData name="Leanne Zuur" userId="cea67704-3285-42f7-ac50-96484e0d0d8c" providerId="ADAL" clId="{203C7079-4F50-4062-81D9-C886ABE3CEFD}" dt="2025-10-17T09:10:40.126" v="28"/>
        <pc:sldMkLst>
          <pc:docMk/>
          <pc:sldMk cId="2292060547" sldId="270"/>
        </pc:sldMkLst>
        <pc:spChg chg="mod">
          <ac:chgData name="Leanne Zuur" userId="cea67704-3285-42f7-ac50-96484e0d0d8c" providerId="ADAL" clId="{203C7079-4F50-4062-81D9-C886ABE3CEFD}" dt="2025-10-17T09:10:40.126" v="28"/>
          <ac:spMkLst>
            <pc:docMk/>
            <pc:sldMk cId="2292060547" sldId="270"/>
            <ac:spMk id="2" creationId="{0B95029D-906D-C10F-F920-E6EA321E22D9}"/>
          </ac:spMkLst>
        </pc:spChg>
      </pc:sldChg>
      <pc:sldChg chg="modSp mod">
        <pc:chgData name="Leanne Zuur" userId="cea67704-3285-42f7-ac50-96484e0d0d8c" providerId="ADAL" clId="{203C7079-4F50-4062-81D9-C886ABE3CEFD}" dt="2025-10-17T09:11:14.637" v="30"/>
        <pc:sldMkLst>
          <pc:docMk/>
          <pc:sldMk cId="1739387592" sldId="271"/>
        </pc:sldMkLst>
        <pc:spChg chg="mod">
          <ac:chgData name="Leanne Zuur" userId="cea67704-3285-42f7-ac50-96484e0d0d8c" providerId="ADAL" clId="{203C7079-4F50-4062-81D9-C886ABE3CEFD}" dt="2025-10-17T09:11:14.637" v="30"/>
          <ac:spMkLst>
            <pc:docMk/>
            <pc:sldMk cId="1739387592" sldId="271"/>
            <ac:spMk id="2" creationId="{03A8FDF6-C1AB-5FC4-0C16-7315E5F4F6D8}"/>
          </ac:spMkLst>
        </pc:spChg>
      </pc:sldChg>
      <pc:sldChg chg="modSp">
        <pc:chgData name="Leanne Zuur" userId="cea67704-3285-42f7-ac50-96484e0d0d8c" providerId="ADAL" clId="{203C7079-4F50-4062-81D9-C886ABE3CEFD}" dt="2025-10-17T09:12:26.292" v="31"/>
        <pc:sldMkLst>
          <pc:docMk/>
          <pc:sldMk cId="2792867925" sldId="273"/>
        </pc:sldMkLst>
        <pc:spChg chg="mod">
          <ac:chgData name="Leanne Zuur" userId="cea67704-3285-42f7-ac50-96484e0d0d8c" providerId="ADAL" clId="{203C7079-4F50-4062-81D9-C886ABE3CEFD}" dt="2025-10-17T09:12:26.292" v="31"/>
          <ac:spMkLst>
            <pc:docMk/>
            <pc:sldMk cId="2792867925" sldId="273"/>
            <ac:spMk id="2" creationId="{F1E4B883-36C9-1C66-FDA4-D51275F3A15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C938A8A5-B2D6-D5FE-BA13-7D7581750C3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115D981B-8DED-F9C9-BD40-AF5BDD5E5D2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A680B9-19CC-4AE9-B541-FA58F175A02A}" type="datetimeFigureOut">
              <a:rPr lang="nl-NL" smtClean="0"/>
              <a:t>17-10-2025</a:t>
            </a:fld>
            <a:endParaRPr lang="nl-NL"/>
          </a:p>
        </p:txBody>
      </p:sp>
      <p:sp>
        <p:nvSpPr>
          <p:cNvPr id="4" name="Tijdelijke aanduiding voor voettekst 3">
            <a:extLst>
              <a:ext uri="{FF2B5EF4-FFF2-40B4-BE49-F238E27FC236}">
                <a16:creationId xmlns:a16="http://schemas.microsoft.com/office/drawing/2014/main" id="{E16822E3-BC01-44FC-2A8C-C0BDA52ABE1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0A404453-D1DD-4E36-4562-F446460E38A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4A2027-C6DD-497A-8647-87F0B1B77BAA}" type="slidenum">
              <a:rPr lang="nl-NL" smtClean="0"/>
              <a:t>‹nr.›</a:t>
            </a:fld>
            <a:endParaRPr lang="nl-NL"/>
          </a:p>
        </p:txBody>
      </p:sp>
    </p:spTree>
    <p:extLst>
      <p:ext uri="{BB962C8B-B14F-4D97-AF65-F5344CB8AC3E}">
        <p14:creationId xmlns:p14="http://schemas.microsoft.com/office/powerpoint/2010/main" val="1135303514"/>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B8B8F-1853-4BA6-84DE-A61B3D86F6AA}" type="datetimeFigureOut">
              <a:rPr lang="nl-NL" smtClean="0"/>
              <a:t>17-10-2025</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F82403-D312-452C-8EF4-A5AAB8B062A4}" type="slidenum">
              <a:rPr lang="nl-NL" smtClean="0"/>
              <a:t>‹nr.›</a:t>
            </a:fld>
            <a:endParaRPr lang="nl-NL" dirty="0"/>
          </a:p>
        </p:txBody>
      </p:sp>
    </p:spTree>
    <p:extLst>
      <p:ext uri="{BB962C8B-B14F-4D97-AF65-F5344CB8AC3E}">
        <p14:creationId xmlns:p14="http://schemas.microsoft.com/office/powerpoint/2010/main" val="2202446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Master" Target="../slideMasters/slideMaster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 Id="rId9" Type="http://schemas.openxmlformats.org/officeDocument/2006/relationships/image" Target="../media/image1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pic>
        <p:nvPicPr>
          <p:cNvPr id="36" name="Golf">
            <a:extLst>
              <a:ext uri="{FF2B5EF4-FFF2-40B4-BE49-F238E27FC236}">
                <a16:creationId xmlns:a16="http://schemas.microsoft.com/office/drawing/2014/main" id="{845FD710-1D4B-432F-7A82-E79E7FB6317B}"/>
              </a:ext>
            </a:extLst>
          </p:cNvPr>
          <p:cNvPicPr>
            <a:picLocks noChangeAspect="1"/>
          </p:cNvPicPr>
          <p:nvPr userDrawn="1"/>
        </p:nvPicPr>
        <p:blipFill>
          <a:blip r:embed="rId2"/>
          <a:stretch>
            <a:fillRect/>
          </a:stretch>
        </p:blipFill>
        <p:spPr>
          <a:xfrm>
            <a:off x="0" y="5059680"/>
            <a:ext cx="12192000" cy="1798320"/>
          </a:xfrm>
          <a:prstGeom prst="rect">
            <a:avLst/>
          </a:prstGeom>
        </p:spPr>
      </p:pic>
      <p:pic>
        <p:nvPicPr>
          <p:cNvPr id="39" name="Logo">
            <a:extLst>
              <a:ext uri="{FF2B5EF4-FFF2-40B4-BE49-F238E27FC236}">
                <a16:creationId xmlns:a16="http://schemas.microsoft.com/office/drawing/2014/main" id="{8AA18E27-3D59-F49F-B0F0-BA44F899AD7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300571" y="6076800"/>
            <a:ext cx="4404554" cy="532800"/>
          </a:xfrm>
          <a:prstGeom prst="rect">
            <a:avLst/>
          </a:prstGeom>
        </p:spPr>
      </p:pic>
      <p:sp>
        <p:nvSpPr>
          <p:cNvPr id="24" name="Tijdelijke aanduiding voor afbeelding 23">
            <a:extLst>
              <a:ext uri="{FF2B5EF4-FFF2-40B4-BE49-F238E27FC236}">
                <a16:creationId xmlns:a16="http://schemas.microsoft.com/office/drawing/2014/main" id="{9196EE4B-59E3-80AF-51CF-DE8D0DB2E22B}"/>
              </a:ext>
            </a:extLst>
          </p:cNvPr>
          <p:cNvSpPr>
            <a:spLocks noGrp="1"/>
          </p:cNvSpPr>
          <p:nvPr>
            <p:ph type="pic" sz="quarter" idx="10"/>
          </p:nvPr>
        </p:nvSpPr>
        <p:spPr>
          <a:xfrm>
            <a:off x="1114087" y="2576275"/>
            <a:ext cx="6018455" cy="3652512"/>
          </a:xfrm>
          <a:custGeom>
            <a:avLst/>
            <a:gdLst>
              <a:gd name="connsiteX0" fmla="*/ 1630545 w 6018455"/>
              <a:gd name="connsiteY0" fmla="*/ 58 h 3652512"/>
              <a:gd name="connsiteX1" fmla="*/ 2422238 w 6018455"/>
              <a:gd name="connsiteY1" fmla="*/ 238453 h 3652512"/>
              <a:gd name="connsiteX2" fmla="*/ 5942777 w 6018455"/>
              <a:gd name="connsiteY2" fmla="*/ 1232152 h 3652512"/>
              <a:gd name="connsiteX3" fmla="*/ 3160591 w 6018455"/>
              <a:gd name="connsiteY3" fmla="*/ 3545531 h 3652512"/>
              <a:gd name="connsiteX4" fmla="*/ 28785 w 6018455"/>
              <a:gd name="connsiteY4" fmla="*/ 2152984 h 3652512"/>
              <a:gd name="connsiteX5" fmla="*/ 1630545 w 6018455"/>
              <a:gd name="connsiteY5" fmla="*/ 58 h 365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8455" h="3652512">
                <a:moveTo>
                  <a:pt x="1630545" y="58"/>
                </a:moveTo>
                <a:cubicBezTo>
                  <a:pt x="1877682" y="-2328"/>
                  <a:pt x="2143800" y="68853"/>
                  <a:pt x="2422238" y="238453"/>
                </a:cubicBezTo>
                <a:cubicBezTo>
                  <a:pt x="3708868" y="1021222"/>
                  <a:pt x="5503395" y="234207"/>
                  <a:pt x="5942777" y="1232152"/>
                </a:cubicBezTo>
                <a:cubicBezTo>
                  <a:pt x="6334744" y="2121344"/>
                  <a:pt x="5173894" y="3060667"/>
                  <a:pt x="3160591" y="3545531"/>
                </a:cubicBezTo>
                <a:cubicBezTo>
                  <a:pt x="1418822" y="3965200"/>
                  <a:pt x="254877" y="3076966"/>
                  <a:pt x="28785" y="2152984"/>
                </a:cubicBezTo>
                <a:cubicBezTo>
                  <a:pt x="-154915" y="1402137"/>
                  <a:pt x="559615" y="10395"/>
                  <a:pt x="1630545" y="58"/>
                </a:cubicBezTo>
                <a:close/>
              </a:path>
            </a:pathLst>
          </a:custGeom>
          <a:solidFill>
            <a:schemeClr val="bg1">
              <a:lumMod val="95000"/>
            </a:schemeClr>
          </a:solidFill>
        </p:spPr>
        <p:txBody>
          <a:bodyPr wrap="square" lIns="720000" tIns="792000" rIns="720000" bIns="684000" anchor="b" anchorCtr="0">
            <a:noAutofit/>
          </a:bodyPr>
          <a:lstStyle>
            <a:lvl1pPr marL="0" indent="0" algn="ctr">
              <a:buFont typeface="Arial" panose="020B0604020202020204" pitchFamily="34" charset="0"/>
              <a:buNone/>
              <a:defRPr/>
            </a:lvl1pPr>
          </a:lstStyle>
          <a:p>
            <a:r>
              <a:rPr lang="nl-NL"/>
              <a:t>Klik op het pictogram als u een afbeelding wilt toevoegen</a:t>
            </a:r>
            <a:endParaRPr lang="nl-NL" dirty="0"/>
          </a:p>
        </p:txBody>
      </p:sp>
      <p:sp>
        <p:nvSpPr>
          <p:cNvPr id="2" name="Titel 1">
            <a:extLst>
              <a:ext uri="{FF2B5EF4-FFF2-40B4-BE49-F238E27FC236}">
                <a16:creationId xmlns:a16="http://schemas.microsoft.com/office/drawing/2014/main" id="{78CD4033-D594-4D61-AE7B-CC8E7CF3882A}"/>
              </a:ext>
            </a:extLst>
          </p:cNvPr>
          <p:cNvSpPr>
            <a:spLocks noGrp="1"/>
          </p:cNvSpPr>
          <p:nvPr>
            <p:ph type="ctrTitle"/>
          </p:nvPr>
        </p:nvSpPr>
        <p:spPr>
          <a:xfrm>
            <a:off x="827999" y="502980"/>
            <a:ext cx="10537199" cy="738664"/>
          </a:xfrm>
        </p:spPr>
        <p:txBody>
          <a:bodyPr anchor="t" anchorCtr="0">
            <a:noAutofit/>
          </a:bodyPr>
          <a:lstStyle>
            <a:lvl1pPr algn="l">
              <a:defRPr sz="4800"/>
            </a:lvl1pPr>
          </a:lstStyle>
          <a:p>
            <a:r>
              <a:rPr lang="nl-NL"/>
              <a:t>Klik om stijl te bewerken</a:t>
            </a:r>
            <a:endParaRPr lang="nl-NL" dirty="0"/>
          </a:p>
        </p:txBody>
      </p:sp>
      <p:sp>
        <p:nvSpPr>
          <p:cNvPr id="3" name="Ondertitel 2">
            <a:extLst>
              <a:ext uri="{FF2B5EF4-FFF2-40B4-BE49-F238E27FC236}">
                <a16:creationId xmlns:a16="http://schemas.microsoft.com/office/drawing/2014/main" id="{D0BA52AB-B6C0-4949-8064-C058D438522B}"/>
              </a:ext>
            </a:extLst>
          </p:cNvPr>
          <p:cNvSpPr>
            <a:spLocks noGrp="1"/>
          </p:cNvSpPr>
          <p:nvPr>
            <p:ph type="subTitle" idx="1"/>
          </p:nvPr>
        </p:nvSpPr>
        <p:spPr>
          <a:xfrm>
            <a:off x="828000" y="1312843"/>
            <a:ext cx="10537200" cy="738664"/>
          </a:xfrm>
        </p:spPr>
        <p:txBody>
          <a:bodyPr>
            <a:noAutofit/>
          </a:bodyPr>
          <a:lstStyle>
            <a:lvl1pPr marL="0" indent="0" algn="l">
              <a:buNone/>
              <a:defRPr sz="4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sp>
        <p:nvSpPr>
          <p:cNvPr id="34" name="Tijdelijke aanduiding voor tekst 33">
            <a:extLst>
              <a:ext uri="{FF2B5EF4-FFF2-40B4-BE49-F238E27FC236}">
                <a16:creationId xmlns:a16="http://schemas.microsoft.com/office/drawing/2014/main" id="{AA1C8326-6BF6-5E84-67F3-695B889D2CF3}"/>
              </a:ext>
            </a:extLst>
          </p:cNvPr>
          <p:cNvSpPr>
            <a:spLocks noGrp="1"/>
          </p:cNvSpPr>
          <p:nvPr>
            <p:ph type="body" sz="quarter" idx="11" hasCustomPrompt="1"/>
          </p:nvPr>
        </p:nvSpPr>
        <p:spPr>
          <a:xfrm>
            <a:off x="4554000" y="2826000"/>
            <a:ext cx="2768400" cy="1458000"/>
          </a:xfrm>
          <a:blipFill>
            <a:blip r:embed="rId4"/>
            <a:stretch>
              <a:fillRect/>
            </a:stretch>
          </a:blipFill>
        </p:spPr>
        <p:txBody>
          <a:bodyPr lIns="108000" rIns="108000" bIns="144000" anchor="ctr" anchorCtr="0"/>
          <a:lstStyle>
            <a:lvl1pPr marL="0" indent="0" algn="ctr">
              <a:spcBef>
                <a:spcPts val="0"/>
              </a:spcBef>
              <a:buNone/>
              <a:defRPr sz="1800">
                <a:solidFill>
                  <a:schemeClr val="bg1"/>
                </a:solidFill>
              </a:defRPr>
            </a:lvl1pPr>
          </a:lstStyle>
          <a:p>
            <a:pPr lvl="0"/>
            <a:r>
              <a:rPr lang="nl-NL" dirty="0"/>
              <a:t>[hier kan ook tekst]</a:t>
            </a:r>
          </a:p>
        </p:txBody>
      </p:sp>
      <p:sp>
        <p:nvSpPr>
          <p:cNvPr id="4" name="Tijdelijke aanduiding voor dianummer 3">
            <a:extLst>
              <a:ext uri="{FF2B5EF4-FFF2-40B4-BE49-F238E27FC236}">
                <a16:creationId xmlns:a16="http://schemas.microsoft.com/office/drawing/2014/main" id="{78321A80-6ED6-A0E2-645A-1050B36D844E}"/>
              </a:ext>
            </a:extLst>
          </p:cNvPr>
          <p:cNvSpPr>
            <a:spLocks noGrp="1"/>
          </p:cNvSpPr>
          <p:nvPr>
            <p:ph type="sldNum" sz="quarter" idx="12"/>
          </p:nvPr>
        </p:nvSpPr>
        <p:spPr>
          <a:xfrm>
            <a:off x="-180000" y="6674400"/>
            <a:ext cx="180000" cy="183600"/>
          </a:xfrm>
        </p:spPr>
        <p:txBody>
          <a:bodyPr/>
          <a:lstStyle>
            <a:lvl1pPr>
              <a:lnSpc>
                <a:spcPct val="0"/>
              </a:lnSpc>
              <a:defRPr sz="100">
                <a:solidFill>
                  <a:srgbClr val="E4E4E4"/>
                </a:solidFill>
              </a:defRPr>
            </a:lvl1p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3085285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ps">
    <p:spTree>
      <p:nvGrpSpPr>
        <p:cNvPr id="1" name=""/>
        <p:cNvGrpSpPr/>
        <p:nvPr/>
      </p:nvGrpSpPr>
      <p:grpSpPr>
        <a:xfrm>
          <a:off x="0" y="0"/>
          <a:ext cx="0" cy="0"/>
          <a:chOff x="0" y="0"/>
          <a:chExt cx="0" cy="0"/>
        </a:xfrm>
      </p:grpSpPr>
      <p:sp>
        <p:nvSpPr>
          <p:cNvPr id="121" name="Titel">
            <a:extLst>
              <a:ext uri="{FF2B5EF4-FFF2-40B4-BE49-F238E27FC236}">
                <a16:creationId xmlns:a16="http://schemas.microsoft.com/office/drawing/2014/main" id="{9832AF1D-3B01-4FCA-BD0E-9FC69B177B89}"/>
              </a:ext>
            </a:extLst>
          </p:cNvPr>
          <p:cNvSpPr txBox="1"/>
          <p:nvPr userDrawn="1"/>
        </p:nvSpPr>
        <p:spPr>
          <a:xfrm>
            <a:off x="1080002" y="540003"/>
            <a:ext cx="2121117" cy="615425"/>
          </a:xfrm>
          <a:prstGeom prst="rect">
            <a:avLst/>
          </a:prstGeom>
          <a:noFill/>
        </p:spPr>
        <p:txBody>
          <a:bodyPr vert="horz" wrap="square" lIns="0" tIns="0" rIns="0" bIns="0" rtlCol="0" anchor="t" anchorCtr="0">
            <a:spAutoFit/>
          </a:bodyPr>
          <a:lstStyle>
            <a:lvl1pPr defTabSz="1177226">
              <a:lnSpc>
                <a:spcPct val="100000"/>
              </a:lnSpc>
              <a:spcBef>
                <a:spcPct val="0"/>
              </a:spcBef>
              <a:buNone/>
              <a:defRPr sz="4000" b="1" cap="none" baseline="0">
                <a:solidFill>
                  <a:schemeClr val="accent1"/>
                </a:solidFill>
                <a:effectLst/>
                <a:latin typeface="+mj-lt"/>
                <a:ea typeface="+mj-ea"/>
                <a:cs typeface="+mj-cs"/>
              </a:defRPr>
            </a:lvl1pPr>
          </a:lstStyle>
          <a:p>
            <a:pPr lvl="0"/>
            <a:r>
              <a:rPr lang="nl-NL" sz="3999" dirty="0">
                <a:latin typeface="Calibri Light" panose="020F0302020204030204" pitchFamily="34" charset="0"/>
                <a:cs typeface="Calibri Light" panose="020F0302020204030204" pitchFamily="34" charset="0"/>
              </a:rPr>
              <a:t>Tips</a:t>
            </a:r>
          </a:p>
        </p:txBody>
      </p:sp>
      <p:grpSp>
        <p:nvGrpSpPr>
          <p:cNvPr id="122" name="Tip Nieuwe dia">
            <a:extLst>
              <a:ext uri="{FF2B5EF4-FFF2-40B4-BE49-F238E27FC236}">
                <a16:creationId xmlns:a16="http://schemas.microsoft.com/office/drawing/2014/main" id="{2F3A47AE-5DF6-4111-8B0C-0399D4275924}"/>
              </a:ext>
            </a:extLst>
          </p:cNvPr>
          <p:cNvGrpSpPr/>
          <p:nvPr userDrawn="1"/>
        </p:nvGrpSpPr>
        <p:grpSpPr>
          <a:xfrm>
            <a:off x="1114089" y="1391510"/>
            <a:ext cx="2304000" cy="5170646"/>
            <a:chOff x="-2545133" y="2057057"/>
            <a:chExt cx="2304000" cy="5170646"/>
          </a:xfrm>
        </p:grpSpPr>
        <p:sp>
          <p:nvSpPr>
            <p:cNvPr id="123" name="Tip tekst">
              <a:extLst>
                <a:ext uri="{FF2B5EF4-FFF2-40B4-BE49-F238E27FC236}">
                  <a16:creationId xmlns:a16="http://schemas.microsoft.com/office/drawing/2014/main" id="{76D67B95-38B3-4D3A-AEA9-4A12D55E48B7}"/>
                </a:ext>
              </a:extLst>
            </p:cNvPr>
            <p:cNvSpPr txBox="1"/>
            <p:nvPr userDrawn="1"/>
          </p:nvSpPr>
          <p:spPr>
            <a:xfrm>
              <a:off x="-2545133" y="2057057"/>
              <a:ext cx="2304000" cy="5170646"/>
            </a:xfrm>
            <a:prstGeom prst="rect">
              <a:avLst/>
            </a:prstGeom>
            <a:noFill/>
          </p:spPr>
          <p:txBody>
            <a:bodyPr wrap="square" lIns="0" tIns="0" rIns="0" bIns="0" rtlCol="0">
              <a:spAutoFit/>
            </a:bodyPr>
            <a:lstStyle/>
            <a:p>
              <a:pPr>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Nieuwe</a:t>
              </a:r>
              <a:r>
                <a:rPr lang="nl-NL" sz="1050" b="1" baseline="0" noProof="1">
                  <a:solidFill>
                    <a:schemeClr val="tx2"/>
                  </a:solidFill>
                  <a:latin typeface="Calibri Light" panose="020F0302020204030204" pitchFamily="34" charset="0"/>
                  <a:cs typeface="Calibri Light" panose="020F0302020204030204" pitchFamily="34" charset="0"/>
                </a:rPr>
                <a:t> </a:t>
              </a: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dia</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aseline="0" noProof="1">
                  <a:solidFill>
                    <a:schemeClr val="tx1"/>
                  </a:solidFill>
                  <a:latin typeface="Calibri Light" panose="020F0302020204030204" pitchFamily="34" charset="0"/>
                  <a:cs typeface="Calibri Light" panose="020F0302020204030204" pitchFamily="34" charset="0"/>
                </a:rPr>
                <a:t>: klik </a:t>
              </a:r>
              <a:r>
                <a:rPr lang="nl-NL" sz="1050" u="sng" baseline="0" noProof="1">
                  <a:solidFill>
                    <a:schemeClr val="tx1"/>
                  </a:solidFill>
                  <a:latin typeface="Calibri Light" panose="020F0302020204030204" pitchFamily="34" charset="0"/>
                  <a:cs typeface="Calibri Light" panose="020F0302020204030204" pitchFamily="34" charset="0"/>
                </a:rPr>
                <a:t>op het tekstje onder </a:t>
              </a:r>
              <a:r>
                <a:rPr lang="nl-NL" sz="1050" baseline="0" noProof="1">
                  <a:solidFill>
                    <a:schemeClr val="tx1"/>
                  </a:solidFill>
                  <a:latin typeface="Calibri Light" panose="020F0302020204030204" pitchFamily="34" charset="0"/>
                  <a:cs typeface="Calibri Light" panose="020F0302020204030204" pitchFamily="34" charset="0"/>
                </a:rPr>
                <a:t>het pictogram </a:t>
              </a:r>
              <a:r>
                <a:rPr lang="nl-NL" sz="1050" b="1" baseline="0" noProof="1">
                  <a:solidFill>
                    <a:schemeClr val="tx1"/>
                  </a:solidFill>
                  <a:latin typeface="Calibri Light" panose="020F0302020204030204" pitchFamily="34" charset="0"/>
                  <a:cs typeface="Calibri Light" panose="020F0302020204030204" pitchFamily="34" charset="0"/>
                </a:rPr>
                <a:t>Nieuwe dia</a:t>
              </a:r>
              <a:r>
                <a:rPr lang="nl-NL" sz="105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Andere indeling voor huidige dia</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0" baseline="0" noProof="1">
                  <a:solidFill>
                    <a:schemeClr val="tx1"/>
                  </a:solidFill>
                  <a:latin typeface="Calibri Light" panose="020F0302020204030204" pitchFamily="34" charset="0"/>
                  <a:cs typeface="Calibri Light" panose="020F0302020204030204" pitchFamily="34" charset="0"/>
                </a:rPr>
                <a:t>: klik op </a:t>
              </a:r>
              <a:r>
                <a:rPr lang="nl-NL" sz="1050" b="1" baseline="0" noProof="1">
                  <a:solidFill>
                    <a:schemeClr val="tx1"/>
                  </a:solidFill>
                  <a:latin typeface="Calibri Light" panose="020F0302020204030204" pitchFamily="34" charset="0"/>
                  <a:cs typeface="Calibri Light" panose="020F0302020204030204" pitchFamily="34" charset="0"/>
                </a:rPr>
                <a:t>Indeling</a:t>
              </a:r>
              <a:r>
                <a:rPr lang="nl-NL" sz="1050" b="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1" baseline="0" noProof="1">
                  <a:solidFill>
                    <a:schemeClr val="tx1"/>
                  </a:solidFill>
                  <a:latin typeface="Calibri Light" panose="020F0302020204030204" pitchFamily="34" charset="0"/>
                  <a:cs typeface="Calibri Light" panose="020F0302020204030204" pitchFamily="34" charset="0"/>
                </a:rPr>
                <a:t>KLEUREN</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Het ingestelde kleurenthema bevat onze huisstijlkleuren. Omdat ze er niet allemaal inpassen (alleen de laatste 6 kunnen gevuld worden voor accenten) staan alle huisstijlkleuren ook in de blokjes boven elke dia, inclusief de twee additionele kleuren groen en rood. Deze kleuren kun je ‘oppikken’ via de pipet-functie bij b.v. het kleuren van tekst of de opvulling van een vorm:</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p:txBody>
        </p:sp>
        <p:pic>
          <p:nvPicPr>
            <p:cNvPr id="124" name="Icon Nieuwe dia">
              <a:extLst>
                <a:ext uri="{FF2B5EF4-FFF2-40B4-BE49-F238E27FC236}">
                  <a16:creationId xmlns:a16="http://schemas.microsoft.com/office/drawing/2014/main" id="{7514B464-40D9-4395-B242-8B1A8E5A62B1}"/>
                </a:ext>
              </a:extLst>
            </p:cNvPr>
            <p:cNvPicPr>
              <a:picLocks noChangeAspect="1"/>
            </p:cNvPicPr>
            <p:nvPr userDrawn="1"/>
          </p:nvPicPr>
          <p:blipFill>
            <a:blip r:embed="rId2">
              <a:extLst>
                <a:ext uri="{28A0092B-C50C-407E-A947-70E740481C1C}">
                  <a14:useLocalDpi xmlns:a14="http://schemas.microsoft.com/office/drawing/2010/main" val="0"/>
                </a:ext>
              </a:extLst>
            </a:blip>
            <a:stretch/>
          </p:blipFill>
          <p:spPr>
            <a:xfrm>
              <a:off x="-2003707" y="2776092"/>
              <a:ext cx="495369" cy="762106"/>
            </a:xfrm>
            <a:prstGeom prst="rect">
              <a:avLst/>
            </a:prstGeom>
          </p:spPr>
        </p:pic>
        <p:sp>
          <p:nvSpPr>
            <p:cNvPr id="125" name="Pijl">
              <a:extLst>
                <a:ext uri="{FF2B5EF4-FFF2-40B4-BE49-F238E27FC236}">
                  <a16:creationId xmlns:a16="http://schemas.microsoft.com/office/drawing/2014/main" id="{764757AD-2B56-4485-A16B-AA17D099C223}"/>
                </a:ext>
              </a:extLst>
            </p:cNvPr>
            <p:cNvSpPr/>
            <p:nvPr userDrawn="1"/>
          </p:nvSpPr>
          <p:spPr>
            <a:xfrm>
              <a:off x="-1498911" y="3213945"/>
              <a:ext cx="606634" cy="181070"/>
            </a:xfrm>
            <a:prstGeom prst="lef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100" dirty="0">
                <a:solidFill>
                  <a:schemeClr val="tx1"/>
                </a:solidFill>
              </a:endParaRPr>
            </a:p>
          </p:txBody>
        </p:sp>
        <p:pic>
          <p:nvPicPr>
            <p:cNvPr id="126" name="Icon Indeling">
              <a:extLst>
                <a:ext uri="{FF2B5EF4-FFF2-40B4-BE49-F238E27FC236}">
                  <a16:creationId xmlns:a16="http://schemas.microsoft.com/office/drawing/2014/main" id="{087A846B-EA89-4B54-A854-EC14B137075C}"/>
                </a:ext>
              </a:extLst>
            </p:cNvPr>
            <p:cNvPicPr>
              <a:picLocks noChangeAspect="1"/>
            </p:cNvPicPr>
            <p:nvPr userDrawn="1"/>
          </p:nvPicPr>
          <p:blipFill>
            <a:blip r:embed="rId3">
              <a:extLst>
                <a:ext uri="{28A0092B-C50C-407E-A947-70E740481C1C}">
                  <a14:useLocalDpi xmlns:a14="http://schemas.microsoft.com/office/drawing/2010/main" val="0"/>
                </a:ext>
              </a:extLst>
            </a:blip>
            <a:stretch/>
          </p:blipFill>
          <p:spPr>
            <a:xfrm>
              <a:off x="-2052470" y="4552251"/>
              <a:ext cx="838317" cy="228632"/>
            </a:xfrm>
            <a:prstGeom prst="rect">
              <a:avLst/>
            </a:prstGeom>
          </p:spPr>
        </p:pic>
        <p:cxnSp>
          <p:nvCxnSpPr>
            <p:cNvPr id="127" name="Lijn">
              <a:extLst>
                <a:ext uri="{FF2B5EF4-FFF2-40B4-BE49-F238E27FC236}">
                  <a16:creationId xmlns:a16="http://schemas.microsoft.com/office/drawing/2014/main" id="{EEEAE59C-FEF7-4ADA-9FDC-3CE8BDF07E7B}"/>
                </a:ext>
              </a:extLst>
            </p:cNvPr>
            <p:cNvCxnSpPr>
              <a:cxnSpLocks/>
            </p:cNvCxnSpPr>
            <p:nvPr userDrawn="1"/>
          </p:nvCxnSpPr>
          <p:spPr>
            <a:xfrm>
              <a:off x="-2545133" y="224955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8" name="Lijn">
              <a:extLst>
                <a:ext uri="{FF2B5EF4-FFF2-40B4-BE49-F238E27FC236}">
                  <a16:creationId xmlns:a16="http://schemas.microsoft.com/office/drawing/2014/main" id="{DCE5BD24-CCFA-4DB5-A414-B10E7DB9B620}"/>
                </a:ext>
              </a:extLst>
            </p:cNvPr>
            <p:cNvCxnSpPr>
              <a:cxnSpLocks/>
            </p:cNvCxnSpPr>
            <p:nvPr userDrawn="1"/>
          </p:nvCxnSpPr>
          <p:spPr>
            <a:xfrm>
              <a:off x="-2545133" y="4186876"/>
              <a:ext cx="2304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9" name="Tip Tekst opmaken">
            <a:extLst>
              <a:ext uri="{FF2B5EF4-FFF2-40B4-BE49-F238E27FC236}">
                <a16:creationId xmlns:a16="http://schemas.microsoft.com/office/drawing/2014/main" id="{72553A87-E6DE-4AC8-ADFF-F96D4DE43FE9}"/>
              </a:ext>
            </a:extLst>
          </p:cNvPr>
          <p:cNvGrpSpPr/>
          <p:nvPr userDrawn="1"/>
        </p:nvGrpSpPr>
        <p:grpSpPr>
          <a:xfrm>
            <a:off x="3908090" y="1391508"/>
            <a:ext cx="2304000" cy="4074985"/>
            <a:chOff x="-2564091" y="1731373"/>
            <a:chExt cx="2304000" cy="4074985"/>
          </a:xfrm>
        </p:grpSpPr>
        <p:sp>
          <p:nvSpPr>
            <p:cNvPr id="130" name="Tip tekst">
              <a:extLst>
                <a:ext uri="{FF2B5EF4-FFF2-40B4-BE49-F238E27FC236}">
                  <a16:creationId xmlns:a16="http://schemas.microsoft.com/office/drawing/2014/main" id="{D7BB2FFC-8DBF-407F-8DB2-3AA87503BAF7}"/>
                </a:ext>
              </a:extLst>
            </p:cNvPr>
            <p:cNvSpPr txBox="1"/>
            <p:nvPr userDrawn="1"/>
          </p:nvSpPr>
          <p:spPr>
            <a:xfrm>
              <a:off x="-2564091" y="1731373"/>
              <a:ext cx="2304000" cy="3877985"/>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Tekst opmaken</a:t>
              </a:r>
            </a:p>
            <a:p>
              <a:pPr>
                <a:lnSpc>
                  <a:spcPct val="100000"/>
                </a:lnSpc>
              </a:pPr>
              <a:endParaRPr lang="nl-NL" sz="1050" cap="all" baseline="0" noProof="1">
                <a:solidFill>
                  <a:schemeClr val="accent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In tekstkaders zijn vijf stijlen ingesteld:</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Je kiest een stijl door </a:t>
              </a:r>
              <a:r>
                <a:rPr lang="nl-NL" sz="1050" i="1" baseline="0" noProof="1">
                  <a:solidFill>
                    <a:schemeClr val="tx1"/>
                  </a:solidFill>
                  <a:latin typeface="Calibri Light" panose="020F0302020204030204" pitchFamily="34" charset="0"/>
                  <a:cs typeface="Calibri Light" panose="020F0302020204030204" pitchFamily="34" charset="0"/>
                </a:rPr>
                <a:t>aan het begin van een alinea </a:t>
              </a:r>
              <a:r>
                <a:rPr lang="nl-NL" sz="1050" baseline="0" noProof="1">
                  <a:solidFill>
                    <a:schemeClr val="tx1"/>
                  </a:solidFill>
                  <a:latin typeface="Calibri Light" panose="020F0302020204030204" pitchFamily="34" charset="0"/>
                  <a:cs typeface="Calibri Light" panose="020F0302020204030204" pitchFamily="34" charset="0"/>
                </a:rPr>
                <a:t>op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of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te drukken:</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volgende</a:t>
              </a:r>
              <a:r>
                <a:rPr lang="nl-NL" sz="1050" baseline="0" noProof="1">
                  <a:solidFill>
                    <a:schemeClr val="tx1"/>
                  </a:solidFill>
                  <a:latin typeface="Calibri Light" panose="020F0302020204030204" pitchFamily="34" charset="0"/>
                  <a:cs typeface="Calibri Light" panose="020F0302020204030204" pitchFamily="34" charset="0"/>
                </a:rPr>
                <a:t> stijl</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vorige</a:t>
              </a:r>
              <a:r>
                <a:rPr lang="nl-NL" sz="1050" i="0" u="none" baseline="0" noProof="1">
                  <a:solidFill>
                    <a:schemeClr val="tx1"/>
                  </a:solidFill>
                  <a:latin typeface="Calibri Light" panose="020F0302020204030204" pitchFamily="34" charset="0"/>
                  <a:cs typeface="Calibri Light" panose="020F0302020204030204" pitchFamily="34" charset="0"/>
                </a:rPr>
                <a:t> stijl</a:t>
              </a:r>
            </a:p>
            <a:p>
              <a:pPr marL="0" indent="0">
                <a:lnSpc>
                  <a:spcPct val="100000"/>
                </a:lnSpc>
                <a:buFont typeface="Calibri" panose="020B0604020202020204" pitchFamily="34" charset="0"/>
                <a:buNone/>
              </a:pPr>
              <a:endParaRPr lang="nl-NL" sz="105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r>
                <a:rPr lang="nl-NL" sz="1050" i="0" u="none" baseline="0" noProof="1">
                  <a:solidFill>
                    <a:schemeClr val="tx1"/>
                  </a:solidFill>
                  <a:latin typeface="Calibri Light" panose="020F0302020204030204" pitchFamily="34" charset="0"/>
                  <a:cs typeface="Calibri Light" panose="020F0302020204030204" pitchFamily="34" charset="0"/>
                </a:rPr>
                <a:t>Je kunt meerdere ‘sprongen’ tegelijk voor- of achteruit maken als je b.v. van stijl 1 naar stijl 4 wilt gaan. Je drukt dan aan het begin van een alinea meerdere keren op </a:t>
              </a:r>
              <a:r>
                <a:rPr lang="nl-NL" sz="1050" b="1" i="0" u="none" baseline="0" noProof="1">
                  <a:solidFill>
                    <a:schemeClr val="tx1"/>
                  </a:solidFill>
                  <a:latin typeface="Calibri Light" panose="020F0302020204030204" pitchFamily="34" charset="0"/>
                  <a:cs typeface="Calibri Light" panose="020F0302020204030204" pitchFamily="34" charset="0"/>
                </a:rPr>
                <a:t>[Tab]</a:t>
              </a:r>
              <a:r>
                <a:rPr lang="nl-NL" sz="1050" i="0" u="none" baseline="0" noProof="1">
                  <a:solidFill>
                    <a:schemeClr val="tx1"/>
                  </a:solidFill>
                  <a:latin typeface="Calibri Light" panose="020F0302020204030204" pitchFamily="34" charset="0"/>
                  <a:cs typeface="Calibri Light" panose="020F0302020204030204" pitchFamily="34" charset="0"/>
                </a:rPr>
                <a:t> of </a:t>
              </a:r>
              <a:r>
                <a:rPr lang="nl-NL" sz="1050" b="1" i="0" u="none" baseline="0" noProof="1">
                  <a:solidFill>
                    <a:schemeClr val="tx1"/>
                  </a:solidFill>
                  <a:latin typeface="Calibri Light" panose="020F0302020204030204" pitchFamily="34" charset="0"/>
                  <a:cs typeface="Calibri Light" panose="020F0302020204030204" pitchFamily="34" charset="0"/>
                </a:rPr>
                <a:t>[Shift]+[Tab].</a:t>
              </a:r>
            </a:p>
            <a:p>
              <a:pPr marL="0" indent="0">
                <a:lnSpc>
                  <a:spcPct val="100000"/>
                </a:lnSpc>
                <a:buFont typeface="Calibri" panose="020B0604020202020204" pitchFamily="34" charset="0"/>
                <a:buNone/>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829417"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1" i="1" u="none" cap="all" baseline="0" noProof="1">
                  <a:solidFill>
                    <a:schemeClr val="accent1"/>
                  </a:solidFill>
                  <a:latin typeface="Calibri Light" panose="020F0302020204030204" pitchFamily="34" charset="0"/>
                  <a:cs typeface="Calibri Light" panose="020F0302020204030204" pitchFamily="34" charset="0"/>
                </a:rPr>
                <a:t>Tip</a:t>
              </a:r>
              <a:r>
                <a:rPr lang="nl-NL" sz="1050" b="1" i="1" u="none" baseline="0" noProof="1">
                  <a:solidFill>
                    <a:schemeClr val="tx1"/>
                  </a:solidFill>
                  <a:latin typeface="Calibri Light" panose="020F0302020204030204" pitchFamily="34" charset="0"/>
                  <a:cs typeface="Calibri Light" panose="020F0302020204030204" pitchFamily="34" charset="0"/>
                </a:rPr>
                <a:t>: </a:t>
              </a:r>
              <a:r>
                <a:rPr lang="nl-NL" sz="1050" b="0" i="1" u="none" baseline="0" noProof="1">
                  <a:solidFill>
                    <a:schemeClr val="tx1"/>
                  </a:solidFill>
                  <a:latin typeface="Calibri Light" panose="020F0302020204030204" pitchFamily="34" charset="0"/>
                  <a:cs typeface="Calibri Light" panose="020F0302020204030204" pitchFamily="34" charset="0"/>
                </a:rPr>
                <a:t>in plaats van de Tab-toets kun je ook deze knoppen gebruiken (op de Start-tab):</a:t>
              </a:r>
            </a:p>
          </p:txBody>
        </p:sp>
        <p:pic>
          <p:nvPicPr>
            <p:cNvPr id="131" name="Icon Inspringen">
              <a:extLst>
                <a:ext uri="{FF2B5EF4-FFF2-40B4-BE49-F238E27FC236}">
                  <a16:creationId xmlns:a16="http://schemas.microsoft.com/office/drawing/2014/main" id="{CF43F927-00B0-4D5B-B697-0D4CC3EA58D3}"/>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663475" y="5628215"/>
              <a:ext cx="419158" cy="178143"/>
            </a:xfrm>
            <a:prstGeom prst="rect">
              <a:avLst/>
            </a:prstGeom>
          </p:spPr>
        </p:pic>
        <p:cxnSp>
          <p:nvCxnSpPr>
            <p:cNvPr id="132" name="Lijn">
              <a:extLst>
                <a:ext uri="{FF2B5EF4-FFF2-40B4-BE49-F238E27FC236}">
                  <a16:creationId xmlns:a16="http://schemas.microsoft.com/office/drawing/2014/main" id="{55783685-606D-41B5-B8A6-C63AC95E381A}"/>
                </a:ext>
              </a:extLst>
            </p:cNvPr>
            <p:cNvCxnSpPr>
              <a:cxnSpLocks/>
            </p:cNvCxnSpPr>
            <p:nvPr userDrawn="1"/>
          </p:nvCxnSpPr>
          <p:spPr>
            <a:xfrm>
              <a:off x="-2564091" y="1923866"/>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3" name="Screenprint stijlen">
              <a:extLst>
                <a:ext uri="{FF2B5EF4-FFF2-40B4-BE49-F238E27FC236}">
                  <a16:creationId xmlns:a16="http://schemas.microsoft.com/office/drawing/2014/main" id="{86BD6095-FD1D-4D21-8E99-06BCB4E7C812}"/>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2062502" y="2262432"/>
              <a:ext cx="1057265" cy="1037867"/>
            </a:xfrm>
            <a:prstGeom prst="rect">
              <a:avLst/>
            </a:prstGeom>
          </p:spPr>
        </p:pic>
      </p:grpSp>
      <p:grpSp>
        <p:nvGrpSpPr>
          <p:cNvPr id="134" name="Tip Foto instellen">
            <a:extLst>
              <a:ext uri="{FF2B5EF4-FFF2-40B4-BE49-F238E27FC236}">
                <a16:creationId xmlns:a16="http://schemas.microsoft.com/office/drawing/2014/main" id="{36DEFC1B-2E82-48C4-A6CC-F2001A75A195}"/>
              </a:ext>
            </a:extLst>
          </p:cNvPr>
          <p:cNvGrpSpPr/>
          <p:nvPr userDrawn="1"/>
        </p:nvGrpSpPr>
        <p:grpSpPr>
          <a:xfrm>
            <a:off x="6641622" y="1391508"/>
            <a:ext cx="2304000" cy="5009064"/>
            <a:chOff x="6633481" y="1391507"/>
            <a:chExt cx="2304000" cy="5009064"/>
          </a:xfrm>
        </p:grpSpPr>
        <p:sp>
          <p:nvSpPr>
            <p:cNvPr id="135" name="Tip tekst">
              <a:extLst>
                <a:ext uri="{FF2B5EF4-FFF2-40B4-BE49-F238E27FC236}">
                  <a16:creationId xmlns:a16="http://schemas.microsoft.com/office/drawing/2014/main" id="{DAFF4126-7BC9-40F2-A4AD-0897615BC5FC}"/>
                </a:ext>
              </a:extLst>
            </p:cNvPr>
            <p:cNvSpPr txBox="1"/>
            <p:nvPr userDrawn="1"/>
          </p:nvSpPr>
          <p:spPr>
            <a:xfrm>
              <a:off x="6633481" y="1391507"/>
              <a:ext cx="2304000" cy="5009064"/>
            </a:xfrm>
            <a:prstGeom prst="rect">
              <a:avLst/>
            </a:prstGeom>
            <a:noFill/>
          </p:spPr>
          <p:txBody>
            <a:bodyPr wrap="square" lIns="0" tIns="0" rIns="0" bIns="0" rtlCol="0">
              <a:spAutoFit/>
            </a:bodyPr>
            <a:lstStyle/>
            <a:p>
              <a:pPr marL="0" algn="l" defTabSz="531979" rtl="0" eaLnBrk="1" latinLnBrk="0" hangingPunct="1">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Foto instellen</a:t>
              </a:r>
            </a:p>
            <a:p>
              <a:pPr marL="0" algn="l" defTabSz="531979" rtl="0" eaLnBrk="1" latinLnBrk="0" hangingPunct="1">
                <a:lnSpc>
                  <a:spcPct val="100000"/>
                </a:lnSpc>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Een fotokader wordt altijd vanuit het midden van de gekozen foto gevuld. </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i="0" u="none" baseline="0" noProof="1">
                  <a:solidFill>
                    <a:schemeClr val="tx1"/>
                  </a:solidFill>
                  <a:latin typeface="Calibri Light" panose="020F0302020204030204" pitchFamily="34" charset="0"/>
                  <a:cs typeface="Calibri Light" panose="020F0302020204030204" pitchFamily="34" charset="0"/>
                </a:rPr>
                <a:t>Als je een ander gedeelte van de foto wilt zien, gebruik je de functie ‘bijsnijden’: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op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Afbeeldingsopmaak</a:t>
              </a:r>
              <a:r>
                <a:rPr lang="nl-NL" sz="1050" b="0" i="0" u="none" baseline="0" noProof="1">
                  <a:solidFill>
                    <a:schemeClr val="tx1"/>
                  </a:solidFill>
                  <a:latin typeface="Calibri Light" panose="020F0302020204030204" pitchFamily="34" charset="0"/>
                  <a:cs typeface="Calibri Light" panose="020F0302020204030204" pitchFamily="34" charset="0"/>
                </a:rPr>
                <a:t>: klik op </a:t>
              </a:r>
              <a:r>
                <a:rPr lang="nl-NL" sz="1050" b="1" i="0" u="none" baseline="0" noProof="1">
                  <a:solidFill>
                    <a:schemeClr val="tx1"/>
                  </a:solidFill>
                  <a:latin typeface="Calibri Light" panose="020F0302020204030204" pitchFamily="34" charset="0"/>
                  <a:cs typeface="Calibri Light" panose="020F0302020204030204" pitchFamily="34" charset="0"/>
                </a:rPr>
                <a:t>Bijsnijden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Nu kun je de foto bewegen en daarmee het gewenste deel in beeld schuiven. Ook kun je de foto vergroten/ verkleinen door met de ronde witte greepjes in de hoeken te slepen.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naast het kader om de bijsnijden-functie te verlaten.</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gn="l" defTabSz="531979" rtl="0" eaLnBrk="1" latinLnBrk="0" hangingPunct="1">
                <a:lnSpc>
                  <a:spcPct val="100000"/>
                </a:lnSpc>
                <a:buFont typeface="Calibri" panose="020B0604020202020204" pitchFamily="34" charset="0"/>
                <a:buNone/>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Andere foto kiezen</a:t>
              </a:r>
            </a:p>
            <a:p>
              <a:pPr marL="0" indent="0" algn="l" defTabSz="531979" rtl="0" eaLnBrk="1" latinLnBrk="0" hangingPunct="1">
                <a:lnSpc>
                  <a:spcPct val="100000"/>
                </a:lnSpc>
                <a:buFont typeface="Calibri" panose="020B0604020202020204" pitchFamily="34" charset="0"/>
                <a:buNone/>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Selecteer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Druk op </a:t>
              </a:r>
              <a:r>
                <a:rPr lang="nl-NL" sz="1050" b="1" i="0" u="none" baseline="0" noProof="1">
                  <a:solidFill>
                    <a:schemeClr val="tx1"/>
                  </a:solidFill>
                  <a:latin typeface="Calibri Light" panose="020F0302020204030204" pitchFamily="34" charset="0"/>
                  <a:cs typeface="Calibri Light" panose="020F0302020204030204" pitchFamily="34" charset="0"/>
                </a:rPr>
                <a:t>[Delete]</a:t>
              </a: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Kies een nieuwe foto volgens de aanwijzingen.</a:t>
              </a:r>
            </a:p>
          </p:txBody>
        </p:sp>
        <p:cxnSp>
          <p:nvCxnSpPr>
            <p:cNvPr id="136" name="Lijn">
              <a:extLst>
                <a:ext uri="{FF2B5EF4-FFF2-40B4-BE49-F238E27FC236}">
                  <a16:creationId xmlns:a16="http://schemas.microsoft.com/office/drawing/2014/main" id="{A8E43A82-FA65-4B50-9828-C4740E9E741A}"/>
                </a:ext>
              </a:extLst>
            </p:cNvPr>
            <p:cNvCxnSpPr>
              <a:cxnSpLocks/>
            </p:cNvCxnSpPr>
            <p:nvPr userDrawn="1"/>
          </p:nvCxnSpPr>
          <p:spPr>
            <a:xfrm>
              <a:off x="6633481" y="158400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Lijn">
              <a:extLst>
                <a:ext uri="{FF2B5EF4-FFF2-40B4-BE49-F238E27FC236}">
                  <a16:creationId xmlns:a16="http://schemas.microsoft.com/office/drawing/2014/main" id="{0150E791-AE56-48CE-BD8B-44B868408D75}"/>
                </a:ext>
              </a:extLst>
            </p:cNvPr>
            <p:cNvCxnSpPr>
              <a:cxnSpLocks/>
            </p:cNvCxnSpPr>
            <p:nvPr userDrawn="1"/>
          </p:nvCxnSpPr>
          <p:spPr>
            <a:xfrm>
              <a:off x="6633481" y="5127989"/>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8" name="Icon Bijsnijden" descr="Afbeelding met tafel&#10;&#10;Automatisch gegenereerde beschrijving">
              <a:extLst>
                <a:ext uri="{FF2B5EF4-FFF2-40B4-BE49-F238E27FC236}">
                  <a16:creationId xmlns:a16="http://schemas.microsoft.com/office/drawing/2014/main" id="{4B64F629-3218-474E-A1F5-909319BB8D0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296542" y="2948859"/>
              <a:ext cx="562053" cy="724001"/>
            </a:xfrm>
            <a:prstGeom prst="rect">
              <a:avLst/>
            </a:prstGeom>
          </p:spPr>
        </p:pic>
        <p:pic>
          <p:nvPicPr>
            <p:cNvPr id="139" name="Icon Opnieuw instellen">
              <a:extLst>
                <a:ext uri="{FF2B5EF4-FFF2-40B4-BE49-F238E27FC236}">
                  <a16:creationId xmlns:a16="http://schemas.microsoft.com/office/drawing/2014/main" id="{ECEAD7ED-CCA4-47A3-9804-4095FAD53DD8}"/>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132014" y="5743449"/>
              <a:ext cx="1181265" cy="257211"/>
            </a:xfrm>
            <a:prstGeom prst="rect">
              <a:avLst/>
            </a:prstGeom>
          </p:spPr>
        </p:pic>
      </p:grpSp>
      <p:grpSp>
        <p:nvGrpSpPr>
          <p:cNvPr id="140" name="Tip Dia herstellen">
            <a:extLst>
              <a:ext uri="{FF2B5EF4-FFF2-40B4-BE49-F238E27FC236}">
                <a16:creationId xmlns:a16="http://schemas.microsoft.com/office/drawing/2014/main" id="{50F5CC48-804D-426E-8495-1935FB72D7E5}"/>
              </a:ext>
            </a:extLst>
          </p:cNvPr>
          <p:cNvGrpSpPr/>
          <p:nvPr userDrawn="1"/>
        </p:nvGrpSpPr>
        <p:grpSpPr>
          <a:xfrm>
            <a:off x="9375155" y="1391510"/>
            <a:ext cx="2304000" cy="4201150"/>
            <a:chOff x="9375155" y="1391507"/>
            <a:chExt cx="2304000" cy="4201150"/>
          </a:xfrm>
        </p:grpSpPr>
        <p:sp>
          <p:nvSpPr>
            <p:cNvPr id="141" name="Tip tekst">
              <a:extLst>
                <a:ext uri="{FF2B5EF4-FFF2-40B4-BE49-F238E27FC236}">
                  <a16:creationId xmlns:a16="http://schemas.microsoft.com/office/drawing/2014/main" id="{F03604F6-D217-4100-8DC7-447C5DF07B76}"/>
                </a:ext>
              </a:extLst>
            </p:cNvPr>
            <p:cNvSpPr txBox="1"/>
            <p:nvPr userDrawn="1"/>
          </p:nvSpPr>
          <p:spPr>
            <a:xfrm>
              <a:off x="9375155" y="1391507"/>
              <a:ext cx="2304000" cy="4201150"/>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Dia herstellen</a:t>
              </a:r>
            </a:p>
            <a:p>
              <a:pPr>
                <a:lnSpc>
                  <a:spcPct val="100000"/>
                </a:lnSpc>
              </a:pPr>
              <a:endParaRPr lang="nl-NL" sz="1050" b="0" cap="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Als de dia-elementen niet (meer) op de juiste manier (over elkaar) liggen kun je de dia-indeling herstellen:</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1:</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Verwijder eerst de bijsnijdingen van foto’s op deze dia (anders raken ze in STAP 2 verloren):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Klik op de foto.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Op tab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Afbeeldingsopmaak</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 klik op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Afbeeldingen comprimeren</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Selecteer </a:t>
              </a:r>
              <a:r>
                <a:rPr lang="nl-NL" sz="1050" b="1" i="0" u="none" baseline="0" noProof="1">
                  <a:solidFill>
                    <a:schemeClr val="tx1"/>
                  </a:solidFill>
                  <a:latin typeface="Calibri Light" panose="020F0302020204030204" pitchFamily="34" charset="0"/>
                  <a:cs typeface="Calibri Light" panose="020F0302020204030204" pitchFamily="34" charset="0"/>
                </a:rPr>
                <a:t>Bijgesneden gebieden van afbeeldingen verwijderen</a:t>
              </a:r>
              <a:r>
                <a:rPr lang="nl-NL" sz="1050" b="0" i="0" u="none" baseline="0" noProof="1">
                  <a:solidFill>
                    <a:schemeClr val="tx1"/>
                  </a:solidFill>
                  <a:latin typeface="Calibri Light" panose="020F0302020204030204" pitchFamily="34" charset="0"/>
                  <a:cs typeface="Calibri Light" panose="020F0302020204030204" pitchFamily="34" charset="0"/>
                </a:rPr>
                <a:t> en </a:t>
              </a:r>
              <a:r>
                <a:rPr lang="nl-NL" sz="1050" b="1" i="0" u="none" baseline="0" noProof="1">
                  <a:solidFill>
                    <a:schemeClr val="tx1"/>
                  </a:solidFill>
                  <a:latin typeface="Calibri Light" panose="020F0302020204030204" pitchFamily="34" charset="0"/>
                  <a:cs typeface="Calibri Light" panose="020F0302020204030204" pitchFamily="34" charset="0"/>
                </a:rPr>
                <a:t>Standaardresolutie gebruiken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Sluit af met een klik op </a:t>
              </a:r>
              <a:r>
                <a:rPr lang="nl-NL" sz="1050" b="1" i="0" u="none" baseline="0" noProof="1">
                  <a:solidFill>
                    <a:schemeClr val="tx1"/>
                  </a:solidFill>
                  <a:latin typeface="Calibri Light" panose="020F0302020204030204" pitchFamily="34" charset="0"/>
                  <a:cs typeface="Calibri Light" panose="020F0302020204030204" pitchFamily="34" charset="0"/>
                </a:rPr>
                <a:t>OK</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2:</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1377955"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p:txBody>
        </p:sp>
        <p:cxnSp>
          <p:nvCxnSpPr>
            <p:cNvPr id="142" name="Lijn">
              <a:extLst>
                <a:ext uri="{FF2B5EF4-FFF2-40B4-BE49-F238E27FC236}">
                  <a16:creationId xmlns:a16="http://schemas.microsoft.com/office/drawing/2014/main" id="{ECE3DE52-C3EA-4DC1-B3F9-EEA3DBCEEEF4}"/>
                </a:ext>
              </a:extLst>
            </p:cNvPr>
            <p:cNvCxnSpPr>
              <a:cxnSpLocks/>
            </p:cNvCxnSpPr>
            <p:nvPr userDrawn="1"/>
          </p:nvCxnSpPr>
          <p:spPr>
            <a:xfrm>
              <a:off x="9375155" y="1584000"/>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3" name="Icon Afbeeldingen comprimeren">
              <a:extLst>
                <a:ext uri="{FF2B5EF4-FFF2-40B4-BE49-F238E27FC236}">
                  <a16:creationId xmlns:a16="http://schemas.microsoft.com/office/drawing/2014/main" id="{242BF795-21CD-4CB0-B783-A5078CF86BBF}"/>
                </a:ext>
              </a:extLst>
            </p:cNvPr>
            <p:cNvPicPr>
              <a:picLocks noChangeAspect="1"/>
            </p:cNvPicPr>
            <p:nvPr userDrawn="1"/>
          </p:nvPicPr>
          <p:blipFill>
            <a:blip r:embed="rId8">
              <a:extLst>
                <a:ext uri="{28A0092B-C50C-407E-A947-70E740481C1C}">
                  <a14:useLocalDpi xmlns:a14="http://schemas.microsoft.com/office/drawing/2010/main" val="0"/>
                </a:ext>
              </a:extLst>
            </a:blip>
            <a:stretch/>
          </p:blipFill>
          <p:spPr>
            <a:xfrm>
              <a:off x="9511434" y="3464874"/>
              <a:ext cx="1705213" cy="228632"/>
            </a:xfrm>
            <a:prstGeom prst="rect">
              <a:avLst/>
            </a:prstGeom>
          </p:spPr>
        </p:pic>
        <p:pic>
          <p:nvPicPr>
            <p:cNvPr id="144" name="Icon Opnieuw instellen">
              <a:extLst>
                <a:ext uri="{FF2B5EF4-FFF2-40B4-BE49-F238E27FC236}">
                  <a16:creationId xmlns:a16="http://schemas.microsoft.com/office/drawing/2014/main" id="{0F159EE5-0DB6-44B4-B1E3-B600765D8FC5}"/>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778170" y="4937066"/>
              <a:ext cx="1181265" cy="257211"/>
            </a:xfrm>
            <a:prstGeom prst="rect">
              <a:avLst/>
            </a:prstGeom>
          </p:spPr>
        </p:pic>
      </p:grpSp>
      <p:sp>
        <p:nvSpPr>
          <p:cNvPr id="145" name="Tijdelijke aanduiding voor datum 1">
            <a:extLst>
              <a:ext uri="{FF2B5EF4-FFF2-40B4-BE49-F238E27FC236}">
                <a16:creationId xmlns:a16="http://schemas.microsoft.com/office/drawing/2014/main" id="{3FFF70E0-9C62-42C0-999D-79C0187433DB}"/>
              </a:ext>
            </a:extLst>
          </p:cNvPr>
          <p:cNvSpPr>
            <a:spLocks noGrp="1"/>
          </p:cNvSpPr>
          <p:nvPr>
            <p:ph type="dt" sz="half" idx="10"/>
          </p:nvPr>
        </p:nvSpPr>
        <p:spPr>
          <a:xfrm>
            <a:off x="-84432" y="6695008"/>
            <a:ext cx="36000" cy="307777"/>
          </a:xfrm>
          <a:prstGeom prst="rect">
            <a:avLst/>
          </a:prstGeom>
        </p:spPr>
        <p:txBody>
          <a:bodyPr>
            <a:spAutoFit/>
          </a:bodyPr>
          <a:lstStyle>
            <a:lvl1pPr>
              <a:defRPr sz="100">
                <a:solidFill>
                  <a:srgbClr val="E6E6E6"/>
                </a:solidFill>
              </a:defRPr>
            </a:lvl1pPr>
          </a:lstStyle>
          <a:p>
            <a:endParaRPr lang="nl-NL" dirty="0"/>
          </a:p>
        </p:txBody>
      </p:sp>
      <p:sp>
        <p:nvSpPr>
          <p:cNvPr id="146" name="Tijdelijke aanduiding voor voettekst 2">
            <a:extLst>
              <a:ext uri="{FF2B5EF4-FFF2-40B4-BE49-F238E27FC236}">
                <a16:creationId xmlns:a16="http://schemas.microsoft.com/office/drawing/2014/main" id="{C970C9C0-2814-41BA-938D-B4F9E5E41EFB}"/>
              </a:ext>
            </a:extLst>
          </p:cNvPr>
          <p:cNvSpPr>
            <a:spLocks noGrp="1"/>
          </p:cNvSpPr>
          <p:nvPr>
            <p:ph type="ftr" sz="quarter" idx="11"/>
          </p:nvPr>
        </p:nvSpPr>
        <p:spPr>
          <a:xfrm>
            <a:off x="-84432" y="6695010"/>
            <a:ext cx="36000" cy="907941"/>
          </a:xfrm>
          <a:prstGeom prst="rect">
            <a:avLst/>
          </a:prstGeom>
        </p:spPr>
        <p:txBody>
          <a:bodyPr>
            <a:spAutoFit/>
          </a:bodyPr>
          <a:lstStyle>
            <a:lvl1pPr>
              <a:defRPr sz="100">
                <a:solidFill>
                  <a:srgbClr val="E6E6E6"/>
                </a:solidFill>
              </a:defRPr>
            </a:lvl1pPr>
          </a:lstStyle>
          <a:p>
            <a:endParaRPr lang="nl-NL" dirty="0"/>
          </a:p>
        </p:txBody>
      </p:sp>
      <p:sp>
        <p:nvSpPr>
          <p:cNvPr id="147" name="Tijdelijke aanduiding voor dianummer 3">
            <a:extLst>
              <a:ext uri="{FF2B5EF4-FFF2-40B4-BE49-F238E27FC236}">
                <a16:creationId xmlns:a16="http://schemas.microsoft.com/office/drawing/2014/main" id="{0B7FD4F4-2E28-41DA-B738-FB098BA4F714}"/>
              </a:ext>
            </a:extLst>
          </p:cNvPr>
          <p:cNvSpPr>
            <a:spLocks noGrp="1"/>
          </p:cNvSpPr>
          <p:nvPr>
            <p:ph type="sldNum" sz="quarter" idx="12"/>
          </p:nvPr>
        </p:nvSpPr>
        <p:spPr>
          <a:xfrm>
            <a:off x="-84432" y="6695008"/>
            <a:ext cx="36000" cy="169277"/>
          </a:xfrm>
          <a:prstGeom prst="rect">
            <a:avLst/>
          </a:prstGeom>
        </p:spPr>
        <p:txBody>
          <a:bodyPr>
            <a:spAutoFit/>
          </a:bodyPr>
          <a:lstStyle>
            <a:lvl1pPr>
              <a:defRPr sz="100">
                <a:solidFill>
                  <a:srgbClr val="E6E6E6"/>
                </a:solidFill>
              </a:defRPr>
            </a:lvl1pPr>
          </a:lstStyle>
          <a:p>
            <a:fld id="{B8626174-7854-4699-ADD6-1A80D8049B55}" type="slidenum">
              <a:rPr lang="nl-NL" smtClean="0"/>
              <a:pPr/>
              <a:t>‹nr.›</a:t>
            </a:fld>
            <a:endParaRPr lang="nl-NL" dirty="0"/>
          </a:p>
        </p:txBody>
      </p:sp>
      <p:sp>
        <p:nvSpPr>
          <p:cNvPr id="148" name="Titel 4">
            <a:extLst>
              <a:ext uri="{FF2B5EF4-FFF2-40B4-BE49-F238E27FC236}">
                <a16:creationId xmlns:a16="http://schemas.microsoft.com/office/drawing/2014/main" id="{D1AB2F9D-80F5-47D5-B03F-079A6920C3EA}"/>
              </a:ext>
            </a:extLst>
          </p:cNvPr>
          <p:cNvSpPr>
            <a:spLocks noGrp="1"/>
          </p:cNvSpPr>
          <p:nvPr>
            <p:ph type="title" hasCustomPrompt="1"/>
          </p:nvPr>
        </p:nvSpPr>
        <p:spPr>
          <a:xfrm>
            <a:off x="43490" y="-228203"/>
            <a:ext cx="360000" cy="153888"/>
          </a:xfrm>
          <a:prstGeom prst="rect">
            <a:avLst/>
          </a:prstGeom>
        </p:spPr>
        <p:txBody>
          <a:bodyPr lIns="0" tIns="0" rIns="0" bIns="0"/>
          <a:lstStyle>
            <a:lvl1pPr>
              <a:defRPr sz="1000">
                <a:solidFill>
                  <a:schemeClr val="bg2">
                    <a:lumMod val="75000"/>
                  </a:schemeClr>
                </a:solidFill>
              </a:defRPr>
            </a:lvl1pPr>
          </a:lstStyle>
          <a:p>
            <a:r>
              <a:rPr lang="nl-NL" dirty="0"/>
              <a:t>[titel]</a:t>
            </a:r>
          </a:p>
        </p:txBody>
      </p:sp>
      <p:pic>
        <p:nvPicPr>
          <p:cNvPr id="3" name="Afbeelding 2">
            <a:extLst>
              <a:ext uri="{FF2B5EF4-FFF2-40B4-BE49-F238E27FC236}">
                <a16:creationId xmlns:a16="http://schemas.microsoft.com/office/drawing/2014/main" id="{E9917A5B-54F3-CB84-9341-7407410B5FCB}"/>
              </a:ext>
            </a:extLst>
          </p:cNvPr>
          <p:cNvPicPr>
            <a:picLocks noChangeAspect="1"/>
          </p:cNvPicPr>
          <p:nvPr userDrawn="1"/>
        </p:nvPicPr>
        <p:blipFill>
          <a:blip r:embed="rId9"/>
          <a:stretch>
            <a:fillRect/>
          </a:stretch>
        </p:blipFill>
        <p:spPr>
          <a:xfrm>
            <a:off x="1655515" y="6059464"/>
            <a:ext cx="876422" cy="247685"/>
          </a:xfrm>
          <a:prstGeom prst="rect">
            <a:avLst/>
          </a:prstGeom>
        </p:spPr>
      </p:pic>
      <p:cxnSp>
        <p:nvCxnSpPr>
          <p:cNvPr id="4" name="Lijn">
            <a:extLst>
              <a:ext uri="{FF2B5EF4-FFF2-40B4-BE49-F238E27FC236}">
                <a16:creationId xmlns:a16="http://schemas.microsoft.com/office/drawing/2014/main" id="{932BBDEC-7A8B-9A0F-F3A0-69CA3C0A8E71}"/>
              </a:ext>
            </a:extLst>
          </p:cNvPr>
          <p:cNvCxnSpPr>
            <a:cxnSpLocks/>
          </p:cNvCxnSpPr>
          <p:nvPr userDrawn="1"/>
        </p:nvCxnSpPr>
        <p:spPr>
          <a:xfrm>
            <a:off x="1080002" y="4516925"/>
            <a:ext cx="230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7006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2318440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2 objecten">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a:xfrm>
            <a:off x="828000"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4" name="Tijdelijke aanduiding voor inhoud 2">
            <a:extLst>
              <a:ext uri="{FF2B5EF4-FFF2-40B4-BE49-F238E27FC236}">
                <a16:creationId xmlns:a16="http://schemas.microsoft.com/office/drawing/2014/main" id="{DDA5C725-A06A-4D9A-549A-DAF1E12D9CEC}"/>
              </a:ext>
            </a:extLst>
          </p:cNvPr>
          <p:cNvSpPr>
            <a:spLocks noGrp="1"/>
          </p:cNvSpPr>
          <p:nvPr>
            <p:ph idx="11"/>
          </p:nvPr>
        </p:nvSpPr>
        <p:spPr>
          <a:xfrm>
            <a:off x="6442955"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3312845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 en foto">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lvl1pPr>
              <a:defRPr>
                <a:solidFill>
                  <a:schemeClr val="tx2">
                    <a:lumMod val="50000"/>
                  </a:schemeClr>
                </a:solidFill>
              </a:defRPr>
            </a:lvl1p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6153738" y="1687005"/>
            <a:ext cx="4856374" cy="3377110"/>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19" name="Tijdelijke aanduiding voor tekst 18">
            <a:extLst>
              <a:ext uri="{FF2B5EF4-FFF2-40B4-BE49-F238E27FC236}">
                <a16:creationId xmlns:a16="http://schemas.microsoft.com/office/drawing/2014/main" id="{2EF28A7B-16B5-6F29-D3E0-BA6C681FA36C}"/>
              </a:ext>
            </a:extLst>
          </p:cNvPr>
          <p:cNvSpPr>
            <a:spLocks noGrp="1"/>
          </p:cNvSpPr>
          <p:nvPr>
            <p:ph type="body" sz="quarter" idx="13" hasCustomPrompt="1"/>
          </p:nvPr>
        </p:nvSpPr>
        <p:spPr>
          <a:xfrm rot="1304902">
            <a:off x="5832693" y="4381990"/>
            <a:ext cx="2806481" cy="1520876"/>
          </a:xfrm>
          <a:blipFill>
            <a:blip r:embed="rId2"/>
            <a:stretch>
              <a:fillRect/>
            </a:stretch>
          </a:blipFill>
        </p:spPr>
        <p:txBody>
          <a:bodyPr/>
          <a:lstStyle>
            <a:lvl1pPr marL="0" indent="0">
              <a:lnSpc>
                <a:spcPct val="0"/>
              </a:lnSpc>
              <a:spcBef>
                <a:spcPts val="0"/>
              </a:spcBef>
              <a:buNone/>
              <a:defRPr sz="100">
                <a:solidFill>
                  <a:schemeClr val="bg1"/>
                </a:solidFill>
              </a:defRPr>
            </a:lvl1pPr>
          </a:lstStyle>
          <a:p>
            <a:pPr lvl="0"/>
            <a:r>
              <a:rPr lang="nl-NL" dirty="0"/>
              <a:t> </a:t>
            </a:r>
          </a:p>
        </p:txBody>
      </p:sp>
    </p:spTree>
    <p:extLst>
      <p:ext uri="{BB962C8B-B14F-4D97-AF65-F5344CB8AC3E}">
        <p14:creationId xmlns:p14="http://schemas.microsoft.com/office/powerpoint/2010/main" val="2398649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 en foto met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7416929" y="1448116"/>
            <a:ext cx="3574725" cy="2586555"/>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356691" y="325552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281762" y="3230330"/>
            <a:ext cx="2854713" cy="1816991"/>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Tree>
    <p:extLst>
      <p:ext uri="{BB962C8B-B14F-4D97-AF65-F5344CB8AC3E}">
        <p14:creationId xmlns:p14="http://schemas.microsoft.com/office/powerpoint/2010/main" val="1787521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 en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033056" y="357498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691172" y="1369397"/>
            <a:ext cx="3485624" cy="2218558"/>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Tree>
    <p:extLst>
      <p:ext uri="{BB962C8B-B14F-4D97-AF65-F5344CB8AC3E}">
        <p14:creationId xmlns:p14="http://schemas.microsoft.com/office/powerpoint/2010/main" val="3339922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en paginafoto">
    <p:spTree>
      <p:nvGrpSpPr>
        <p:cNvPr id="1" name=""/>
        <p:cNvGrpSpPr/>
        <p:nvPr/>
      </p:nvGrpSpPr>
      <p:grpSpPr>
        <a:xfrm>
          <a:off x="0" y="0"/>
          <a:ext cx="0" cy="0"/>
          <a:chOff x="0" y="0"/>
          <a:chExt cx="0" cy="0"/>
        </a:xfrm>
      </p:grpSpPr>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0" y="1521634"/>
            <a:ext cx="12192000" cy="5336365"/>
          </a:xfrm>
          <a:prstGeom prst="rect">
            <a:avLst/>
          </a:pr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8" name="Tijdelijke aanduiding voor tekst 7">
            <a:extLst>
              <a:ext uri="{FF2B5EF4-FFF2-40B4-BE49-F238E27FC236}">
                <a16:creationId xmlns:a16="http://schemas.microsoft.com/office/drawing/2014/main" id="{945DE79D-ED41-33A7-942D-B5526DFA626F}"/>
              </a:ext>
            </a:extLst>
          </p:cNvPr>
          <p:cNvSpPr>
            <a:spLocks noGrp="1"/>
          </p:cNvSpPr>
          <p:nvPr>
            <p:ph type="body" sz="quarter" idx="13" hasCustomPrompt="1"/>
          </p:nvPr>
        </p:nvSpPr>
        <p:spPr>
          <a:xfrm>
            <a:off x="9766800" y="6076800"/>
            <a:ext cx="1962000" cy="532800"/>
          </a:xfrm>
          <a:blipFill>
            <a:blip r:embed="rId2"/>
            <a:stretch>
              <a:fillRect/>
            </a:stretch>
          </a:blipFill>
        </p:spPr>
        <p:txBody>
          <a:bodyPr/>
          <a:lstStyle>
            <a:lvl1pPr marL="0" indent="0">
              <a:lnSpc>
                <a:spcPct val="0"/>
              </a:lnSpc>
              <a:buNone/>
              <a:defRPr sz="100">
                <a:solidFill>
                  <a:schemeClr val="bg1"/>
                </a:solidFill>
              </a:defRPr>
            </a:lvl1pPr>
          </a:lstStyle>
          <a:p>
            <a:pPr lvl="0"/>
            <a:r>
              <a:rPr lang="nl-NL" dirty="0"/>
              <a:t> </a:t>
            </a:r>
          </a:p>
        </p:txBody>
      </p:sp>
    </p:spTree>
    <p:extLst>
      <p:ext uri="{BB962C8B-B14F-4D97-AF65-F5344CB8AC3E}">
        <p14:creationId xmlns:p14="http://schemas.microsoft.com/office/powerpoint/2010/main" val="1041729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FE0E5990-FFC3-472F-A20B-378EEEE339DA}"/>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12FB9E7A-93C1-3BF7-5C4B-4500A8BBEABC}"/>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2243037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B9353458-A4CA-5E41-33C5-00984E90C115}"/>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702443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7A695E97-E81D-47E4-80CF-147B3DC19F54}"/>
              </a:ext>
            </a:extLst>
          </p:cNvPr>
          <p:cNvSpPr>
            <a:spLocks noGrp="1"/>
          </p:cNvSpPr>
          <p:nvPr>
            <p:ph type="title"/>
          </p:nvPr>
        </p:nvSpPr>
        <p:spPr>
          <a:xfrm>
            <a:off x="828000" y="493345"/>
            <a:ext cx="10537200" cy="677108"/>
          </a:xfrm>
          <a:prstGeom prst="rect">
            <a:avLst/>
          </a:prstGeom>
        </p:spPr>
        <p:txBody>
          <a:bodyPr vert="horz" lIns="0" tIns="0" rIns="0" bIns="0" rtlCol="0" anchor="t" anchorCtr="0">
            <a:noAutofit/>
          </a:bodyPr>
          <a:lstStyle/>
          <a:p>
            <a:r>
              <a:rPr lang="nl-NL" dirty="0"/>
              <a:t>Klik om stijl te bewerken</a:t>
            </a:r>
          </a:p>
        </p:txBody>
      </p:sp>
      <p:sp>
        <p:nvSpPr>
          <p:cNvPr id="6" name="Tijdelijke aanduiding voor dianummer 5">
            <a:extLst>
              <a:ext uri="{FF2B5EF4-FFF2-40B4-BE49-F238E27FC236}">
                <a16:creationId xmlns:a16="http://schemas.microsoft.com/office/drawing/2014/main" id="{B0365BCA-B91B-4871-85F3-D39D03E40777}"/>
              </a:ext>
            </a:extLst>
          </p:cNvPr>
          <p:cNvSpPr>
            <a:spLocks noGrp="1"/>
          </p:cNvSpPr>
          <p:nvPr>
            <p:ph type="sldNum" sz="quarter" idx="4"/>
          </p:nvPr>
        </p:nvSpPr>
        <p:spPr>
          <a:xfrm>
            <a:off x="828000" y="6360854"/>
            <a:ext cx="486450" cy="184666"/>
          </a:xfrm>
          <a:prstGeom prst="rect">
            <a:avLst/>
          </a:prstGeom>
        </p:spPr>
        <p:txBody>
          <a:bodyPr vert="horz" lIns="0" tIns="0" rIns="0" bIns="0" rtlCol="0" anchor="ctr">
            <a:noAutofit/>
          </a:bodyPr>
          <a:lstStyle>
            <a:lvl1pPr algn="l">
              <a:defRPr sz="1200">
                <a:solidFill>
                  <a:schemeClr val="tx2"/>
                </a:solidFill>
              </a:defRPr>
            </a:lvl1pPr>
          </a:lstStyle>
          <a:p>
            <a:fld id="{3CB85E5D-8611-4DC1-B375-AD1E4C05477C}" type="slidenum">
              <a:rPr lang="nl-NL" smtClean="0"/>
              <a:pPr/>
              <a:t>‹nr.›</a:t>
            </a:fld>
            <a:endParaRPr lang="nl-NL" dirty="0"/>
          </a:p>
        </p:txBody>
      </p:sp>
      <p:sp>
        <p:nvSpPr>
          <p:cNvPr id="9" name="Kleur Accent 1">
            <a:extLst>
              <a:ext uri="{FF2B5EF4-FFF2-40B4-BE49-F238E27FC236}">
                <a16:creationId xmlns:a16="http://schemas.microsoft.com/office/drawing/2014/main" id="{B804B3F4-F137-AD70-A020-74C207493D25}"/>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Kleur Accent 2">
            <a:extLst>
              <a:ext uri="{FF2B5EF4-FFF2-40B4-BE49-F238E27FC236}">
                <a16:creationId xmlns:a16="http://schemas.microsoft.com/office/drawing/2014/main" id="{DB02A57E-CE0C-99A0-EC81-BF46C87C07FD}"/>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3">
            <a:extLst>
              <a:ext uri="{FF2B5EF4-FFF2-40B4-BE49-F238E27FC236}">
                <a16:creationId xmlns:a16="http://schemas.microsoft.com/office/drawing/2014/main" id="{36DFE53B-09D9-3B84-AF97-C3D8F7682B8C}"/>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4">
            <a:extLst>
              <a:ext uri="{FF2B5EF4-FFF2-40B4-BE49-F238E27FC236}">
                <a16:creationId xmlns:a16="http://schemas.microsoft.com/office/drawing/2014/main" id="{015CA806-7F55-B37D-FB95-88F84992CE2F}"/>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5">
            <a:extLst>
              <a:ext uri="{FF2B5EF4-FFF2-40B4-BE49-F238E27FC236}">
                <a16:creationId xmlns:a16="http://schemas.microsoft.com/office/drawing/2014/main" id="{070DF3B3-F257-DD12-9598-3CAF5682A814}"/>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6">
            <a:extLst>
              <a:ext uri="{FF2B5EF4-FFF2-40B4-BE49-F238E27FC236}">
                <a16:creationId xmlns:a16="http://schemas.microsoft.com/office/drawing/2014/main" id="{8DFF11EF-1A2F-98BC-12F7-AB8C82494ABC}"/>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3" name="Golf">
            <a:extLst>
              <a:ext uri="{FF2B5EF4-FFF2-40B4-BE49-F238E27FC236}">
                <a16:creationId xmlns:a16="http://schemas.microsoft.com/office/drawing/2014/main" id="{0DA45BB9-F278-7286-A69A-2F85D294F927}"/>
              </a:ext>
            </a:extLst>
          </p:cNvPr>
          <p:cNvPicPr>
            <a:picLocks noChangeAspect="1"/>
          </p:cNvPicPr>
          <p:nvPr userDrawn="1"/>
        </p:nvPicPr>
        <p:blipFill>
          <a:blip r:embed="rId11"/>
          <a:stretch>
            <a:fillRect/>
          </a:stretch>
        </p:blipFill>
        <p:spPr>
          <a:xfrm>
            <a:off x="0" y="5059680"/>
            <a:ext cx="12192000" cy="1798320"/>
          </a:xfrm>
          <a:prstGeom prst="rect">
            <a:avLst/>
          </a:prstGeom>
        </p:spPr>
      </p:pic>
      <p:pic>
        <p:nvPicPr>
          <p:cNvPr id="25" name="Logo" descr="Afbeelding met Graphics, Lettertype, grafische vormgeving, logo&#10;&#10;Automatisch gegenereerde beschrijving">
            <a:extLst>
              <a:ext uri="{FF2B5EF4-FFF2-40B4-BE49-F238E27FC236}">
                <a16:creationId xmlns:a16="http://schemas.microsoft.com/office/drawing/2014/main" id="{82A57EE2-5450-4380-5E2A-A29E9624F02A}"/>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9766997" y="6076948"/>
            <a:ext cx="1962000" cy="531111"/>
          </a:xfrm>
          <a:prstGeom prst="rect">
            <a:avLst/>
          </a:prstGeom>
        </p:spPr>
      </p:pic>
      <p:sp>
        <p:nvSpPr>
          <p:cNvPr id="3" name="Tijdelijke aanduiding voor tekst 2">
            <a:extLst>
              <a:ext uri="{FF2B5EF4-FFF2-40B4-BE49-F238E27FC236}">
                <a16:creationId xmlns:a16="http://schemas.microsoft.com/office/drawing/2014/main" id="{B47F71B1-1C01-4998-8E45-AB4E3B69C681}"/>
              </a:ext>
            </a:extLst>
          </p:cNvPr>
          <p:cNvSpPr>
            <a:spLocks noGrp="1"/>
          </p:cNvSpPr>
          <p:nvPr>
            <p:ph type="body" idx="1"/>
          </p:nvPr>
        </p:nvSpPr>
        <p:spPr>
          <a:xfrm>
            <a:off x="828000" y="1676401"/>
            <a:ext cx="10537200" cy="4019550"/>
          </a:xfrm>
          <a:prstGeom prst="rect">
            <a:avLst/>
          </a:prstGeom>
        </p:spPr>
        <p:txBody>
          <a:bodyPr vert="horz" lIns="0" tIns="0" rIns="0" bIns="0" rtlCol="0">
            <a:no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a:p>
            <a:pPr lvl="5"/>
            <a:r>
              <a:rPr lang="nl-NL" dirty="0"/>
              <a:t>Zesde niveau (herhaling vanaf hier)</a:t>
            </a:r>
          </a:p>
          <a:p>
            <a:pPr lvl="6"/>
            <a:r>
              <a:rPr lang="nl-NL" dirty="0"/>
              <a:t>Zevende niveau</a:t>
            </a:r>
          </a:p>
          <a:p>
            <a:pPr lvl="7"/>
            <a:r>
              <a:rPr lang="nl-NL" dirty="0"/>
              <a:t>Achtste niveau</a:t>
            </a:r>
          </a:p>
          <a:p>
            <a:pPr lvl="8"/>
            <a:r>
              <a:rPr lang="nl-NL" dirty="0"/>
              <a:t>Negende niveau</a:t>
            </a:r>
          </a:p>
        </p:txBody>
      </p:sp>
      <p:sp>
        <p:nvSpPr>
          <p:cNvPr id="4" name="Kleur Accent 5">
            <a:extLst>
              <a:ext uri="{FF2B5EF4-FFF2-40B4-BE49-F238E27FC236}">
                <a16:creationId xmlns:a16="http://schemas.microsoft.com/office/drawing/2014/main" id="{A62736B3-3D32-AFFE-4A9D-A7CAC2B82076}"/>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Kleur Accent 6">
            <a:extLst>
              <a:ext uri="{FF2B5EF4-FFF2-40B4-BE49-F238E27FC236}">
                <a16:creationId xmlns:a16="http://schemas.microsoft.com/office/drawing/2014/main" id="{A6873412-999E-29C6-094B-918F56998EC9}"/>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780051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0" r:id="rId3"/>
    <p:sldLayoutId id="2147483667" r:id="rId4"/>
    <p:sldLayoutId id="2147483668" r:id="rId5"/>
    <p:sldLayoutId id="2147483669" r:id="rId6"/>
    <p:sldLayoutId id="2147483671" r:id="rId7"/>
    <p:sldLayoutId id="2147483654" r:id="rId8"/>
    <p:sldLayoutId id="2147483655" r:id="rId9"/>
  </p:sldLayoutIdLst>
  <p:hf hdr="0" ftr="0" dt="0"/>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1pPr>
      <a:lvl2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2pPr>
      <a:lvl3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4pPr>
      <a:lvl5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800" b="0" kern="1200">
          <a:solidFill>
            <a:schemeClr val="tx2"/>
          </a:solidFill>
          <a:latin typeface="+mn-lt"/>
          <a:ea typeface="+mn-ea"/>
          <a:cs typeface="+mn-cs"/>
        </a:defRPr>
      </a:lvl5pPr>
      <a:lvl6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6pPr>
      <a:lvl7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7pPr>
      <a:lvl8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8pPr>
      <a:lvl9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04"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Kleur Accent 1">
            <a:extLst>
              <a:ext uri="{FF2B5EF4-FFF2-40B4-BE49-F238E27FC236}">
                <a16:creationId xmlns:a16="http://schemas.microsoft.com/office/drawing/2014/main" id="{120AE0B3-A516-880D-C4AC-123221929866}"/>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2">
            <a:extLst>
              <a:ext uri="{FF2B5EF4-FFF2-40B4-BE49-F238E27FC236}">
                <a16:creationId xmlns:a16="http://schemas.microsoft.com/office/drawing/2014/main" id="{70B769F4-6037-A4D8-48FB-FC98954BDC6E}"/>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3">
            <a:extLst>
              <a:ext uri="{FF2B5EF4-FFF2-40B4-BE49-F238E27FC236}">
                <a16:creationId xmlns:a16="http://schemas.microsoft.com/office/drawing/2014/main" id="{8812AB43-F6E3-5E4C-D9FC-3DEF6310158B}"/>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4">
            <a:extLst>
              <a:ext uri="{FF2B5EF4-FFF2-40B4-BE49-F238E27FC236}">
                <a16:creationId xmlns:a16="http://schemas.microsoft.com/office/drawing/2014/main" id="{7BB8367E-ADF1-7151-428F-0761FDEF812C}"/>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5">
            <a:extLst>
              <a:ext uri="{FF2B5EF4-FFF2-40B4-BE49-F238E27FC236}">
                <a16:creationId xmlns:a16="http://schemas.microsoft.com/office/drawing/2014/main" id="{46332D30-8612-E900-D6C8-02666C38C0B3}"/>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Kleur Accent 6">
            <a:extLst>
              <a:ext uri="{FF2B5EF4-FFF2-40B4-BE49-F238E27FC236}">
                <a16:creationId xmlns:a16="http://schemas.microsoft.com/office/drawing/2014/main" id="{4033C1B4-6B0E-B7C3-68AE-8E8B9D50672D}"/>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Kleur Accent 5">
            <a:extLst>
              <a:ext uri="{FF2B5EF4-FFF2-40B4-BE49-F238E27FC236}">
                <a16:creationId xmlns:a16="http://schemas.microsoft.com/office/drawing/2014/main" id="{F0270EC4-2285-87D0-F7C3-A793BD73A308}"/>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Kleur Accent 6">
            <a:extLst>
              <a:ext uri="{FF2B5EF4-FFF2-40B4-BE49-F238E27FC236}">
                <a16:creationId xmlns:a16="http://schemas.microsoft.com/office/drawing/2014/main" id="{CF26B7DC-8974-97EC-5A84-EFF07FB6B314}"/>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688335062"/>
      </p:ext>
    </p:extLst>
  </p:cSld>
  <p:clrMap bg1="lt1" tx1="dk1" bg2="lt2" tx2="dk2" accent1="accent1" accent2="accent2" accent3="accent3" accent4="accent4" accent5="accent5" accent6="accent6" hlink="hlink" folHlink="folHlink"/>
  <p:sldLayoutIdLst>
    <p:sldLayoutId id="2147483666" r:id="rId1"/>
  </p:sldLayoutIdLst>
  <p:hf hdr="0" ftr="0" dt="0"/>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1pPr>
      <a:lvl2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2pPr>
      <a:lvl3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3pPr>
      <a:lvl4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4pPr>
      <a:lvl5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b="0" kern="1200">
          <a:solidFill>
            <a:schemeClr val="tx2"/>
          </a:solidFill>
          <a:latin typeface="+mn-lt"/>
          <a:ea typeface="+mn-ea"/>
          <a:cs typeface="+mn-cs"/>
        </a:defRPr>
      </a:lvl5pPr>
      <a:lvl6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6pPr>
      <a:lvl7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7pPr>
      <a:lvl8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8pPr>
      <a:lvl9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d66.nl/verkiezingsprogramm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B14C8806-1A14-AA6F-04ED-C123F38A2020}"/>
              </a:ext>
            </a:extLst>
          </p:cNvPr>
          <p:cNvSpPr>
            <a:spLocks noGrp="1"/>
          </p:cNvSpPr>
          <p:nvPr>
            <p:ph type="ctrTitle"/>
          </p:nvPr>
        </p:nvSpPr>
        <p:spPr>
          <a:xfrm>
            <a:off x="7496071" y="385441"/>
            <a:ext cx="3867930" cy="738664"/>
          </a:xfrm>
        </p:spPr>
        <p:txBody>
          <a:bodyPr/>
          <a:lstStyle/>
          <a:p>
            <a:r>
              <a:rPr lang="nl-NL" b="1" dirty="0">
                <a:latin typeface="Ubuntu" panose="020B0504030602030204" pitchFamily="34" charset="0"/>
              </a:rPr>
              <a:t>Standpunten</a:t>
            </a:r>
            <a:endParaRPr lang="nl-NL" b="1" dirty="0">
              <a:effectLst/>
              <a:latin typeface="Ubuntu" panose="020B0504030602030204" pitchFamily="34" charset="0"/>
            </a:endParaRPr>
          </a:p>
        </p:txBody>
      </p:sp>
      <p:sp>
        <p:nvSpPr>
          <p:cNvPr id="6" name="Tijdelijke aanduiding voor dianummer 5">
            <a:extLst>
              <a:ext uri="{FF2B5EF4-FFF2-40B4-BE49-F238E27FC236}">
                <a16:creationId xmlns:a16="http://schemas.microsoft.com/office/drawing/2014/main" id="{FC9A6816-9239-40C1-96A3-62F9BC333684}"/>
              </a:ext>
            </a:extLst>
          </p:cNvPr>
          <p:cNvSpPr>
            <a:spLocks noGrp="1"/>
          </p:cNvSpPr>
          <p:nvPr>
            <p:ph type="sldNum" sz="quarter" idx="12"/>
          </p:nvPr>
        </p:nvSpPr>
        <p:spPr>
          <a:xfrm>
            <a:off x="-180000" y="6674400"/>
            <a:ext cx="180000" cy="183600"/>
          </a:xfrm>
        </p:spPr>
        <p:txBody>
          <a:bodyPr/>
          <a:lstStyle/>
          <a:p>
            <a:fld id="{B8626174-7854-4699-ADD6-1A80D8049B55}" type="slidenum">
              <a:rPr lang="nl-NL" smtClean="0"/>
              <a:pPr/>
              <a:t>1</a:t>
            </a:fld>
            <a:endParaRPr lang="nl-NL" dirty="0"/>
          </a:p>
        </p:txBody>
      </p:sp>
      <p:pic>
        <p:nvPicPr>
          <p:cNvPr id="9" name="Afbeelding 8">
            <a:extLst>
              <a:ext uri="{FF2B5EF4-FFF2-40B4-BE49-F238E27FC236}">
                <a16:creationId xmlns:a16="http://schemas.microsoft.com/office/drawing/2014/main" id="{55D57087-0517-3086-0AAA-3489326BA22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974690" y="470877"/>
            <a:ext cx="3822421" cy="5383691"/>
          </a:xfrm>
          <a:prstGeom prst="rect">
            <a:avLst/>
          </a:prstGeom>
          <a:effectLst>
            <a:outerShdw blurRad="392162" dist="38100" dir="2700000" sx="104237" sy="104237" algn="tl" rotWithShape="0">
              <a:prstClr val="black">
                <a:alpha val="40000"/>
              </a:prstClr>
            </a:outerShdw>
          </a:effectLst>
        </p:spPr>
      </p:pic>
      <p:pic>
        <p:nvPicPr>
          <p:cNvPr id="35" name="Afbeelding 34">
            <a:extLst>
              <a:ext uri="{FF2B5EF4-FFF2-40B4-BE49-F238E27FC236}">
                <a16:creationId xmlns:a16="http://schemas.microsoft.com/office/drawing/2014/main" id="{F42A0C95-07C7-DF9D-F5EF-F121B3F61ABD}"/>
              </a:ext>
            </a:extLst>
          </p:cNvPr>
          <p:cNvPicPr>
            <a:picLocks noChangeAspect="1"/>
          </p:cNvPicPr>
          <p:nvPr/>
        </p:nvPicPr>
        <p:blipFill>
          <a:blip r:embed="rId3"/>
          <a:stretch>
            <a:fillRect/>
          </a:stretch>
        </p:blipFill>
        <p:spPr>
          <a:xfrm>
            <a:off x="7573433" y="2550583"/>
            <a:ext cx="1850424" cy="1267883"/>
          </a:xfrm>
          <a:prstGeom prst="rect">
            <a:avLst/>
          </a:prstGeom>
        </p:spPr>
      </p:pic>
    </p:spTree>
    <p:extLst>
      <p:ext uri="{BB962C8B-B14F-4D97-AF65-F5344CB8AC3E}">
        <p14:creationId xmlns:p14="http://schemas.microsoft.com/office/powerpoint/2010/main" val="778937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3310D260-27B4-818A-5642-C847AA4B43CB}"/>
              </a:ext>
            </a:extLst>
          </p:cNvPr>
          <p:cNvSpPr>
            <a:spLocks noGrp="1"/>
          </p:cNvSpPr>
          <p:nvPr>
            <p:ph idx="1"/>
          </p:nvPr>
        </p:nvSpPr>
        <p:spPr/>
        <p:txBody>
          <a:bodyPr/>
          <a:lstStyle/>
          <a:p>
            <a:r>
              <a:rPr lang="nl-NL" dirty="0"/>
              <a:t>D66 wil dat iedereen op een eenvoudige manier toegang heeft tot zorg die past bij de persoonlijke situatie. Digitale mogelijkheden kunnen helpen om snel zorg te bieden als een fysiek bezoek niet nodig is. Zo blijft er meer tijd over voor persoonlijk contact wanneer dat wél belangrijk is. Daarom investeren we in nieuwe technologie die zorgverleners ondersteunt en hun werk makkelijker maakt.</a:t>
            </a:r>
          </a:p>
          <a:p>
            <a:r>
              <a:rPr lang="nl-NL" dirty="0"/>
              <a:t>We maken gebruik van technologie en digitalisering - digitaal toegankelijk en bruikbaar voor iedereen - om werkdruk te verminderen. Zo houden zorgverleners meer tijd over voor zorg voor patiënten. </a:t>
            </a:r>
          </a:p>
        </p:txBody>
      </p:sp>
      <p:sp>
        <p:nvSpPr>
          <p:cNvPr id="3" name="Titel 2">
            <a:extLst>
              <a:ext uri="{FF2B5EF4-FFF2-40B4-BE49-F238E27FC236}">
                <a16:creationId xmlns:a16="http://schemas.microsoft.com/office/drawing/2014/main" id="{BD6C5FEC-F660-DFB1-056E-D99341F579B5}"/>
              </a:ext>
            </a:extLst>
          </p:cNvPr>
          <p:cNvSpPr>
            <a:spLocks noGrp="1"/>
          </p:cNvSpPr>
          <p:nvPr>
            <p:ph type="title"/>
          </p:nvPr>
        </p:nvSpPr>
        <p:spPr/>
        <p:txBody>
          <a:bodyPr/>
          <a:lstStyle/>
          <a:p>
            <a:r>
              <a:rPr lang="nl-NL" dirty="0"/>
              <a:t>Digitalisering en innovatie</a:t>
            </a:r>
            <a:br>
              <a:rPr lang="nl-NL" dirty="0"/>
            </a:br>
            <a:endParaRPr lang="nl-NL" dirty="0"/>
          </a:p>
        </p:txBody>
      </p:sp>
      <p:sp>
        <p:nvSpPr>
          <p:cNvPr id="4" name="Tijdelijke aanduiding voor dianummer 3">
            <a:extLst>
              <a:ext uri="{FF2B5EF4-FFF2-40B4-BE49-F238E27FC236}">
                <a16:creationId xmlns:a16="http://schemas.microsoft.com/office/drawing/2014/main" id="{E686E93A-2474-3644-9ECE-3B82CA20AE37}"/>
              </a:ext>
            </a:extLst>
          </p:cNvPr>
          <p:cNvSpPr>
            <a:spLocks noGrp="1"/>
          </p:cNvSpPr>
          <p:nvPr>
            <p:ph type="sldNum" sz="quarter" idx="10"/>
          </p:nvPr>
        </p:nvSpPr>
        <p:spPr/>
        <p:txBody>
          <a:bodyPr/>
          <a:lstStyle/>
          <a:p>
            <a:fld id="{3CB85E5D-8611-4DC1-B375-AD1E4C05477C}" type="slidenum">
              <a:rPr lang="nl-NL" smtClean="0"/>
              <a:pPr/>
              <a:t>10</a:t>
            </a:fld>
            <a:endParaRPr lang="nl-NL" dirty="0"/>
          </a:p>
        </p:txBody>
      </p:sp>
    </p:spTree>
    <p:extLst>
      <p:ext uri="{BB962C8B-B14F-4D97-AF65-F5344CB8AC3E}">
        <p14:creationId xmlns:p14="http://schemas.microsoft.com/office/powerpoint/2010/main" val="4082702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5FA1FE3-B077-0D64-FC68-ED48E167E782}"/>
              </a:ext>
            </a:extLst>
          </p:cNvPr>
          <p:cNvSpPr>
            <a:spLocks noGrp="1"/>
          </p:cNvSpPr>
          <p:nvPr>
            <p:ph idx="1"/>
          </p:nvPr>
        </p:nvSpPr>
        <p:spPr/>
        <p:txBody>
          <a:bodyPr/>
          <a:lstStyle/>
          <a:p>
            <a:r>
              <a:rPr lang="nl-NL" dirty="0"/>
              <a:t>We leggen doelen voor gezondheid vast in de wet, zoals over grote achterstanden in gezondheid of over overgewicht bij kinderen. Zo zorgen we dat de politiek echt stappen moet zetten en afspraken niet zonder resultaten blijven.</a:t>
            </a:r>
          </a:p>
          <a:p>
            <a:r>
              <a:rPr lang="nl-NL" dirty="0"/>
              <a:t>We zorgen dat preventie loont, zodat het voor gemeenten en zorgverzekeraars aantrekkelijk is om in gezondheid te investeren.</a:t>
            </a:r>
          </a:p>
        </p:txBody>
      </p:sp>
      <p:sp>
        <p:nvSpPr>
          <p:cNvPr id="3" name="Titel 2">
            <a:extLst>
              <a:ext uri="{FF2B5EF4-FFF2-40B4-BE49-F238E27FC236}">
                <a16:creationId xmlns:a16="http://schemas.microsoft.com/office/drawing/2014/main" id="{D0AD56F6-86CC-74C1-43BF-918A72CB0BC0}"/>
              </a:ext>
            </a:extLst>
          </p:cNvPr>
          <p:cNvSpPr>
            <a:spLocks noGrp="1"/>
          </p:cNvSpPr>
          <p:nvPr>
            <p:ph type="title"/>
          </p:nvPr>
        </p:nvSpPr>
        <p:spPr/>
        <p:txBody>
          <a:bodyPr/>
          <a:lstStyle/>
          <a:p>
            <a:r>
              <a:rPr lang="nl-NL" dirty="0"/>
              <a:t>Preventie</a:t>
            </a:r>
            <a:br>
              <a:rPr lang="nl-NL" dirty="0"/>
            </a:br>
            <a:endParaRPr lang="nl-NL" dirty="0"/>
          </a:p>
        </p:txBody>
      </p:sp>
      <p:sp>
        <p:nvSpPr>
          <p:cNvPr id="4" name="Tijdelijke aanduiding voor dianummer 3">
            <a:extLst>
              <a:ext uri="{FF2B5EF4-FFF2-40B4-BE49-F238E27FC236}">
                <a16:creationId xmlns:a16="http://schemas.microsoft.com/office/drawing/2014/main" id="{F549BB60-4B0E-0113-08AE-06AA369B37D7}"/>
              </a:ext>
            </a:extLst>
          </p:cNvPr>
          <p:cNvSpPr>
            <a:spLocks noGrp="1"/>
          </p:cNvSpPr>
          <p:nvPr>
            <p:ph type="sldNum" sz="quarter" idx="10"/>
          </p:nvPr>
        </p:nvSpPr>
        <p:spPr/>
        <p:txBody>
          <a:bodyPr/>
          <a:lstStyle/>
          <a:p>
            <a:fld id="{3CB85E5D-8611-4DC1-B375-AD1E4C05477C}" type="slidenum">
              <a:rPr lang="nl-NL" smtClean="0"/>
              <a:pPr/>
              <a:t>11</a:t>
            </a:fld>
            <a:endParaRPr lang="nl-NL" dirty="0"/>
          </a:p>
        </p:txBody>
      </p:sp>
    </p:spTree>
    <p:extLst>
      <p:ext uri="{BB962C8B-B14F-4D97-AF65-F5344CB8AC3E}">
        <p14:creationId xmlns:p14="http://schemas.microsoft.com/office/powerpoint/2010/main" val="4072654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B95029D-906D-C10F-F920-E6EA321E22D9}"/>
              </a:ext>
            </a:extLst>
          </p:cNvPr>
          <p:cNvSpPr>
            <a:spLocks noGrp="1"/>
          </p:cNvSpPr>
          <p:nvPr>
            <p:ph idx="1"/>
          </p:nvPr>
        </p:nvSpPr>
        <p:spPr/>
        <p:txBody>
          <a:bodyPr/>
          <a:lstStyle/>
          <a:p>
            <a:r>
              <a:rPr lang="nl-NL" dirty="0"/>
              <a:t>Bedreiging van agenten, zorgmedewerkers, journalisten, rechters, politici en anderen met een publieke taak is onacceptabel. Aangifte kan voortaan anoniem en krijgt prioriteit. Ernstig bedreigden krijgen betere overheidsbescherming met meer ruimte voor maatwerk en inspraak. </a:t>
            </a:r>
          </a:p>
        </p:txBody>
      </p:sp>
      <p:sp>
        <p:nvSpPr>
          <p:cNvPr id="3" name="Titel 2">
            <a:extLst>
              <a:ext uri="{FF2B5EF4-FFF2-40B4-BE49-F238E27FC236}">
                <a16:creationId xmlns:a16="http://schemas.microsoft.com/office/drawing/2014/main" id="{347ABBED-8A04-3A9A-C103-933B03B27F45}"/>
              </a:ext>
            </a:extLst>
          </p:cNvPr>
          <p:cNvSpPr>
            <a:spLocks noGrp="1"/>
          </p:cNvSpPr>
          <p:nvPr>
            <p:ph type="title"/>
          </p:nvPr>
        </p:nvSpPr>
        <p:spPr/>
        <p:txBody>
          <a:bodyPr/>
          <a:lstStyle/>
          <a:p>
            <a:r>
              <a:rPr lang="nl-NL" dirty="0"/>
              <a:t>Agressie in de zorg</a:t>
            </a:r>
          </a:p>
        </p:txBody>
      </p:sp>
      <p:sp>
        <p:nvSpPr>
          <p:cNvPr id="4" name="Tijdelijke aanduiding voor dianummer 3">
            <a:extLst>
              <a:ext uri="{FF2B5EF4-FFF2-40B4-BE49-F238E27FC236}">
                <a16:creationId xmlns:a16="http://schemas.microsoft.com/office/drawing/2014/main" id="{DA64CDB8-9F33-DB62-4BDB-D84B36779F85}"/>
              </a:ext>
            </a:extLst>
          </p:cNvPr>
          <p:cNvSpPr>
            <a:spLocks noGrp="1"/>
          </p:cNvSpPr>
          <p:nvPr>
            <p:ph type="sldNum" sz="quarter" idx="10"/>
          </p:nvPr>
        </p:nvSpPr>
        <p:spPr/>
        <p:txBody>
          <a:bodyPr/>
          <a:lstStyle/>
          <a:p>
            <a:fld id="{3CB85E5D-8611-4DC1-B375-AD1E4C05477C}" type="slidenum">
              <a:rPr lang="nl-NL" smtClean="0"/>
              <a:pPr/>
              <a:t>12</a:t>
            </a:fld>
            <a:endParaRPr lang="nl-NL" dirty="0"/>
          </a:p>
        </p:txBody>
      </p:sp>
    </p:spTree>
    <p:extLst>
      <p:ext uri="{BB962C8B-B14F-4D97-AF65-F5344CB8AC3E}">
        <p14:creationId xmlns:p14="http://schemas.microsoft.com/office/powerpoint/2010/main" val="2292060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3A8FDF6-C1AB-5FC4-0C16-7315E5F4F6D8}"/>
              </a:ext>
            </a:extLst>
          </p:cNvPr>
          <p:cNvSpPr>
            <a:spLocks noGrp="1"/>
          </p:cNvSpPr>
          <p:nvPr>
            <p:ph idx="1"/>
          </p:nvPr>
        </p:nvSpPr>
        <p:spPr/>
        <p:txBody>
          <a:bodyPr/>
          <a:lstStyle/>
          <a:p>
            <a:r>
              <a:rPr lang="nl-NL" dirty="0"/>
              <a:t>D66 geeft zorgprofessionals vertrouwen, autonomie en een goed salaris. We maken gebruik van de kansen die digitalisering biedt en verminderen de administratie.</a:t>
            </a:r>
          </a:p>
          <a:p>
            <a:r>
              <a:rPr lang="nl-NL" dirty="0"/>
              <a:t>Veel zelfstandigen bouwen geen pensioen op of hebben geen verzekering voor arbeidsongeschiktheid. D66 wil daarom de verschillen tussen deze groepen werkenden verkleinen en oneerlijke concurrentie voorkomen.</a:t>
            </a:r>
          </a:p>
        </p:txBody>
      </p:sp>
      <p:sp>
        <p:nvSpPr>
          <p:cNvPr id="3" name="Titel 2">
            <a:extLst>
              <a:ext uri="{FF2B5EF4-FFF2-40B4-BE49-F238E27FC236}">
                <a16:creationId xmlns:a16="http://schemas.microsoft.com/office/drawing/2014/main" id="{1256A9DE-4A3F-AA85-6A78-78F7496936D1}"/>
              </a:ext>
            </a:extLst>
          </p:cNvPr>
          <p:cNvSpPr>
            <a:spLocks noGrp="1"/>
          </p:cNvSpPr>
          <p:nvPr>
            <p:ph type="title"/>
          </p:nvPr>
        </p:nvSpPr>
        <p:spPr/>
        <p:txBody>
          <a:bodyPr/>
          <a:lstStyle/>
          <a:p>
            <a:r>
              <a:rPr lang="nl-NL" dirty="0"/>
              <a:t>Professionele autonomie</a:t>
            </a:r>
            <a:br>
              <a:rPr lang="nl-NL" dirty="0"/>
            </a:br>
            <a:endParaRPr lang="nl-NL" dirty="0"/>
          </a:p>
        </p:txBody>
      </p:sp>
      <p:sp>
        <p:nvSpPr>
          <p:cNvPr id="4" name="Tijdelijke aanduiding voor dianummer 3">
            <a:extLst>
              <a:ext uri="{FF2B5EF4-FFF2-40B4-BE49-F238E27FC236}">
                <a16:creationId xmlns:a16="http://schemas.microsoft.com/office/drawing/2014/main" id="{82754278-81C5-F4A7-C770-E9E0838E71B8}"/>
              </a:ext>
            </a:extLst>
          </p:cNvPr>
          <p:cNvSpPr>
            <a:spLocks noGrp="1"/>
          </p:cNvSpPr>
          <p:nvPr>
            <p:ph type="sldNum" sz="quarter" idx="10"/>
          </p:nvPr>
        </p:nvSpPr>
        <p:spPr/>
        <p:txBody>
          <a:bodyPr/>
          <a:lstStyle/>
          <a:p>
            <a:fld id="{3CB85E5D-8611-4DC1-B375-AD1E4C05477C}" type="slidenum">
              <a:rPr lang="nl-NL" smtClean="0"/>
              <a:pPr/>
              <a:t>13</a:t>
            </a:fld>
            <a:endParaRPr lang="nl-NL" dirty="0"/>
          </a:p>
        </p:txBody>
      </p:sp>
    </p:spTree>
    <p:extLst>
      <p:ext uri="{BB962C8B-B14F-4D97-AF65-F5344CB8AC3E}">
        <p14:creationId xmlns:p14="http://schemas.microsoft.com/office/powerpoint/2010/main" val="17393875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FBA7358-DA27-FF5D-549E-8A840716A210}"/>
              </a:ext>
            </a:extLst>
          </p:cNvPr>
          <p:cNvSpPr>
            <a:spLocks noGrp="1"/>
          </p:cNvSpPr>
          <p:nvPr>
            <p:ph idx="1"/>
          </p:nvPr>
        </p:nvSpPr>
        <p:spPr/>
        <p:txBody>
          <a:bodyPr/>
          <a:lstStyle/>
          <a:p>
            <a:r>
              <a:rPr lang="nl-NL" dirty="0"/>
              <a:t>D66 wil zorg die draait om de patiënt, niet om marktwerking en commercie.</a:t>
            </a:r>
          </a:p>
          <a:p>
            <a:r>
              <a:rPr lang="nl-NL" dirty="0"/>
              <a:t>Door verkeerde prikkels weg te nemen, samenwerking en (digitale) innovatie in de zorg te stimuleren en schotten en fragmentatie in financiering tegen te gaan, zet D66 in op dat wat de patiënt en maatschappij nodig hebben.</a:t>
            </a:r>
          </a:p>
        </p:txBody>
      </p:sp>
      <p:sp>
        <p:nvSpPr>
          <p:cNvPr id="3" name="Titel 2">
            <a:extLst>
              <a:ext uri="{FF2B5EF4-FFF2-40B4-BE49-F238E27FC236}">
                <a16:creationId xmlns:a16="http://schemas.microsoft.com/office/drawing/2014/main" id="{8E5EAEB9-3E10-C14A-DA68-6019C76A2E62}"/>
              </a:ext>
            </a:extLst>
          </p:cNvPr>
          <p:cNvSpPr>
            <a:spLocks noGrp="1"/>
          </p:cNvSpPr>
          <p:nvPr>
            <p:ph type="title"/>
          </p:nvPr>
        </p:nvSpPr>
        <p:spPr/>
        <p:txBody>
          <a:bodyPr/>
          <a:lstStyle/>
          <a:p>
            <a:r>
              <a:rPr lang="nl-NL" dirty="0"/>
              <a:t>Marktwerking in de zorg</a:t>
            </a:r>
            <a:br>
              <a:rPr lang="nl-NL" dirty="0"/>
            </a:br>
            <a:endParaRPr lang="nl-NL" dirty="0"/>
          </a:p>
        </p:txBody>
      </p:sp>
      <p:sp>
        <p:nvSpPr>
          <p:cNvPr id="4" name="Tijdelijke aanduiding voor dianummer 3">
            <a:extLst>
              <a:ext uri="{FF2B5EF4-FFF2-40B4-BE49-F238E27FC236}">
                <a16:creationId xmlns:a16="http://schemas.microsoft.com/office/drawing/2014/main" id="{43DDF125-EF41-6139-9834-FD72B746BED5}"/>
              </a:ext>
            </a:extLst>
          </p:cNvPr>
          <p:cNvSpPr>
            <a:spLocks noGrp="1"/>
          </p:cNvSpPr>
          <p:nvPr>
            <p:ph type="sldNum" sz="quarter" idx="10"/>
          </p:nvPr>
        </p:nvSpPr>
        <p:spPr/>
        <p:txBody>
          <a:bodyPr/>
          <a:lstStyle/>
          <a:p>
            <a:fld id="{3CB85E5D-8611-4DC1-B375-AD1E4C05477C}" type="slidenum">
              <a:rPr lang="nl-NL" smtClean="0"/>
              <a:pPr/>
              <a:t>14</a:t>
            </a:fld>
            <a:endParaRPr lang="nl-NL" dirty="0"/>
          </a:p>
        </p:txBody>
      </p:sp>
    </p:spTree>
    <p:extLst>
      <p:ext uri="{BB962C8B-B14F-4D97-AF65-F5344CB8AC3E}">
        <p14:creationId xmlns:p14="http://schemas.microsoft.com/office/powerpoint/2010/main" val="8516976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1E4B883-36C9-1C66-FDA4-D51275F3A152}"/>
              </a:ext>
            </a:extLst>
          </p:cNvPr>
          <p:cNvSpPr>
            <a:spLocks noGrp="1"/>
          </p:cNvSpPr>
          <p:nvPr>
            <p:ph idx="1"/>
          </p:nvPr>
        </p:nvSpPr>
        <p:spPr/>
        <p:txBody>
          <a:bodyPr/>
          <a:lstStyle/>
          <a:p>
            <a:r>
              <a:rPr lang="nl-NL" dirty="0"/>
              <a:t>Het eigen risico blijft, zodat de zorg toegankelijk en betaalbaar blijft. [...] We verhogen het eigen risico van €385 euro niet en je betaalt niet meer dan €150 euro per behandeling.</a:t>
            </a:r>
          </a:p>
          <a:p>
            <a:r>
              <a:rPr lang="nl-NL" dirty="0"/>
              <a:t>Mensen die een groot deel van hun inkomen aan zorg moeten uitgeven, bijvoorbeeld vanwege een chronische ziekte of een beperking, gaan een veel lager eigen risico betalen. Zo geven we de groep die het moeilijk heeft meer lucht en blijft de zorg betaalbaar voor iedereen.</a:t>
            </a:r>
          </a:p>
        </p:txBody>
      </p:sp>
      <p:sp>
        <p:nvSpPr>
          <p:cNvPr id="3" name="Titel 2">
            <a:extLst>
              <a:ext uri="{FF2B5EF4-FFF2-40B4-BE49-F238E27FC236}">
                <a16:creationId xmlns:a16="http://schemas.microsoft.com/office/drawing/2014/main" id="{E0EC0B89-405C-7F13-5014-51C4043694EF}"/>
              </a:ext>
            </a:extLst>
          </p:cNvPr>
          <p:cNvSpPr>
            <a:spLocks noGrp="1"/>
          </p:cNvSpPr>
          <p:nvPr>
            <p:ph type="title"/>
          </p:nvPr>
        </p:nvSpPr>
        <p:spPr/>
        <p:txBody>
          <a:bodyPr/>
          <a:lstStyle/>
          <a:p>
            <a:r>
              <a:rPr lang="nl-NL" dirty="0"/>
              <a:t>Eigen risico</a:t>
            </a:r>
            <a:br>
              <a:rPr lang="nl-NL" dirty="0"/>
            </a:br>
            <a:endParaRPr lang="nl-NL" dirty="0"/>
          </a:p>
        </p:txBody>
      </p:sp>
      <p:sp>
        <p:nvSpPr>
          <p:cNvPr id="4" name="Tijdelijke aanduiding voor dianummer 3">
            <a:extLst>
              <a:ext uri="{FF2B5EF4-FFF2-40B4-BE49-F238E27FC236}">
                <a16:creationId xmlns:a16="http://schemas.microsoft.com/office/drawing/2014/main" id="{06551174-1F7F-4696-1027-08135DCF4B4A}"/>
              </a:ext>
            </a:extLst>
          </p:cNvPr>
          <p:cNvSpPr>
            <a:spLocks noGrp="1"/>
          </p:cNvSpPr>
          <p:nvPr>
            <p:ph type="sldNum" sz="quarter" idx="10"/>
          </p:nvPr>
        </p:nvSpPr>
        <p:spPr/>
        <p:txBody>
          <a:bodyPr/>
          <a:lstStyle/>
          <a:p>
            <a:fld id="{3CB85E5D-8611-4DC1-B375-AD1E4C05477C}" type="slidenum">
              <a:rPr lang="nl-NL" smtClean="0"/>
              <a:pPr/>
              <a:t>15</a:t>
            </a:fld>
            <a:endParaRPr lang="nl-NL" dirty="0"/>
          </a:p>
        </p:txBody>
      </p:sp>
    </p:spTree>
    <p:extLst>
      <p:ext uri="{BB962C8B-B14F-4D97-AF65-F5344CB8AC3E}">
        <p14:creationId xmlns:p14="http://schemas.microsoft.com/office/powerpoint/2010/main" val="27928679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DF078EFB-5292-A1DB-0F53-4B4A136631C5}"/>
              </a:ext>
            </a:extLst>
          </p:cNvPr>
          <p:cNvSpPr>
            <a:spLocks noGrp="1"/>
          </p:cNvSpPr>
          <p:nvPr>
            <p:ph idx="1"/>
          </p:nvPr>
        </p:nvSpPr>
        <p:spPr/>
        <p:txBody>
          <a:bodyPr/>
          <a:lstStyle/>
          <a:p>
            <a:r>
              <a:rPr lang="nl-NL" dirty="0"/>
              <a:t>Ga naar het verkiezingsprogramma van D66: </a:t>
            </a:r>
            <a:r>
              <a:rPr lang="nl-NL" dirty="0">
                <a:hlinkClick r:id="rId2"/>
              </a:rPr>
              <a:t>D66 – Verkiezingsprogramma: Het kan wél</a:t>
            </a:r>
            <a:endParaRPr lang="nl-NL" dirty="0"/>
          </a:p>
        </p:txBody>
      </p:sp>
      <p:sp>
        <p:nvSpPr>
          <p:cNvPr id="3" name="Titel 2">
            <a:extLst>
              <a:ext uri="{FF2B5EF4-FFF2-40B4-BE49-F238E27FC236}">
                <a16:creationId xmlns:a16="http://schemas.microsoft.com/office/drawing/2014/main" id="{6FA24104-AEEB-569D-87EC-0E3B03A10A4B}"/>
              </a:ext>
            </a:extLst>
          </p:cNvPr>
          <p:cNvSpPr>
            <a:spLocks noGrp="1"/>
          </p:cNvSpPr>
          <p:nvPr>
            <p:ph type="title"/>
          </p:nvPr>
        </p:nvSpPr>
        <p:spPr/>
        <p:txBody>
          <a:bodyPr/>
          <a:lstStyle/>
          <a:p>
            <a:r>
              <a:rPr lang="nl-NL" dirty="0"/>
              <a:t>Verkiezingsprogramma</a:t>
            </a:r>
          </a:p>
        </p:txBody>
      </p:sp>
      <p:sp>
        <p:nvSpPr>
          <p:cNvPr id="4" name="Tijdelijke aanduiding voor dianummer 3">
            <a:extLst>
              <a:ext uri="{FF2B5EF4-FFF2-40B4-BE49-F238E27FC236}">
                <a16:creationId xmlns:a16="http://schemas.microsoft.com/office/drawing/2014/main" id="{A49170A4-63BF-FC46-B2E7-80AEB2134A2C}"/>
              </a:ext>
            </a:extLst>
          </p:cNvPr>
          <p:cNvSpPr>
            <a:spLocks noGrp="1"/>
          </p:cNvSpPr>
          <p:nvPr>
            <p:ph type="sldNum" sz="quarter" idx="10"/>
          </p:nvPr>
        </p:nvSpPr>
        <p:spPr/>
        <p:txBody>
          <a:bodyPr/>
          <a:lstStyle/>
          <a:p>
            <a:fld id="{3CB85E5D-8611-4DC1-B375-AD1E4C05477C}" type="slidenum">
              <a:rPr lang="nl-NL" smtClean="0"/>
              <a:pPr/>
              <a:t>16</a:t>
            </a:fld>
            <a:endParaRPr lang="nl-NL" dirty="0"/>
          </a:p>
        </p:txBody>
      </p:sp>
    </p:spTree>
    <p:extLst>
      <p:ext uri="{BB962C8B-B14F-4D97-AF65-F5344CB8AC3E}">
        <p14:creationId xmlns:p14="http://schemas.microsoft.com/office/powerpoint/2010/main" val="831260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058A89-1F2A-CD96-6A36-FC8C8F23AB20}"/>
              </a:ext>
            </a:extLst>
          </p:cNvPr>
          <p:cNvSpPr>
            <a:spLocks noGrp="1"/>
          </p:cNvSpPr>
          <p:nvPr>
            <p:ph idx="1"/>
          </p:nvPr>
        </p:nvSpPr>
        <p:spPr>
          <a:xfrm>
            <a:off x="828000" y="1676401"/>
            <a:ext cx="10537200" cy="2946874"/>
          </a:xfrm>
        </p:spPr>
        <p:txBody>
          <a:bodyPr numCol="2"/>
          <a:lstStyle/>
          <a:p>
            <a:r>
              <a:rPr lang="nl-NL" dirty="0" err="1"/>
              <a:t>Zorgrol</a:t>
            </a:r>
            <a:r>
              <a:rPr lang="nl-NL" dirty="0"/>
              <a:t> van de apotheker</a:t>
            </a:r>
          </a:p>
          <a:p>
            <a:r>
              <a:rPr lang="nl-NL" dirty="0"/>
              <a:t>Geneesmiddelentekorten</a:t>
            </a:r>
          </a:p>
          <a:p>
            <a:r>
              <a:rPr lang="nl-NL" dirty="0"/>
              <a:t>Basispakket en vergoedingen</a:t>
            </a:r>
          </a:p>
          <a:p>
            <a:r>
              <a:rPr lang="nl-NL" dirty="0"/>
              <a:t>Arbeidsmarktproblematiek</a:t>
            </a:r>
          </a:p>
          <a:p>
            <a:r>
              <a:rPr lang="nl-NL" dirty="0"/>
              <a:t>Samenwerken in de zorg</a:t>
            </a:r>
          </a:p>
          <a:p>
            <a:r>
              <a:rPr lang="nl-NL" dirty="0"/>
              <a:t>Palliatieve zorg</a:t>
            </a:r>
          </a:p>
          <a:p>
            <a:r>
              <a:rPr lang="nl-NL" dirty="0"/>
              <a:t>Administratieve lasten en regeldruk</a:t>
            </a:r>
          </a:p>
          <a:p>
            <a:r>
              <a:rPr lang="nl-NL" dirty="0"/>
              <a:t>Digitalisering en innovatie</a:t>
            </a:r>
          </a:p>
          <a:p>
            <a:r>
              <a:rPr lang="nl-NL" dirty="0"/>
              <a:t>Preventie</a:t>
            </a:r>
          </a:p>
          <a:p>
            <a:r>
              <a:rPr lang="nl-NL" dirty="0"/>
              <a:t>Agressie in de zorg</a:t>
            </a:r>
          </a:p>
          <a:p>
            <a:r>
              <a:rPr lang="nl-NL" dirty="0"/>
              <a:t>Professionele autonomie</a:t>
            </a:r>
          </a:p>
          <a:p>
            <a:r>
              <a:rPr lang="nl-NL" dirty="0"/>
              <a:t>Marktwerking in de zorg</a:t>
            </a:r>
          </a:p>
          <a:p>
            <a:r>
              <a:rPr lang="nl-NL" dirty="0"/>
              <a:t>Eigen risico</a:t>
            </a:r>
          </a:p>
        </p:txBody>
      </p:sp>
      <p:sp>
        <p:nvSpPr>
          <p:cNvPr id="3" name="Titel 2">
            <a:extLst>
              <a:ext uri="{FF2B5EF4-FFF2-40B4-BE49-F238E27FC236}">
                <a16:creationId xmlns:a16="http://schemas.microsoft.com/office/drawing/2014/main" id="{26BE16A6-2AEB-7F50-E0E4-1CB93995216B}"/>
              </a:ext>
            </a:extLst>
          </p:cNvPr>
          <p:cNvSpPr>
            <a:spLocks noGrp="1"/>
          </p:cNvSpPr>
          <p:nvPr>
            <p:ph type="title"/>
          </p:nvPr>
        </p:nvSpPr>
        <p:spPr/>
        <p:txBody>
          <a:bodyPr/>
          <a:lstStyle/>
          <a:p>
            <a:r>
              <a:rPr lang="nl-NL" dirty="0"/>
              <a:t>Thema’s</a:t>
            </a:r>
          </a:p>
        </p:txBody>
      </p:sp>
      <p:sp>
        <p:nvSpPr>
          <p:cNvPr id="4" name="Tijdelijke aanduiding voor dianummer 3">
            <a:extLst>
              <a:ext uri="{FF2B5EF4-FFF2-40B4-BE49-F238E27FC236}">
                <a16:creationId xmlns:a16="http://schemas.microsoft.com/office/drawing/2014/main" id="{B6B8F3EB-6441-0DCD-F31B-4312C75D8B4D}"/>
              </a:ext>
            </a:extLst>
          </p:cNvPr>
          <p:cNvSpPr>
            <a:spLocks noGrp="1"/>
          </p:cNvSpPr>
          <p:nvPr>
            <p:ph type="sldNum" sz="quarter" idx="10"/>
          </p:nvPr>
        </p:nvSpPr>
        <p:spPr/>
        <p:txBody>
          <a:bodyPr/>
          <a:lstStyle/>
          <a:p>
            <a:fld id="{3CB85E5D-8611-4DC1-B375-AD1E4C05477C}" type="slidenum">
              <a:rPr lang="nl-NL" smtClean="0"/>
              <a:pPr/>
              <a:t>2</a:t>
            </a:fld>
            <a:endParaRPr lang="nl-NL" dirty="0"/>
          </a:p>
        </p:txBody>
      </p:sp>
    </p:spTree>
    <p:extLst>
      <p:ext uri="{BB962C8B-B14F-4D97-AF65-F5344CB8AC3E}">
        <p14:creationId xmlns:p14="http://schemas.microsoft.com/office/powerpoint/2010/main" val="412288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F4FEA26-FA73-52E4-85B4-975493A53723}"/>
              </a:ext>
            </a:extLst>
          </p:cNvPr>
          <p:cNvSpPr>
            <a:spLocks noGrp="1"/>
          </p:cNvSpPr>
          <p:nvPr>
            <p:ph idx="1"/>
          </p:nvPr>
        </p:nvSpPr>
        <p:spPr/>
        <p:txBody>
          <a:bodyPr/>
          <a:lstStyle/>
          <a:p>
            <a:r>
              <a:rPr lang="nl-NL" dirty="0"/>
              <a:t>D66 wil gezondheidscentra waar de apotheek, fysiotherapie, huisarts, wijkverpleegkunde en verloskundige zorg voor iedereen makkelijk bereikbaar zijn.</a:t>
            </a:r>
          </a:p>
          <a:p>
            <a:r>
              <a:rPr lang="nl-NL" dirty="0"/>
              <a:t>We benutten de medische mogelijkheden van drugs. Zo laten de toepassing van geestverruimende middelen, zoals MDMA of paddo’s, bij bijvoorbeeld posttraumatische stressstoornis (PTSS) en hardnekkige psychische klachten veelbelovende resultaten zien.</a:t>
            </a:r>
          </a:p>
          <a:p>
            <a:r>
              <a:rPr lang="nl-NL" dirty="0"/>
              <a:t>D66 vindt het belangrijk dat zorgverlener en patiënt altijd een gesprek voeren over welke waarde een behandeling toevoegt aan het leven.</a:t>
            </a:r>
          </a:p>
        </p:txBody>
      </p:sp>
      <p:sp>
        <p:nvSpPr>
          <p:cNvPr id="3" name="Titel 2">
            <a:extLst>
              <a:ext uri="{FF2B5EF4-FFF2-40B4-BE49-F238E27FC236}">
                <a16:creationId xmlns:a16="http://schemas.microsoft.com/office/drawing/2014/main" id="{88EA0F86-E5C8-EE49-8046-EA80667783D2}"/>
              </a:ext>
            </a:extLst>
          </p:cNvPr>
          <p:cNvSpPr>
            <a:spLocks noGrp="1"/>
          </p:cNvSpPr>
          <p:nvPr>
            <p:ph type="title"/>
          </p:nvPr>
        </p:nvSpPr>
        <p:spPr/>
        <p:txBody>
          <a:bodyPr/>
          <a:lstStyle/>
          <a:p>
            <a:r>
              <a:rPr lang="nl-NL" dirty="0" err="1"/>
              <a:t>Zorgrol</a:t>
            </a:r>
            <a:r>
              <a:rPr lang="nl-NL" dirty="0"/>
              <a:t> van de apotheker</a:t>
            </a:r>
            <a:br>
              <a:rPr lang="nl-NL" dirty="0"/>
            </a:br>
            <a:endParaRPr lang="nl-NL" dirty="0"/>
          </a:p>
        </p:txBody>
      </p:sp>
      <p:sp>
        <p:nvSpPr>
          <p:cNvPr id="4" name="Tijdelijke aanduiding voor dianummer 3">
            <a:extLst>
              <a:ext uri="{FF2B5EF4-FFF2-40B4-BE49-F238E27FC236}">
                <a16:creationId xmlns:a16="http://schemas.microsoft.com/office/drawing/2014/main" id="{605E3FD0-6EB9-ED0B-400D-0A67C01E6C27}"/>
              </a:ext>
            </a:extLst>
          </p:cNvPr>
          <p:cNvSpPr>
            <a:spLocks noGrp="1"/>
          </p:cNvSpPr>
          <p:nvPr>
            <p:ph type="sldNum" sz="quarter" idx="10"/>
          </p:nvPr>
        </p:nvSpPr>
        <p:spPr/>
        <p:txBody>
          <a:bodyPr/>
          <a:lstStyle/>
          <a:p>
            <a:fld id="{3CB85E5D-8611-4DC1-B375-AD1E4C05477C}" type="slidenum">
              <a:rPr lang="nl-NL" smtClean="0"/>
              <a:pPr/>
              <a:t>3</a:t>
            </a:fld>
            <a:endParaRPr lang="nl-NL" dirty="0"/>
          </a:p>
        </p:txBody>
      </p:sp>
    </p:spTree>
    <p:extLst>
      <p:ext uri="{BB962C8B-B14F-4D97-AF65-F5344CB8AC3E}">
        <p14:creationId xmlns:p14="http://schemas.microsoft.com/office/powerpoint/2010/main" val="1423906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3A0033E-FC72-5839-AA1E-9C59AB37B882}"/>
              </a:ext>
            </a:extLst>
          </p:cNvPr>
          <p:cNvSpPr>
            <a:spLocks noGrp="1"/>
          </p:cNvSpPr>
          <p:nvPr>
            <p:ph idx="1"/>
          </p:nvPr>
        </p:nvSpPr>
        <p:spPr/>
        <p:txBody>
          <a:bodyPr/>
          <a:lstStyle/>
          <a:p>
            <a:r>
              <a:rPr lang="nl-NL" dirty="0"/>
              <a:t>De beschikbaarheid van geneesmiddelen staat steeds vaker onder druk, waardoor mensen soms te lang moeten wachten op hun medicatie. D66 wil dit oplossen door essentiële geneesmiddelen waar mogelijk voortaan weer in Europa te produceren.</a:t>
            </a:r>
          </a:p>
        </p:txBody>
      </p:sp>
      <p:sp>
        <p:nvSpPr>
          <p:cNvPr id="3" name="Titel 2">
            <a:extLst>
              <a:ext uri="{FF2B5EF4-FFF2-40B4-BE49-F238E27FC236}">
                <a16:creationId xmlns:a16="http://schemas.microsoft.com/office/drawing/2014/main" id="{BF94E722-5EB3-3053-606C-9EFF5DBE52E4}"/>
              </a:ext>
            </a:extLst>
          </p:cNvPr>
          <p:cNvSpPr>
            <a:spLocks noGrp="1"/>
          </p:cNvSpPr>
          <p:nvPr>
            <p:ph type="title"/>
          </p:nvPr>
        </p:nvSpPr>
        <p:spPr/>
        <p:txBody>
          <a:bodyPr/>
          <a:lstStyle/>
          <a:p>
            <a:r>
              <a:rPr lang="nl-NL" dirty="0"/>
              <a:t>Geneesmiddelentekorten</a:t>
            </a:r>
            <a:br>
              <a:rPr lang="nl-NL" dirty="0"/>
            </a:br>
            <a:endParaRPr lang="nl-NL" dirty="0"/>
          </a:p>
        </p:txBody>
      </p:sp>
      <p:sp>
        <p:nvSpPr>
          <p:cNvPr id="4" name="Tijdelijke aanduiding voor dianummer 3">
            <a:extLst>
              <a:ext uri="{FF2B5EF4-FFF2-40B4-BE49-F238E27FC236}">
                <a16:creationId xmlns:a16="http://schemas.microsoft.com/office/drawing/2014/main" id="{842894F3-5E51-F73D-1B92-731CDE646D2B}"/>
              </a:ext>
            </a:extLst>
          </p:cNvPr>
          <p:cNvSpPr>
            <a:spLocks noGrp="1"/>
          </p:cNvSpPr>
          <p:nvPr>
            <p:ph type="sldNum" sz="quarter" idx="10"/>
          </p:nvPr>
        </p:nvSpPr>
        <p:spPr/>
        <p:txBody>
          <a:bodyPr/>
          <a:lstStyle/>
          <a:p>
            <a:fld id="{3CB85E5D-8611-4DC1-B375-AD1E4C05477C}" type="slidenum">
              <a:rPr lang="nl-NL" smtClean="0"/>
              <a:pPr/>
              <a:t>4</a:t>
            </a:fld>
            <a:endParaRPr lang="nl-NL" dirty="0"/>
          </a:p>
        </p:txBody>
      </p:sp>
    </p:spTree>
    <p:extLst>
      <p:ext uri="{BB962C8B-B14F-4D97-AF65-F5344CB8AC3E}">
        <p14:creationId xmlns:p14="http://schemas.microsoft.com/office/powerpoint/2010/main" val="4128479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92B2D70-7E7E-2C29-4E6F-EEC97F1C4FC5}"/>
              </a:ext>
            </a:extLst>
          </p:cNvPr>
          <p:cNvSpPr>
            <a:spLocks noGrp="1"/>
          </p:cNvSpPr>
          <p:nvPr>
            <p:ph idx="1"/>
          </p:nvPr>
        </p:nvSpPr>
        <p:spPr/>
        <p:txBody>
          <a:bodyPr/>
          <a:lstStyle/>
          <a:p>
            <a:r>
              <a:rPr lang="nl-NL" dirty="0"/>
              <a:t>Alle vormen van wetenschappelijk bewezen effectieve anticonceptie worden gratis.</a:t>
            </a:r>
          </a:p>
          <a:p>
            <a:r>
              <a:rPr lang="nl-NL" dirty="0"/>
              <a:t>De </a:t>
            </a:r>
            <a:r>
              <a:rPr lang="nl-NL" dirty="0" err="1"/>
              <a:t>PrEP</a:t>
            </a:r>
            <a:r>
              <a:rPr lang="nl-NL" dirty="0"/>
              <a:t> pil, ter voorkoming van een hiv-infectie, wordt gratis voor iedereen die risico loopt op hiv (en AIDS).</a:t>
            </a:r>
          </a:p>
          <a:p>
            <a:r>
              <a:rPr lang="nl-NL" dirty="0"/>
              <a:t>Om iedereen de juiste en passende zorg te kunnen bieden, vergoeden we geen zorg meer die onnodig is of waarvan niet bewezen is dat het effectief werkt.</a:t>
            </a:r>
          </a:p>
        </p:txBody>
      </p:sp>
      <p:sp>
        <p:nvSpPr>
          <p:cNvPr id="3" name="Titel 2">
            <a:extLst>
              <a:ext uri="{FF2B5EF4-FFF2-40B4-BE49-F238E27FC236}">
                <a16:creationId xmlns:a16="http://schemas.microsoft.com/office/drawing/2014/main" id="{AD58C90E-F377-1A75-5477-C743FA9C4631}"/>
              </a:ext>
            </a:extLst>
          </p:cNvPr>
          <p:cNvSpPr>
            <a:spLocks noGrp="1"/>
          </p:cNvSpPr>
          <p:nvPr>
            <p:ph type="title"/>
          </p:nvPr>
        </p:nvSpPr>
        <p:spPr/>
        <p:txBody>
          <a:bodyPr/>
          <a:lstStyle/>
          <a:p>
            <a:r>
              <a:rPr lang="nl-NL" dirty="0"/>
              <a:t>Basispakket en vergoedingen</a:t>
            </a:r>
            <a:br>
              <a:rPr lang="nl-NL" dirty="0"/>
            </a:br>
            <a:endParaRPr lang="nl-NL" dirty="0"/>
          </a:p>
        </p:txBody>
      </p:sp>
      <p:sp>
        <p:nvSpPr>
          <p:cNvPr id="4" name="Tijdelijke aanduiding voor dianummer 3">
            <a:extLst>
              <a:ext uri="{FF2B5EF4-FFF2-40B4-BE49-F238E27FC236}">
                <a16:creationId xmlns:a16="http://schemas.microsoft.com/office/drawing/2014/main" id="{E4C5D960-2EC1-EDE6-A8EF-72FB0F381637}"/>
              </a:ext>
            </a:extLst>
          </p:cNvPr>
          <p:cNvSpPr>
            <a:spLocks noGrp="1"/>
          </p:cNvSpPr>
          <p:nvPr>
            <p:ph type="sldNum" sz="quarter" idx="10"/>
          </p:nvPr>
        </p:nvSpPr>
        <p:spPr/>
        <p:txBody>
          <a:bodyPr/>
          <a:lstStyle/>
          <a:p>
            <a:fld id="{3CB85E5D-8611-4DC1-B375-AD1E4C05477C}" type="slidenum">
              <a:rPr lang="nl-NL" smtClean="0"/>
              <a:pPr/>
              <a:t>5</a:t>
            </a:fld>
            <a:endParaRPr lang="nl-NL" dirty="0"/>
          </a:p>
        </p:txBody>
      </p:sp>
    </p:spTree>
    <p:extLst>
      <p:ext uri="{BB962C8B-B14F-4D97-AF65-F5344CB8AC3E}">
        <p14:creationId xmlns:p14="http://schemas.microsoft.com/office/powerpoint/2010/main" val="418818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8A5C3FC-33C7-C7C9-876D-93FB1C66A4D7}"/>
              </a:ext>
            </a:extLst>
          </p:cNvPr>
          <p:cNvSpPr>
            <a:spLocks noGrp="1"/>
          </p:cNvSpPr>
          <p:nvPr>
            <p:ph idx="1"/>
          </p:nvPr>
        </p:nvSpPr>
        <p:spPr/>
        <p:txBody>
          <a:bodyPr/>
          <a:lstStyle/>
          <a:p>
            <a:r>
              <a:rPr lang="nl-NL" dirty="0"/>
              <a:t>De vraag naar professionals in de zorg groeit sneller dan dat er mensen beschikbaar zijn. Des te belangrijker dat zorgprofessionals op de juiste plekken aan de slag gaan én blijven. Daarom maakt D66 vooral het werken in de nabije zorg aantrekkelijker, zoals publieke gezondheidszorg, ouderenzorg, huisartsen en wijkverpleegkunde.</a:t>
            </a:r>
          </a:p>
        </p:txBody>
      </p:sp>
      <p:sp>
        <p:nvSpPr>
          <p:cNvPr id="3" name="Titel 2">
            <a:extLst>
              <a:ext uri="{FF2B5EF4-FFF2-40B4-BE49-F238E27FC236}">
                <a16:creationId xmlns:a16="http://schemas.microsoft.com/office/drawing/2014/main" id="{7F09DAC2-FEA3-4F41-2E70-818A0E7AEE5A}"/>
              </a:ext>
            </a:extLst>
          </p:cNvPr>
          <p:cNvSpPr>
            <a:spLocks noGrp="1"/>
          </p:cNvSpPr>
          <p:nvPr>
            <p:ph type="title"/>
          </p:nvPr>
        </p:nvSpPr>
        <p:spPr/>
        <p:txBody>
          <a:bodyPr/>
          <a:lstStyle/>
          <a:p>
            <a:r>
              <a:rPr lang="nl-NL" dirty="0"/>
              <a:t>Arbeidsmarktproblematiek</a:t>
            </a:r>
            <a:br>
              <a:rPr lang="nl-NL" dirty="0"/>
            </a:br>
            <a:endParaRPr lang="nl-NL" dirty="0"/>
          </a:p>
        </p:txBody>
      </p:sp>
      <p:sp>
        <p:nvSpPr>
          <p:cNvPr id="4" name="Tijdelijke aanduiding voor dianummer 3">
            <a:extLst>
              <a:ext uri="{FF2B5EF4-FFF2-40B4-BE49-F238E27FC236}">
                <a16:creationId xmlns:a16="http://schemas.microsoft.com/office/drawing/2014/main" id="{ABA9D9CD-26C6-C119-26FF-71CAD678A440}"/>
              </a:ext>
            </a:extLst>
          </p:cNvPr>
          <p:cNvSpPr>
            <a:spLocks noGrp="1"/>
          </p:cNvSpPr>
          <p:nvPr>
            <p:ph type="sldNum" sz="quarter" idx="10"/>
          </p:nvPr>
        </p:nvSpPr>
        <p:spPr/>
        <p:txBody>
          <a:bodyPr/>
          <a:lstStyle/>
          <a:p>
            <a:fld id="{3CB85E5D-8611-4DC1-B375-AD1E4C05477C}" type="slidenum">
              <a:rPr lang="nl-NL" smtClean="0"/>
              <a:pPr/>
              <a:t>6</a:t>
            </a:fld>
            <a:endParaRPr lang="nl-NL" dirty="0"/>
          </a:p>
        </p:txBody>
      </p:sp>
    </p:spTree>
    <p:extLst>
      <p:ext uri="{BB962C8B-B14F-4D97-AF65-F5344CB8AC3E}">
        <p14:creationId xmlns:p14="http://schemas.microsoft.com/office/powerpoint/2010/main" val="1900736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668943E-2A83-4E6D-7707-318A90757403}"/>
              </a:ext>
            </a:extLst>
          </p:cNvPr>
          <p:cNvSpPr>
            <a:spLocks noGrp="1"/>
          </p:cNvSpPr>
          <p:nvPr>
            <p:ph idx="1"/>
          </p:nvPr>
        </p:nvSpPr>
        <p:spPr>
          <a:xfrm>
            <a:off x="826800" y="1519280"/>
            <a:ext cx="10537200" cy="5026240"/>
          </a:xfrm>
        </p:spPr>
        <p:txBody>
          <a:bodyPr/>
          <a:lstStyle/>
          <a:p>
            <a:r>
              <a:rPr lang="nl-NL" dirty="0"/>
              <a:t>We zorgen voor nauwe samenwerking tussen zorg en veiligheid. Het delen van gegevens wordt mogelijk, met goede waarborgen.</a:t>
            </a:r>
          </a:p>
          <a:p>
            <a:r>
              <a:rPr lang="nl-NL" dirty="0"/>
              <a:t>Een centrale zorgcoördinator of een lokaal loket helpt mensen de weg te vinden naar de voorzieningen die er al zijn. Denk aan een leefstijlcoach, een diëtist, laagdrempelige psychische hulp, een welzijnsorganisatie of een fysiotherapeut. </a:t>
            </a:r>
          </a:p>
          <a:p>
            <a:r>
              <a:rPr lang="nl-NL" dirty="0"/>
              <a:t>Door verkeerde prikkels weg te nemen , samenwerking en (digitale) innovatie in de zorg te stimuleren en schotten en fragmentatie in financiering tegen te gaan, zet D66 in op dat wat de patiënt en maatschappij nodig hebben.</a:t>
            </a:r>
          </a:p>
          <a:p>
            <a:r>
              <a:rPr lang="nl-NL" dirty="0"/>
              <a:t>D66 vindt het belangrijk dat de zorg rekening houdt met culturele, sociaaleconomische en persoonlijke verschillen. De drempel tot zorg en voorkeuren voor behandeling kunnen per persoon verschillen, alsook de manier van omschrijven van klachten of symptomen en het ervaren hiervan. Daarom wil D66 een gezamenlijke aanpak met bindende afspraken tussen zorgaanbieders, professionals, zorgverzekeraars en patiëntenorganisaties.</a:t>
            </a:r>
          </a:p>
        </p:txBody>
      </p:sp>
      <p:sp>
        <p:nvSpPr>
          <p:cNvPr id="3" name="Titel 2">
            <a:extLst>
              <a:ext uri="{FF2B5EF4-FFF2-40B4-BE49-F238E27FC236}">
                <a16:creationId xmlns:a16="http://schemas.microsoft.com/office/drawing/2014/main" id="{7874DEC7-DD44-3BAC-1104-CC91B839F27D}"/>
              </a:ext>
            </a:extLst>
          </p:cNvPr>
          <p:cNvSpPr>
            <a:spLocks noGrp="1"/>
          </p:cNvSpPr>
          <p:nvPr>
            <p:ph type="title"/>
          </p:nvPr>
        </p:nvSpPr>
        <p:spPr/>
        <p:txBody>
          <a:bodyPr/>
          <a:lstStyle/>
          <a:p>
            <a:r>
              <a:rPr lang="nl-NL" dirty="0"/>
              <a:t>Samenwerken in de zorg</a:t>
            </a:r>
            <a:br>
              <a:rPr lang="nl-NL" dirty="0"/>
            </a:br>
            <a:endParaRPr lang="nl-NL" dirty="0"/>
          </a:p>
        </p:txBody>
      </p:sp>
      <p:sp>
        <p:nvSpPr>
          <p:cNvPr id="4" name="Tijdelijke aanduiding voor dianummer 3">
            <a:extLst>
              <a:ext uri="{FF2B5EF4-FFF2-40B4-BE49-F238E27FC236}">
                <a16:creationId xmlns:a16="http://schemas.microsoft.com/office/drawing/2014/main" id="{110A30B8-9BF6-4134-8428-52BA601A96E0}"/>
              </a:ext>
            </a:extLst>
          </p:cNvPr>
          <p:cNvSpPr>
            <a:spLocks noGrp="1"/>
          </p:cNvSpPr>
          <p:nvPr>
            <p:ph type="sldNum" sz="quarter" idx="10"/>
          </p:nvPr>
        </p:nvSpPr>
        <p:spPr/>
        <p:txBody>
          <a:bodyPr/>
          <a:lstStyle/>
          <a:p>
            <a:fld id="{3CB85E5D-8611-4DC1-B375-AD1E4C05477C}" type="slidenum">
              <a:rPr lang="nl-NL" smtClean="0"/>
              <a:pPr/>
              <a:t>7</a:t>
            </a:fld>
            <a:endParaRPr lang="nl-NL" dirty="0"/>
          </a:p>
        </p:txBody>
      </p:sp>
    </p:spTree>
    <p:extLst>
      <p:ext uri="{BB962C8B-B14F-4D97-AF65-F5344CB8AC3E}">
        <p14:creationId xmlns:p14="http://schemas.microsoft.com/office/powerpoint/2010/main" val="3922628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94D43DD-D72F-89B6-594D-87E6E3E4BA8F}"/>
              </a:ext>
            </a:extLst>
          </p:cNvPr>
          <p:cNvSpPr>
            <a:spLocks noGrp="1"/>
          </p:cNvSpPr>
          <p:nvPr>
            <p:ph idx="1"/>
          </p:nvPr>
        </p:nvSpPr>
        <p:spPr/>
        <p:txBody>
          <a:bodyPr/>
          <a:lstStyle/>
          <a:p>
            <a:r>
              <a:rPr lang="nl-NL" dirty="0"/>
              <a:t>D66 wil teams van specialisten voor pijnverzachtende (palliatieve) zorg als geen genezing van een ziekte meer mogelijk is.</a:t>
            </a:r>
          </a:p>
          <a:p>
            <a:r>
              <a:rPr lang="nl-NL" dirty="0"/>
              <a:t>Daarom pleit D66 voor: </a:t>
            </a:r>
          </a:p>
          <a:p>
            <a:pPr lvl="1"/>
            <a:r>
              <a:rPr lang="nl-NL" dirty="0"/>
              <a:t>We leggen de toegang tot abortus en euthanasie expliciet vast in de Grondwet.</a:t>
            </a:r>
          </a:p>
          <a:p>
            <a:pPr lvl="1"/>
            <a:r>
              <a:rPr lang="nl-NL" dirty="0"/>
              <a:t>Een wettelijke regeling voor hulp bij een voltooid leven.</a:t>
            </a:r>
          </a:p>
          <a:p>
            <a:pPr lvl="1"/>
            <a:r>
              <a:rPr lang="nl-NL" dirty="0"/>
              <a:t>Verruiming van de euthanasiewet, ook bij psychisch lijden en dementie. </a:t>
            </a:r>
          </a:p>
          <a:p>
            <a:pPr lvl="1"/>
            <a:r>
              <a:rPr lang="nl-NL" dirty="0"/>
              <a:t>Snellere toegang tot stervenshulp via expertisecentra</a:t>
            </a:r>
            <a:r>
              <a:rPr lang="nl-NL"/>
              <a:t>. </a:t>
            </a:r>
          </a:p>
          <a:p>
            <a:pPr lvl="1"/>
            <a:r>
              <a:rPr lang="nl-NL"/>
              <a:t>Het </a:t>
            </a:r>
            <a:r>
              <a:rPr lang="nl-NL" dirty="0"/>
              <a:t>volledig uit het strafrecht halen van euthanasie.</a:t>
            </a:r>
          </a:p>
        </p:txBody>
      </p:sp>
      <p:sp>
        <p:nvSpPr>
          <p:cNvPr id="3" name="Titel 2">
            <a:extLst>
              <a:ext uri="{FF2B5EF4-FFF2-40B4-BE49-F238E27FC236}">
                <a16:creationId xmlns:a16="http://schemas.microsoft.com/office/drawing/2014/main" id="{5C787DFB-62E7-9389-1055-5E97148F1683}"/>
              </a:ext>
            </a:extLst>
          </p:cNvPr>
          <p:cNvSpPr>
            <a:spLocks noGrp="1"/>
          </p:cNvSpPr>
          <p:nvPr>
            <p:ph type="title"/>
          </p:nvPr>
        </p:nvSpPr>
        <p:spPr/>
        <p:txBody>
          <a:bodyPr/>
          <a:lstStyle/>
          <a:p>
            <a:r>
              <a:rPr lang="nl-NL" dirty="0"/>
              <a:t>Palliatieve zorg</a:t>
            </a:r>
            <a:br>
              <a:rPr lang="nl-NL" dirty="0"/>
            </a:br>
            <a:endParaRPr lang="nl-NL" dirty="0"/>
          </a:p>
        </p:txBody>
      </p:sp>
      <p:sp>
        <p:nvSpPr>
          <p:cNvPr id="4" name="Tijdelijke aanduiding voor dianummer 3">
            <a:extLst>
              <a:ext uri="{FF2B5EF4-FFF2-40B4-BE49-F238E27FC236}">
                <a16:creationId xmlns:a16="http://schemas.microsoft.com/office/drawing/2014/main" id="{25F71456-2063-B358-11F2-D7887D688202}"/>
              </a:ext>
            </a:extLst>
          </p:cNvPr>
          <p:cNvSpPr>
            <a:spLocks noGrp="1"/>
          </p:cNvSpPr>
          <p:nvPr>
            <p:ph type="sldNum" sz="quarter" idx="10"/>
          </p:nvPr>
        </p:nvSpPr>
        <p:spPr/>
        <p:txBody>
          <a:bodyPr/>
          <a:lstStyle/>
          <a:p>
            <a:fld id="{3CB85E5D-8611-4DC1-B375-AD1E4C05477C}" type="slidenum">
              <a:rPr lang="nl-NL" smtClean="0"/>
              <a:pPr/>
              <a:t>8</a:t>
            </a:fld>
            <a:endParaRPr lang="nl-NL" dirty="0"/>
          </a:p>
        </p:txBody>
      </p:sp>
    </p:spTree>
    <p:extLst>
      <p:ext uri="{BB962C8B-B14F-4D97-AF65-F5344CB8AC3E}">
        <p14:creationId xmlns:p14="http://schemas.microsoft.com/office/powerpoint/2010/main" val="2727319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43D9DE-1C64-F9C9-8E09-A3FFFB61CAF1}"/>
              </a:ext>
            </a:extLst>
          </p:cNvPr>
          <p:cNvSpPr>
            <a:spLocks noGrp="1"/>
          </p:cNvSpPr>
          <p:nvPr>
            <p:ph idx="1"/>
          </p:nvPr>
        </p:nvSpPr>
        <p:spPr/>
        <p:txBody>
          <a:bodyPr/>
          <a:lstStyle/>
          <a:p>
            <a:r>
              <a:rPr lang="nl-NL" dirty="0"/>
              <a:t>We maken gebruik van technologie en digitalisering – digitaal toegankelijk en bruikbaar voor iedereen – om werkdruk te verminderen. Zo houden zorgverleners meer tijd over voor zorg voor patiënten.</a:t>
            </a:r>
          </a:p>
        </p:txBody>
      </p:sp>
      <p:sp>
        <p:nvSpPr>
          <p:cNvPr id="3" name="Titel 2">
            <a:extLst>
              <a:ext uri="{FF2B5EF4-FFF2-40B4-BE49-F238E27FC236}">
                <a16:creationId xmlns:a16="http://schemas.microsoft.com/office/drawing/2014/main" id="{2C578A27-CD29-F1AD-50BA-96B61E696E30}"/>
              </a:ext>
            </a:extLst>
          </p:cNvPr>
          <p:cNvSpPr>
            <a:spLocks noGrp="1"/>
          </p:cNvSpPr>
          <p:nvPr>
            <p:ph type="title"/>
          </p:nvPr>
        </p:nvSpPr>
        <p:spPr/>
        <p:txBody>
          <a:bodyPr/>
          <a:lstStyle/>
          <a:p>
            <a:r>
              <a:rPr lang="nl-NL" dirty="0"/>
              <a:t>Administratieve lasten en regeldruk</a:t>
            </a:r>
            <a:br>
              <a:rPr lang="nl-NL" dirty="0"/>
            </a:br>
            <a:endParaRPr lang="nl-NL" dirty="0"/>
          </a:p>
        </p:txBody>
      </p:sp>
      <p:sp>
        <p:nvSpPr>
          <p:cNvPr id="4" name="Tijdelijke aanduiding voor dianummer 3">
            <a:extLst>
              <a:ext uri="{FF2B5EF4-FFF2-40B4-BE49-F238E27FC236}">
                <a16:creationId xmlns:a16="http://schemas.microsoft.com/office/drawing/2014/main" id="{96031950-C744-8631-F669-4B83E1B978AB}"/>
              </a:ext>
            </a:extLst>
          </p:cNvPr>
          <p:cNvSpPr>
            <a:spLocks noGrp="1"/>
          </p:cNvSpPr>
          <p:nvPr>
            <p:ph type="sldNum" sz="quarter" idx="10"/>
          </p:nvPr>
        </p:nvSpPr>
        <p:spPr/>
        <p:txBody>
          <a:bodyPr/>
          <a:lstStyle/>
          <a:p>
            <a:fld id="{3CB85E5D-8611-4DC1-B375-AD1E4C05477C}" type="slidenum">
              <a:rPr lang="nl-NL" smtClean="0"/>
              <a:pPr/>
              <a:t>9</a:t>
            </a:fld>
            <a:endParaRPr lang="nl-NL" dirty="0"/>
          </a:p>
        </p:txBody>
      </p:sp>
    </p:spTree>
    <p:extLst>
      <p:ext uri="{BB962C8B-B14F-4D97-AF65-F5344CB8AC3E}">
        <p14:creationId xmlns:p14="http://schemas.microsoft.com/office/powerpoint/2010/main" val="274240768"/>
      </p:ext>
    </p:extLst>
  </p:cSld>
  <p:clrMapOvr>
    <a:masterClrMapping/>
  </p:clrMapOvr>
</p:sld>
</file>

<file path=ppt/theme/theme1.xml><?xml version="1.0" encoding="utf-8"?>
<a:theme xmlns:a="http://schemas.openxmlformats.org/drawingml/2006/main" name="KNMP">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6E8A1127-B5BC-4065-8238-F07DFCFC8604}"/>
    </a:ext>
  </a:extLst>
</a:theme>
</file>

<file path=ppt/theme/theme2.xml><?xml version="1.0" encoding="utf-8"?>
<a:theme xmlns:a="http://schemas.openxmlformats.org/drawingml/2006/main" name="Tips">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9A30ABBC-13D8-4E63-94D1-225504F3D290}"/>
    </a:ext>
  </a:extLst>
</a:theme>
</file>

<file path=ppt/theme/theme3.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642A9DB74D7BC47B4B71F3884D55BF4" ma:contentTypeVersion="20" ma:contentTypeDescription="Een nieuw document maken." ma:contentTypeScope="" ma:versionID="d79d8b5f4d12e06a0122dc37e2d9846a">
  <xsd:schema xmlns:xsd="http://www.w3.org/2001/XMLSchema" xmlns:xs="http://www.w3.org/2001/XMLSchema" xmlns:p="http://schemas.microsoft.com/office/2006/metadata/properties" xmlns:ns2="6f4d2357-eadc-4c28-9e3e-ebdbf4982601" xmlns:ns3="b6c766b3-ead1-484a-a8de-6e06bf12dac2" targetNamespace="http://schemas.microsoft.com/office/2006/metadata/properties" ma:root="true" ma:fieldsID="448d708762f21d5cfa91fcc8a109c867" ns2:_="" ns3:_="">
    <xsd:import namespace="6f4d2357-eadc-4c28-9e3e-ebdbf4982601"/>
    <xsd:import namespace="b6c766b3-ead1-484a-a8de-6e06bf12dac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Tags" minOccurs="0"/>
                <xsd:element ref="ns2:Eventuelerechten"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Beeldgebruik" minOccurs="0"/>
                <xsd:element ref="ns2:MediaServiceOCR" minOccurs="0"/>
                <xsd:element ref="ns2:MediaServiceLocation" minOccurs="0"/>
                <xsd:element ref="ns2:Toelichtingbeeldgebruik"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d2357-eadc-4c28-9e3e-ebdbf49826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Tags" ma:index="12" nillable="true" ma:displayName="Tags" ma:format="Dropdown" ma:internalName="Tags">
      <xsd:complexType>
        <xsd:complexContent>
          <xsd:extension base="dms:MultiChoiceFillIn">
            <xsd:sequence>
              <xsd:element name="Value" maxOccurs="unbounded" minOccurs="0" nillable="true">
                <xsd:simpleType>
                  <xsd:union memberTypes="dms:Text">
                    <xsd:simpleType>
                      <xsd:restriction base="dms:Choice">
                        <xsd:enumeration value="Apotheker"/>
                        <xsd:enumeration value="Assistent"/>
                        <xsd:enumeration value="Patiënt"/>
                      </xsd:restriction>
                    </xsd:simpleType>
                  </xsd:union>
                </xsd:simpleType>
              </xsd:element>
            </xsd:sequence>
          </xsd:extension>
        </xsd:complexContent>
      </xsd:complexType>
    </xsd:element>
    <xsd:element name="Eventuelerechten" ma:index="13" nillable="true" ma:displayName="Eventuele rechten" ma:format="Dropdown" ma:internalName="Eventuelerechten">
      <xsd:simpleType>
        <xsd:restriction base="dms:Text">
          <xsd:maxLength value="255"/>
        </xsd:restriction>
      </xsd:simpleType>
    </xsd:element>
    <xsd:element name="lcf76f155ced4ddcb4097134ff3c332f" ma:index="15" nillable="true" ma:taxonomy="true" ma:internalName="lcf76f155ced4ddcb4097134ff3c332f" ma:taxonomyFieldName="MediaServiceImageTags" ma:displayName="Afbeeldingtags" ma:readOnly="false" ma:fieldId="{5cf76f15-5ced-4ddc-b409-7134ff3c332f}" ma:taxonomyMulti="true" ma:sspId="f49c6faf-dc96-443f-a2ef-b32921d9d831"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Beeldgebruik" ma:index="20" nillable="true" ma:displayName="Beeldgebruik" ma:format="Dropdown" ma:internalName="Beeldgebruik">
      <xsd:simpleType>
        <xsd:restriction base="dms:Choice">
          <xsd:enumeration value="Voor algemeen gebruik"/>
          <xsd:enumeration value="Voor exclusief gebruik"/>
          <xsd:enumeration value="Voor intern gebruik"/>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element name="Toelichtingbeeldgebruik" ma:index="23" nillable="true" ma:displayName="Toelichting beeldgebruik" ma:format="Dropdown" ma:internalName="Toelichtingbeeldgebruik">
      <xsd:simpleType>
        <xsd:restriction base="dms:Text">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6c766b3-ead1-484a-a8de-6e06bf12dac2"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16" nillable="true" ma:displayName="Taxonomy Catch All Column" ma:hidden="true" ma:list="{24dc36fe-d789-4505-8e42-50594f980f50}" ma:internalName="TaxCatchAll" ma:showField="CatchAllData" ma:web="b6c766b3-ead1-484a-a8de-6e06bf12da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Eventuelerechten xmlns="6f4d2357-eadc-4c28-9e3e-ebdbf4982601" xsi:nil="true"/>
    <Tags xmlns="6f4d2357-eadc-4c28-9e3e-ebdbf4982601" xsi:nil="true"/>
    <TaxCatchAll xmlns="b6c766b3-ead1-484a-a8de-6e06bf12dac2" xsi:nil="true"/>
    <Beeldgebruik xmlns="6f4d2357-eadc-4c28-9e3e-ebdbf4982601" xsi:nil="true"/>
    <Toelichtingbeeldgebruik xmlns="6f4d2357-eadc-4c28-9e3e-ebdbf4982601" xsi:nil="true"/>
    <lcf76f155ced4ddcb4097134ff3c332f xmlns="6f4d2357-eadc-4c28-9e3e-ebdbf498260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BC20348-C857-4A6E-9015-85CF564BAD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4d2357-eadc-4c28-9e3e-ebdbf4982601"/>
    <ds:schemaRef ds:uri="b6c766b3-ead1-484a-a8de-6e06bf12dac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A5463C0-AC5B-4A8B-93F8-7CD3FE811101}">
  <ds:schemaRefs>
    <ds:schemaRef ds:uri="http://schemas.microsoft.com/sharepoint/v3/contenttype/forms"/>
  </ds:schemaRefs>
</ds:datastoreItem>
</file>

<file path=customXml/itemProps3.xml><?xml version="1.0" encoding="utf-8"?>
<ds:datastoreItem xmlns:ds="http://schemas.openxmlformats.org/officeDocument/2006/customXml" ds:itemID="{FEDD962F-FDD8-426D-8FCF-0EE78BBC9E6A}">
  <ds:schemaRefs>
    <ds:schemaRef ds:uri="http://www.w3.org/XML/1998/namespace"/>
    <ds:schemaRef ds:uri="23c7a637-5bd3-4202-aa87-26309051a924"/>
    <ds:schemaRef ds:uri="http://schemas.microsoft.com/office/2006/documentManagement/types"/>
    <ds:schemaRef ds:uri="http://purl.org/dc/terms/"/>
    <ds:schemaRef ds:uri="http://purl.org/dc/dcmitype/"/>
    <ds:schemaRef ds:uri="http://purl.org/dc/elements/1.1/"/>
    <ds:schemaRef ds:uri="http://schemas.openxmlformats.org/package/2006/metadata/core-properties"/>
    <ds:schemaRef ds:uri="http://schemas.microsoft.com/office/infopath/2007/PartnerControls"/>
    <ds:schemaRef ds:uri="bd1a4e06-d6a3-4a4c-bcd6-78c14bfe3200"/>
    <ds:schemaRef ds:uri="http://schemas.microsoft.com/office/2006/metadata/properties"/>
    <ds:schemaRef ds:uri="6f4d2357-eadc-4c28-9e3e-ebdbf4982601"/>
    <ds:schemaRef ds:uri="b6c766b3-ead1-484a-a8de-6e06bf12dac2"/>
  </ds:schemaRefs>
</ds:datastoreItem>
</file>

<file path=docProps/app.xml><?xml version="1.0" encoding="utf-8"?>
<Properties xmlns="http://schemas.openxmlformats.org/officeDocument/2006/extended-properties" xmlns:vt="http://schemas.openxmlformats.org/officeDocument/2006/docPropsVTypes">
  <Template>KNMP</Template>
  <TotalTime>54</TotalTime>
  <Words>1010</Words>
  <Application>Microsoft Office PowerPoint</Application>
  <PresentationFormat>Breedbeeld</PresentationFormat>
  <Paragraphs>77</Paragraphs>
  <Slides>16</Slides>
  <Notes>0</Notes>
  <HiddenSlides>0</HiddenSlides>
  <MMClips>0</MMClips>
  <ScaleCrop>false</ScaleCrop>
  <HeadingPairs>
    <vt:vector size="4" baseType="variant">
      <vt:variant>
        <vt:lpstr>Thema</vt:lpstr>
      </vt:variant>
      <vt:variant>
        <vt:i4>2</vt:i4>
      </vt:variant>
      <vt:variant>
        <vt:lpstr>Diatitels</vt:lpstr>
      </vt:variant>
      <vt:variant>
        <vt:i4>16</vt:i4>
      </vt:variant>
    </vt:vector>
  </HeadingPairs>
  <TitlesOfParts>
    <vt:vector size="18" baseType="lpstr">
      <vt:lpstr>KNMP</vt:lpstr>
      <vt:lpstr>Tips</vt:lpstr>
      <vt:lpstr>Standpunten</vt:lpstr>
      <vt:lpstr>Thema’s</vt:lpstr>
      <vt:lpstr>Zorgrol van de apotheker </vt:lpstr>
      <vt:lpstr>Geneesmiddelentekorten </vt:lpstr>
      <vt:lpstr>Basispakket en vergoedingen </vt:lpstr>
      <vt:lpstr>Arbeidsmarktproblematiek </vt:lpstr>
      <vt:lpstr>Samenwerken in de zorg </vt:lpstr>
      <vt:lpstr>Palliatieve zorg </vt:lpstr>
      <vt:lpstr>Administratieve lasten en regeldruk </vt:lpstr>
      <vt:lpstr>Digitalisering en innovatie </vt:lpstr>
      <vt:lpstr>Preventie </vt:lpstr>
      <vt:lpstr>Agressie in de zorg</vt:lpstr>
      <vt:lpstr>Professionele autonomie </vt:lpstr>
      <vt:lpstr>Marktwerking in de zorg </vt:lpstr>
      <vt:lpstr>Eigen risico </vt:lpstr>
      <vt:lpstr>Verkiezingsprogramma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ROADMAP 2023-2026 </dc:title>
  <dc:creator>J snijder</dc:creator>
  <cp:lastModifiedBy>Leanne Zuur</cp:lastModifiedBy>
  <cp:revision>13</cp:revision>
  <dcterms:created xsi:type="dcterms:W3CDTF">2024-05-13T06:07:45Z</dcterms:created>
  <dcterms:modified xsi:type="dcterms:W3CDTF">2025-10-17T11:20:31Z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0x010100C642A9DB74D7BC47B4B71F3884D55BF4</vt:lpwstr>
  </property>
  <property fmtid="{D5CDD505-2E9C-101B-9397-08002B2CF9AE}" pid="3" name="MediaServiceImageTags">
    <vt:lpwstr/>
  </property>
</Properties>
</file>