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1" r:id="rId5"/>
  </p:sldMasterIdLst>
  <p:notesMasterIdLst>
    <p:notesMasterId r:id="rId21"/>
  </p:notesMasterIdLst>
  <p:handoutMasterIdLst>
    <p:handoutMasterId r:id="rId22"/>
  </p:handoutMasterIdLst>
  <p:sldIdLst>
    <p:sldId id="259" r:id="rId6"/>
    <p:sldId id="260" r:id="rId7"/>
    <p:sldId id="276" r:id="rId8"/>
    <p:sldId id="262" r:id="rId9"/>
    <p:sldId id="263" r:id="rId10"/>
    <p:sldId id="264" r:id="rId11"/>
    <p:sldId id="265" r:id="rId12"/>
    <p:sldId id="266" r:id="rId13"/>
    <p:sldId id="267" r:id="rId14"/>
    <p:sldId id="268" r:id="rId15"/>
    <p:sldId id="269" r:id="rId16"/>
    <p:sldId id="271" r:id="rId17"/>
    <p:sldId id="272" r:id="rId18"/>
    <p:sldId id="273" r:id="rId19"/>
    <p:sldId id="275"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F3647"/>
    <a:srgbClr val="0D874A"/>
    <a:srgbClr val="E4E4E4"/>
    <a:srgbClr val="F0F9FD"/>
    <a:srgbClr val="FFFFFF"/>
    <a:srgbClr val="3FAEC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3520AE8-173E-4C76-9DED-CC98EA8B6507}" v="9" dt="2025-10-17T08:57:12.23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478" autoAdjust="0"/>
    <p:restoredTop sz="96405" autoAdjust="0"/>
  </p:normalViewPr>
  <p:slideViewPr>
    <p:cSldViewPr snapToGrid="0">
      <p:cViewPr varScale="1">
        <p:scale>
          <a:sx n="108" d="100"/>
          <a:sy n="108" d="100"/>
        </p:scale>
        <p:origin x="132" y="420"/>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showGuides="1">
      <p:cViewPr varScale="1">
        <p:scale>
          <a:sx n="78" d="100"/>
          <a:sy n="78" d="100"/>
        </p:scale>
        <p:origin x="289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handoutMaster" Target="handoutMasters/handoutMaster1.xml"/><Relationship Id="rId27"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a:extLst>
              <a:ext uri="{FF2B5EF4-FFF2-40B4-BE49-F238E27FC236}">
                <a16:creationId xmlns:a16="http://schemas.microsoft.com/office/drawing/2014/main" id="{C938A8A5-B2D6-D5FE-BA13-7D7581750C3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a:extLst>
              <a:ext uri="{FF2B5EF4-FFF2-40B4-BE49-F238E27FC236}">
                <a16:creationId xmlns:a16="http://schemas.microsoft.com/office/drawing/2014/main" id="{115D981B-8DED-F9C9-BD40-AF5BDD5E5D2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CA680B9-19CC-4AE9-B541-FA58F175A02A}" type="datetimeFigureOut">
              <a:rPr lang="nl-NL" smtClean="0"/>
              <a:t>17-10-2025</a:t>
            </a:fld>
            <a:endParaRPr lang="nl-NL"/>
          </a:p>
        </p:txBody>
      </p:sp>
      <p:sp>
        <p:nvSpPr>
          <p:cNvPr id="4" name="Tijdelijke aanduiding voor voettekst 3">
            <a:extLst>
              <a:ext uri="{FF2B5EF4-FFF2-40B4-BE49-F238E27FC236}">
                <a16:creationId xmlns:a16="http://schemas.microsoft.com/office/drawing/2014/main" id="{E16822E3-BC01-44FC-2A8C-C0BDA52ABE1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5" name="Tijdelijke aanduiding voor dianummer 4">
            <a:extLst>
              <a:ext uri="{FF2B5EF4-FFF2-40B4-BE49-F238E27FC236}">
                <a16:creationId xmlns:a16="http://schemas.microsoft.com/office/drawing/2014/main" id="{0A404453-D1DD-4E36-4562-F446460E38A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24A2027-C6DD-497A-8647-87F0B1B77BAA}" type="slidenum">
              <a:rPr lang="nl-NL" smtClean="0"/>
              <a:t>‹#›</a:t>
            </a:fld>
            <a:endParaRPr lang="nl-NL"/>
          </a:p>
        </p:txBody>
      </p:sp>
    </p:spTree>
    <p:extLst>
      <p:ext uri="{BB962C8B-B14F-4D97-AF65-F5344CB8AC3E}">
        <p14:creationId xmlns:p14="http://schemas.microsoft.com/office/powerpoint/2010/main" val="1135303514"/>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dirty="0"/>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8BB8B8F-1853-4BA6-84DE-A61B3D86F6AA}" type="datetimeFigureOut">
              <a:rPr lang="nl-NL" smtClean="0"/>
              <a:t>17-10-2025</a:t>
            </a:fld>
            <a:endParaRPr lang="nl-NL" dirty="0"/>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dirty="0"/>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dirty="0"/>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3F82403-D312-452C-8EF4-A5AAB8B062A4}" type="slidenum">
              <a:rPr lang="nl-NL" smtClean="0"/>
              <a:t>‹#›</a:t>
            </a:fld>
            <a:endParaRPr lang="nl-NL" dirty="0"/>
          </a:p>
        </p:txBody>
      </p:sp>
    </p:spTree>
    <p:extLst>
      <p:ext uri="{BB962C8B-B14F-4D97-AF65-F5344CB8AC3E}">
        <p14:creationId xmlns:p14="http://schemas.microsoft.com/office/powerpoint/2010/main" val="22024466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extLst>
    <p:ext uri="{620B2872-D7B9-4A21-9093-7833F8D536E1}">
      <p15:sldGuideLst xmlns:p15="http://schemas.microsoft.com/office/powerpoint/2012/main">
        <p15:guide id="1" orient="horz" pos="2880" userDrawn="1">
          <p15:clr>
            <a:srgbClr val="F26B43"/>
          </p15:clr>
        </p15:guide>
        <p15:guide id="2" pos="2160" userDrawn="1">
          <p15:clr>
            <a:srgbClr val="F26B43"/>
          </p15:clr>
        </p15:guide>
      </p15:sldGuideLst>
    </p:ext>
  </p:extLst>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image" Target="../media/image10.png"/><Relationship Id="rId1" Type="http://schemas.openxmlformats.org/officeDocument/2006/relationships/slideMaster" Target="../slideMasters/slideMaster2.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png"/><Relationship Id="rId9" Type="http://schemas.openxmlformats.org/officeDocument/2006/relationships/image" Target="../media/image17.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dia">
    <p:spTree>
      <p:nvGrpSpPr>
        <p:cNvPr id="1" name=""/>
        <p:cNvGrpSpPr/>
        <p:nvPr/>
      </p:nvGrpSpPr>
      <p:grpSpPr>
        <a:xfrm>
          <a:off x="0" y="0"/>
          <a:ext cx="0" cy="0"/>
          <a:chOff x="0" y="0"/>
          <a:chExt cx="0" cy="0"/>
        </a:xfrm>
      </p:grpSpPr>
      <p:pic>
        <p:nvPicPr>
          <p:cNvPr id="36" name="Golf">
            <a:extLst>
              <a:ext uri="{FF2B5EF4-FFF2-40B4-BE49-F238E27FC236}">
                <a16:creationId xmlns:a16="http://schemas.microsoft.com/office/drawing/2014/main" id="{845FD710-1D4B-432F-7A82-E79E7FB6317B}"/>
              </a:ext>
            </a:extLst>
          </p:cNvPr>
          <p:cNvPicPr>
            <a:picLocks noChangeAspect="1"/>
          </p:cNvPicPr>
          <p:nvPr userDrawn="1"/>
        </p:nvPicPr>
        <p:blipFill>
          <a:blip r:embed="rId2"/>
          <a:stretch>
            <a:fillRect/>
          </a:stretch>
        </p:blipFill>
        <p:spPr>
          <a:xfrm>
            <a:off x="0" y="5059680"/>
            <a:ext cx="12192000" cy="1798320"/>
          </a:xfrm>
          <a:prstGeom prst="rect">
            <a:avLst/>
          </a:prstGeom>
        </p:spPr>
      </p:pic>
      <p:pic>
        <p:nvPicPr>
          <p:cNvPr id="39" name="Logo">
            <a:extLst>
              <a:ext uri="{FF2B5EF4-FFF2-40B4-BE49-F238E27FC236}">
                <a16:creationId xmlns:a16="http://schemas.microsoft.com/office/drawing/2014/main" id="{8AA18E27-3D59-F49F-B0F0-BA44F899AD73}"/>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300571" y="6076800"/>
            <a:ext cx="4404554" cy="532800"/>
          </a:xfrm>
          <a:prstGeom prst="rect">
            <a:avLst/>
          </a:prstGeom>
        </p:spPr>
      </p:pic>
      <p:sp>
        <p:nvSpPr>
          <p:cNvPr id="24" name="Tijdelijke aanduiding voor afbeelding 23">
            <a:extLst>
              <a:ext uri="{FF2B5EF4-FFF2-40B4-BE49-F238E27FC236}">
                <a16:creationId xmlns:a16="http://schemas.microsoft.com/office/drawing/2014/main" id="{9196EE4B-59E3-80AF-51CF-DE8D0DB2E22B}"/>
              </a:ext>
            </a:extLst>
          </p:cNvPr>
          <p:cNvSpPr>
            <a:spLocks noGrp="1"/>
          </p:cNvSpPr>
          <p:nvPr>
            <p:ph type="pic" sz="quarter" idx="10"/>
          </p:nvPr>
        </p:nvSpPr>
        <p:spPr>
          <a:xfrm>
            <a:off x="1114087" y="2576275"/>
            <a:ext cx="6018455" cy="3652512"/>
          </a:xfrm>
          <a:custGeom>
            <a:avLst/>
            <a:gdLst>
              <a:gd name="connsiteX0" fmla="*/ 1630545 w 6018455"/>
              <a:gd name="connsiteY0" fmla="*/ 58 h 3652512"/>
              <a:gd name="connsiteX1" fmla="*/ 2422238 w 6018455"/>
              <a:gd name="connsiteY1" fmla="*/ 238453 h 3652512"/>
              <a:gd name="connsiteX2" fmla="*/ 5942777 w 6018455"/>
              <a:gd name="connsiteY2" fmla="*/ 1232152 h 3652512"/>
              <a:gd name="connsiteX3" fmla="*/ 3160591 w 6018455"/>
              <a:gd name="connsiteY3" fmla="*/ 3545531 h 3652512"/>
              <a:gd name="connsiteX4" fmla="*/ 28785 w 6018455"/>
              <a:gd name="connsiteY4" fmla="*/ 2152984 h 3652512"/>
              <a:gd name="connsiteX5" fmla="*/ 1630545 w 6018455"/>
              <a:gd name="connsiteY5" fmla="*/ 58 h 3652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018455" h="3652512">
                <a:moveTo>
                  <a:pt x="1630545" y="58"/>
                </a:moveTo>
                <a:cubicBezTo>
                  <a:pt x="1877682" y="-2328"/>
                  <a:pt x="2143800" y="68853"/>
                  <a:pt x="2422238" y="238453"/>
                </a:cubicBezTo>
                <a:cubicBezTo>
                  <a:pt x="3708868" y="1021222"/>
                  <a:pt x="5503395" y="234207"/>
                  <a:pt x="5942777" y="1232152"/>
                </a:cubicBezTo>
                <a:cubicBezTo>
                  <a:pt x="6334744" y="2121344"/>
                  <a:pt x="5173894" y="3060667"/>
                  <a:pt x="3160591" y="3545531"/>
                </a:cubicBezTo>
                <a:cubicBezTo>
                  <a:pt x="1418822" y="3965200"/>
                  <a:pt x="254877" y="3076966"/>
                  <a:pt x="28785" y="2152984"/>
                </a:cubicBezTo>
                <a:cubicBezTo>
                  <a:pt x="-154915" y="1402137"/>
                  <a:pt x="559615" y="10395"/>
                  <a:pt x="1630545" y="58"/>
                </a:cubicBezTo>
                <a:close/>
              </a:path>
            </a:pathLst>
          </a:custGeom>
          <a:solidFill>
            <a:schemeClr val="bg1">
              <a:lumMod val="95000"/>
            </a:schemeClr>
          </a:solidFill>
        </p:spPr>
        <p:txBody>
          <a:bodyPr wrap="square" lIns="720000" tIns="792000" rIns="720000" bIns="684000" anchor="b" anchorCtr="0">
            <a:noAutofit/>
          </a:bodyPr>
          <a:lstStyle>
            <a:lvl1pPr marL="0" indent="0" algn="ctr">
              <a:buFont typeface="Arial" panose="020B0604020202020204" pitchFamily="34" charset="0"/>
              <a:buNone/>
              <a:defRPr/>
            </a:lvl1pPr>
          </a:lstStyle>
          <a:p>
            <a:r>
              <a:rPr lang="nl-NL"/>
              <a:t>Klik op het pictogram als u een afbeelding wilt toevoegen</a:t>
            </a:r>
            <a:endParaRPr lang="nl-NL" dirty="0"/>
          </a:p>
        </p:txBody>
      </p:sp>
      <p:sp>
        <p:nvSpPr>
          <p:cNvPr id="2" name="Titel 1">
            <a:extLst>
              <a:ext uri="{FF2B5EF4-FFF2-40B4-BE49-F238E27FC236}">
                <a16:creationId xmlns:a16="http://schemas.microsoft.com/office/drawing/2014/main" id="{78CD4033-D594-4D61-AE7B-CC8E7CF3882A}"/>
              </a:ext>
            </a:extLst>
          </p:cNvPr>
          <p:cNvSpPr>
            <a:spLocks noGrp="1"/>
          </p:cNvSpPr>
          <p:nvPr>
            <p:ph type="ctrTitle"/>
          </p:nvPr>
        </p:nvSpPr>
        <p:spPr>
          <a:xfrm>
            <a:off x="827999" y="502980"/>
            <a:ext cx="10537199" cy="738664"/>
          </a:xfrm>
        </p:spPr>
        <p:txBody>
          <a:bodyPr anchor="t" anchorCtr="0">
            <a:noAutofit/>
          </a:bodyPr>
          <a:lstStyle>
            <a:lvl1pPr algn="l">
              <a:defRPr sz="4800"/>
            </a:lvl1pPr>
          </a:lstStyle>
          <a:p>
            <a:r>
              <a:rPr lang="nl-NL"/>
              <a:t>Klik om stijl te bewerken</a:t>
            </a:r>
            <a:endParaRPr lang="nl-NL" dirty="0"/>
          </a:p>
        </p:txBody>
      </p:sp>
      <p:sp>
        <p:nvSpPr>
          <p:cNvPr id="3" name="Ondertitel 2">
            <a:extLst>
              <a:ext uri="{FF2B5EF4-FFF2-40B4-BE49-F238E27FC236}">
                <a16:creationId xmlns:a16="http://schemas.microsoft.com/office/drawing/2014/main" id="{D0BA52AB-B6C0-4949-8064-C058D438522B}"/>
              </a:ext>
            </a:extLst>
          </p:cNvPr>
          <p:cNvSpPr>
            <a:spLocks noGrp="1"/>
          </p:cNvSpPr>
          <p:nvPr>
            <p:ph type="subTitle" idx="1"/>
          </p:nvPr>
        </p:nvSpPr>
        <p:spPr>
          <a:xfrm>
            <a:off x="828000" y="1312843"/>
            <a:ext cx="10537200" cy="738664"/>
          </a:xfrm>
        </p:spPr>
        <p:txBody>
          <a:bodyPr>
            <a:noAutofit/>
          </a:bodyPr>
          <a:lstStyle>
            <a:lvl1pPr marL="0" indent="0" algn="l">
              <a:buNone/>
              <a:defRPr sz="40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endParaRPr lang="nl-NL" dirty="0"/>
          </a:p>
        </p:txBody>
      </p:sp>
      <p:sp>
        <p:nvSpPr>
          <p:cNvPr id="34" name="Tijdelijke aanduiding voor tekst 33">
            <a:extLst>
              <a:ext uri="{FF2B5EF4-FFF2-40B4-BE49-F238E27FC236}">
                <a16:creationId xmlns:a16="http://schemas.microsoft.com/office/drawing/2014/main" id="{AA1C8326-6BF6-5E84-67F3-695B889D2CF3}"/>
              </a:ext>
            </a:extLst>
          </p:cNvPr>
          <p:cNvSpPr>
            <a:spLocks noGrp="1"/>
          </p:cNvSpPr>
          <p:nvPr>
            <p:ph type="body" sz="quarter" idx="11" hasCustomPrompt="1"/>
          </p:nvPr>
        </p:nvSpPr>
        <p:spPr>
          <a:xfrm>
            <a:off x="4554000" y="2826000"/>
            <a:ext cx="2768400" cy="1458000"/>
          </a:xfrm>
          <a:blipFill>
            <a:blip r:embed="rId4"/>
            <a:stretch>
              <a:fillRect/>
            </a:stretch>
          </a:blipFill>
        </p:spPr>
        <p:txBody>
          <a:bodyPr lIns="108000" rIns="108000" bIns="144000" anchor="ctr" anchorCtr="0"/>
          <a:lstStyle>
            <a:lvl1pPr marL="0" indent="0" algn="ctr">
              <a:spcBef>
                <a:spcPts val="0"/>
              </a:spcBef>
              <a:buNone/>
              <a:defRPr sz="1800">
                <a:solidFill>
                  <a:schemeClr val="bg1"/>
                </a:solidFill>
              </a:defRPr>
            </a:lvl1pPr>
          </a:lstStyle>
          <a:p>
            <a:pPr lvl="0"/>
            <a:r>
              <a:rPr lang="nl-NL" dirty="0"/>
              <a:t>[hier kan ook tekst]</a:t>
            </a:r>
          </a:p>
        </p:txBody>
      </p:sp>
      <p:sp>
        <p:nvSpPr>
          <p:cNvPr id="4" name="Tijdelijke aanduiding voor dianummer 3">
            <a:extLst>
              <a:ext uri="{FF2B5EF4-FFF2-40B4-BE49-F238E27FC236}">
                <a16:creationId xmlns:a16="http://schemas.microsoft.com/office/drawing/2014/main" id="{78321A80-6ED6-A0E2-645A-1050B36D844E}"/>
              </a:ext>
            </a:extLst>
          </p:cNvPr>
          <p:cNvSpPr>
            <a:spLocks noGrp="1"/>
          </p:cNvSpPr>
          <p:nvPr>
            <p:ph type="sldNum" sz="quarter" idx="12"/>
          </p:nvPr>
        </p:nvSpPr>
        <p:spPr>
          <a:xfrm>
            <a:off x="-180000" y="6674400"/>
            <a:ext cx="180000" cy="183600"/>
          </a:xfrm>
        </p:spPr>
        <p:txBody>
          <a:bodyPr/>
          <a:lstStyle>
            <a:lvl1pPr>
              <a:lnSpc>
                <a:spcPct val="0"/>
              </a:lnSpc>
              <a:defRPr sz="100">
                <a:solidFill>
                  <a:srgbClr val="E4E4E4"/>
                </a:solidFill>
              </a:defRPr>
            </a:lvl1pPr>
          </a:lstStyle>
          <a:p>
            <a:fld id="{3CB85E5D-8611-4DC1-B375-AD1E4C05477C}" type="slidenum">
              <a:rPr lang="nl-NL" smtClean="0"/>
              <a:pPr/>
              <a:t>‹#›</a:t>
            </a:fld>
            <a:endParaRPr lang="nl-NL" dirty="0"/>
          </a:p>
        </p:txBody>
      </p:sp>
    </p:spTree>
    <p:extLst>
      <p:ext uri="{BB962C8B-B14F-4D97-AF65-F5344CB8AC3E}">
        <p14:creationId xmlns:p14="http://schemas.microsoft.com/office/powerpoint/2010/main" val="30852856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ps">
    <p:spTree>
      <p:nvGrpSpPr>
        <p:cNvPr id="1" name=""/>
        <p:cNvGrpSpPr/>
        <p:nvPr/>
      </p:nvGrpSpPr>
      <p:grpSpPr>
        <a:xfrm>
          <a:off x="0" y="0"/>
          <a:ext cx="0" cy="0"/>
          <a:chOff x="0" y="0"/>
          <a:chExt cx="0" cy="0"/>
        </a:xfrm>
      </p:grpSpPr>
      <p:sp>
        <p:nvSpPr>
          <p:cNvPr id="121" name="Titel">
            <a:extLst>
              <a:ext uri="{FF2B5EF4-FFF2-40B4-BE49-F238E27FC236}">
                <a16:creationId xmlns:a16="http://schemas.microsoft.com/office/drawing/2014/main" id="{9832AF1D-3B01-4FCA-BD0E-9FC69B177B89}"/>
              </a:ext>
            </a:extLst>
          </p:cNvPr>
          <p:cNvSpPr txBox="1"/>
          <p:nvPr userDrawn="1"/>
        </p:nvSpPr>
        <p:spPr>
          <a:xfrm>
            <a:off x="1080002" y="540003"/>
            <a:ext cx="2121117" cy="615425"/>
          </a:xfrm>
          <a:prstGeom prst="rect">
            <a:avLst/>
          </a:prstGeom>
          <a:noFill/>
        </p:spPr>
        <p:txBody>
          <a:bodyPr vert="horz" wrap="square" lIns="0" tIns="0" rIns="0" bIns="0" rtlCol="0" anchor="t" anchorCtr="0">
            <a:spAutoFit/>
          </a:bodyPr>
          <a:lstStyle>
            <a:lvl1pPr defTabSz="1177226">
              <a:lnSpc>
                <a:spcPct val="100000"/>
              </a:lnSpc>
              <a:spcBef>
                <a:spcPct val="0"/>
              </a:spcBef>
              <a:buNone/>
              <a:defRPr sz="4000" b="1" cap="none" baseline="0">
                <a:solidFill>
                  <a:schemeClr val="accent1"/>
                </a:solidFill>
                <a:effectLst/>
                <a:latin typeface="+mj-lt"/>
                <a:ea typeface="+mj-ea"/>
                <a:cs typeface="+mj-cs"/>
              </a:defRPr>
            </a:lvl1pPr>
          </a:lstStyle>
          <a:p>
            <a:pPr lvl="0"/>
            <a:r>
              <a:rPr lang="nl-NL" sz="3999" dirty="0">
                <a:latin typeface="Calibri Light" panose="020F0302020204030204" pitchFamily="34" charset="0"/>
                <a:cs typeface="Calibri Light" panose="020F0302020204030204" pitchFamily="34" charset="0"/>
              </a:rPr>
              <a:t>Tips</a:t>
            </a:r>
          </a:p>
        </p:txBody>
      </p:sp>
      <p:grpSp>
        <p:nvGrpSpPr>
          <p:cNvPr id="122" name="Tip Nieuwe dia">
            <a:extLst>
              <a:ext uri="{FF2B5EF4-FFF2-40B4-BE49-F238E27FC236}">
                <a16:creationId xmlns:a16="http://schemas.microsoft.com/office/drawing/2014/main" id="{2F3A47AE-5DF6-4111-8B0C-0399D4275924}"/>
              </a:ext>
            </a:extLst>
          </p:cNvPr>
          <p:cNvGrpSpPr/>
          <p:nvPr userDrawn="1"/>
        </p:nvGrpSpPr>
        <p:grpSpPr>
          <a:xfrm>
            <a:off x="1114089" y="1391510"/>
            <a:ext cx="2304000" cy="5170646"/>
            <a:chOff x="-2545133" y="2057057"/>
            <a:chExt cx="2304000" cy="5170646"/>
          </a:xfrm>
        </p:grpSpPr>
        <p:sp>
          <p:nvSpPr>
            <p:cNvPr id="123" name="Tip tekst">
              <a:extLst>
                <a:ext uri="{FF2B5EF4-FFF2-40B4-BE49-F238E27FC236}">
                  <a16:creationId xmlns:a16="http://schemas.microsoft.com/office/drawing/2014/main" id="{76D67B95-38B3-4D3A-AEA9-4A12D55E48B7}"/>
                </a:ext>
              </a:extLst>
            </p:cNvPr>
            <p:cNvSpPr txBox="1"/>
            <p:nvPr userDrawn="1"/>
          </p:nvSpPr>
          <p:spPr>
            <a:xfrm>
              <a:off x="-2545133" y="2057057"/>
              <a:ext cx="2304000" cy="5170646"/>
            </a:xfrm>
            <a:prstGeom prst="rect">
              <a:avLst/>
            </a:prstGeom>
            <a:noFill/>
          </p:spPr>
          <p:txBody>
            <a:bodyPr wrap="square" lIns="0" tIns="0" rIns="0" bIns="0" rtlCol="0">
              <a:spAutoFit/>
            </a:bodyPr>
            <a:lstStyle/>
            <a:p>
              <a:pPr>
                <a:lnSpc>
                  <a:spcPct val="100000"/>
                </a:lnSpc>
              </a:pPr>
              <a:r>
                <a:rPr lang="nl-NL" sz="1050" b="1" kern="1200" cap="all" baseline="0" noProof="1">
                  <a:solidFill>
                    <a:schemeClr val="accent1"/>
                  </a:solidFill>
                  <a:latin typeface="Calibri Light" panose="020F0302020204030204" pitchFamily="34" charset="0"/>
                  <a:ea typeface="+mn-ea"/>
                  <a:cs typeface="Calibri Light" panose="020F0302020204030204" pitchFamily="34" charset="0"/>
                </a:rPr>
                <a:t>Nieuwe</a:t>
              </a:r>
              <a:r>
                <a:rPr lang="nl-NL" sz="1050" b="1" baseline="0" noProof="1">
                  <a:solidFill>
                    <a:schemeClr val="tx2"/>
                  </a:solidFill>
                  <a:latin typeface="Calibri Light" panose="020F0302020204030204" pitchFamily="34" charset="0"/>
                  <a:cs typeface="Calibri Light" panose="020F0302020204030204" pitchFamily="34" charset="0"/>
                </a:rPr>
                <a:t> </a:t>
              </a:r>
              <a:r>
                <a:rPr lang="nl-NL" sz="1050" b="1" kern="1200" cap="all" baseline="0" noProof="1">
                  <a:solidFill>
                    <a:schemeClr val="accent1"/>
                  </a:solidFill>
                  <a:latin typeface="Calibri Light" panose="020F0302020204030204" pitchFamily="34" charset="0"/>
                  <a:ea typeface="+mn-ea"/>
                  <a:cs typeface="Calibri Light" panose="020F0302020204030204" pitchFamily="34" charset="0"/>
                </a:rPr>
                <a:t>dia</a:t>
              </a: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r>
                <a:rPr lang="nl-NL" sz="1050" baseline="0" noProof="1">
                  <a:solidFill>
                    <a:schemeClr val="tx1"/>
                  </a:solidFill>
                  <a:latin typeface="Calibri Light" panose="020F0302020204030204" pitchFamily="34" charset="0"/>
                  <a:cs typeface="Calibri Light" panose="020F0302020204030204" pitchFamily="34" charset="0"/>
                </a:rPr>
                <a:t>Op tab </a:t>
              </a:r>
              <a:r>
                <a:rPr lang="nl-NL" sz="1050" b="1" baseline="0" noProof="1">
                  <a:solidFill>
                    <a:schemeClr val="tx1"/>
                  </a:solidFill>
                  <a:latin typeface="Calibri Light" panose="020F0302020204030204" pitchFamily="34" charset="0"/>
                  <a:cs typeface="Calibri Light" panose="020F0302020204030204" pitchFamily="34" charset="0"/>
                </a:rPr>
                <a:t>Start</a:t>
              </a:r>
              <a:r>
                <a:rPr lang="nl-NL" sz="1050" baseline="0" noProof="1">
                  <a:solidFill>
                    <a:schemeClr val="tx1"/>
                  </a:solidFill>
                  <a:latin typeface="Calibri Light" panose="020F0302020204030204" pitchFamily="34" charset="0"/>
                  <a:cs typeface="Calibri Light" panose="020F0302020204030204" pitchFamily="34" charset="0"/>
                </a:rPr>
                <a:t>: klik </a:t>
              </a:r>
              <a:r>
                <a:rPr lang="nl-NL" sz="1050" u="sng" baseline="0" noProof="1">
                  <a:solidFill>
                    <a:schemeClr val="tx1"/>
                  </a:solidFill>
                  <a:latin typeface="Calibri Light" panose="020F0302020204030204" pitchFamily="34" charset="0"/>
                  <a:cs typeface="Calibri Light" panose="020F0302020204030204" pitchFamily="34" charset="0"/>
                </a:rPr>
                <a:t>op het tekstje onder </a:t>
              </a:r>
              <a:r>
                <a:rPr lang="nl-NL" sz="1050" baseline="0" noProof="1">
                  <a:solidFill>
                    <a:schemeClr val="tx1"/>
                  </a:solidFill>
                  <a:latin typeface="Calibri Light" panose="020F0302020204030204" pitchFamily="34" charset="0"/>
                  <a:cs typeface="Calibri Light" panose="020F0302020204030204" pitchFamily="34" charset="0"/>
                </a:rPr>
                <a:t>het pictogram </a:t>
              </a:r>
              <a:r>
                <a:rPr lang="nl-NL" sz="1050" b="1" baseline="0" noProof="1">
                  <a:solidFill>
                    <a:schemeClr val="tx1"/>
                  </a:solidFill>
                  <a:latin typeface="Calibri Light" panose="020F0302020204030204" pitchFamily="34" charset="0"/>
                  <a:cs typeface="Calibri Light" panose="020F0302020204030204" pitchFamily="34" charset="0"/>
                </a:rPr>
                <a:t>Nieuwe dia</a:t>
              </a:r>
              <a:r>
                <a:rPr lang="nl-NL" sz="1050" baseline="0" noProof="1">
                  <a:solidFill>
                    <a:schemeClr val="tx1"/>
                  </a:solidFill>
                  <a:latin typeface="Calibri Light" panose="020F0302020204030204" pitchFamily="34" charset="0"/>
                  <a:cs typeface="Calibri Light" panose="020F0302020204030204" pitchFamily="34" charset="0"/>
                </a:rPr>
                <a:t>:</a:t>
              </a: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1"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1" baseline="0" noProof="1">
                <a:solidFill>
                  <a:schemeClr val="tx2"/>
                </a:solidFill>
                <a:latin typeface="Calibri Light" panose="020F0302020204030204" pitchFamily="34" charset="0"/>
                <a:cs typeface="Calibri Light" panose="020F0302020204030204" pitchFamily="34" charset="0"/>
              </a:endParaRPr>
            </a:p>
            <a:p>
              <a:pPr>
                <a:lnSpc>
                  <a:spcPct val="100000"/>
                </a:lnSpc>
              </a:pPr>
              <a:endParaRPr lang="nl-NL" sz="1050" b="1" baseline="0" noProof="1">
                <a:solidFill>
                  <a:schemeClr val="tx2"/>
                </a:solidFill>
                <a:latin typeface="Calibri Light" panose="020F0302020204030204" pitchFamily="34" charset="0"/>
                <a:cs typeface="Calibri Light" panose="020F0302020204030204" pitchFamily="34" charset="0"/>
              </a:endParaRPr>
            </a:p>
            <a:p>
              <a:pPr>
                <a:lnSpc>
                  <a:spcPct val="100000"/>
                </a:lnSpc>
              </a:pPr>
              <a:r>
                <a:rPr lang="nl-NL" sz="1050" b="1" cap="all" baseline="0" noProof="1">
                  <a:solidFill>
                    <a:schemeClr val="accent1"/>
                  </a:solidFill>
                  <a:latin typeface="Calibri Light" panose="020F0302020204030204" pitchFamily="34" charset="0"/>
                  <a:cs typeface="Calibri Light" panose="020F0302020204030204" pitchFamily="34" charset="0"/>
                </a:rPr>
                <a:t>Andere indeling voor huidige dia</a:t>
              </a:r>
            </a:p>
            <a:p>
              <a:pPr>
                <a:lnSpc>
                  <a:spcPct val="100000"/>
                </a:lnSpc>
              </a:pPr>
              <a:endParaRPr lang="nl-NL" sz="1050" b="0" baseline="0" noProof="1">
                <a:solidFill>
                  <a:schemeClr val="tx1"/>
                </a:solidFill>
                <a:latin typeface="Calibri Light" panose="020F0302020204030204" pitchFamily="34" charset="0"/>
                <a:cs typeface="Calibri Light" panose="020F0302020204030204" pitchFamily="34" charset="0"/>
              </a:endParaRPr>
            </a:p>
            <a:p>
              <a:pPr>
                <a:lnSpc>
                  <a:spcPct val="100000"/>
                </a:lnSpc>
              </a:pPr>
              <a:r>
                <a:rPr lang="nl-NL" sz="1050" b="0" baseline="0" noProof="1">
                  <a:solidFill>
                    <a:schemeClr val="tx1"/>
                  </a:solidFill>
                  <a:latin typeface="Calibri Light" panose="020F0302020204030204" pitchFamily="34" charset="0"/>
                  <a:cs typeface="Calibri Light" panose="020F0302020204030204" pitchFamily="34" charset="0"/>
                </a:rPr>
                <a:t>Op tab </a:t>
              </a:r>
              <a:r>
                <a:rPr lang="nl-NL" sz="1050" b="1" baseline="0" noProof="1">
                  <a:solidFill>
                    <a:schemeClr val="tx1"/>
                  </a:solidFill>
                  <a:latin typeface="Calibri Light" panose="020F0302020204030204" pitchFamily="34" charset="0"/>
                  <a:cs typeface="Calibri Light" panose="020F0302020204030204" pitchFamily="34" charset="0"/>
                </a:rPr>
                <a:t>Start</a:t>
              </a:r>
              <a:r>
                <a:rPr lang="nl-NL" sz="1050" b="0" baseline="0" noProof="1">
                  <a:solidFill>
                    <a:schemeClr val="tx1"/>
                  </a:solidFill>
                  <a:latin typeface="Calibri Light" panose="020F0302020204030204" pitchFamily="34" charset="0"/>
                  <a:cs typeface="Calibri Light" panose="020F0302020204030204" pitchFamily="34" charset="0"/>
                </a:rPr>
                <a:t>: klik op </a:t>
              </a:r>
              <a:r>
                <a:rPr lang="nl-NL" sz="1050" b="1" baseline="0" noProof="1">
                  <a:solidFill>
                    <a:schemeClr val="tx1"/>
                  </a:solidFill>
                  <a:latin typeface="Calibri Light" panose="020F0302020204030204" pitchFamily="34" charset="0"/>
                  <a:cs typeface="Calibri Light" panose="020F0302020204030204" pitchFamily="34" charset="0"/>
                </a:rPr>
                <a:t>Indeling</a:t>
              </a:r>
              <a:r>
                <a:rPr lang="nl-NL" sz="1050" b="0" baseline="0" noProof="1">
                  <a:solidFill>
                    <a:schemeClr val="tx1"/>
                  </a:solidFill>
                  <a:latin typeface="Calibri Light" panose="020F0302020204030204" pitchFamily="34" charset="0"/>
                  <a:cs typeface="Calibri Light" panose="020F0302020204030204" pitchFamily="34" charset="0"/>
                </a:rPr>
                <a:t>:</a:t>
              </a:r>
            </a:p>
            <a:p>
              <a:pPr>
                <a:lnSpc>
                  <a:spcPct val="100000"/>
                </a:lnSpc>
              </a:pPr>
              <a:endParaRPr lang="nl-NL" sz="1050" b="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0" baseline="0" noProof="1">
                <a:solidFill>
                  <a:schemeClr val="tx1"/>
                </a:solidFill>
                <a:latin typeface="Calibri Light" panose="020F0302020204030204" pitchFamily="34" charset="0"/>
                <a:cs typeface="Calibri Light" panose="020F0302020204030204" pitchFamily="34" charset="0"/>
              </a:endParaRPr>
            </a:p>
            <a:p>
              <a:pPr>
                <a:lnSpc>
                  <a:spcPct val="100000"/>
                </a:lnSpc>
              </a:pPr>
              <a:r>
                <a:rPr lang="nl-NL" sz="1050" b="1" baseline="0" noProof="1">
                  <a:solidFill>
                    <a:schemeClr val="tx1"/>
                  </a:solidFill>
                  <a:latin typeface="Calibri Light" panose="020F0302020204030204" pitchFamily="34" charset="0"/>
                  <a:cs typeface="Calibri Light" panose="020F0302020204030204" pitchFamily="34" charset="0"/>
                </a:rPr>
                <a:t>KLEUREN</a:t>
              </a:r>
            </a:p>
            <a:p>
              <a:pPr>
                <a:lnSpc>
                  <a:spcPct val="100000"/>
                </a:lnSpc>
              </a:pPr>
              <a:endParaRPr lang="nl-NL" sz="1050" b="0" baseline="0" noProof="1">
                <a:solidFill>
                  <a:schemeClr val="tx1"/>
                </a:solidFill>
                <a:latin typeface="Calibri Light" panose="020F0302020204030204" pitchFamily="34" charset="0"/>
                <a:cs typeface="Calibri Light" panose="020F0302020204030204" pitchFamily="34" charset="0"/>
              </a:endParaRPr>
            </a:p>
            <a:p>
              <a:pPr>
                <a:lnSpc>
                  <a:spcPct val="100000"/>
                </a:lnSpc>
              </a:pPr>
              <a:r>
                <a:rPr lang="nl-NL" sz="1050" b="0" baseline="0" noProof="1">
                  <a:solidFill>
                    <a:schemeClr val="tx1"/>
                  </a:solidFill>
                  <a:latin typeface="Calibri Light" panose="020F0302020204030204" pitchFamily="34" charset="0"/>
                  <a:cs typeface="Calibri Light" panose="020F0302020204030204" pitchFamily="34" charset="0"/>
                </a:rPr>
                <a:t>Het ingestelde kleurenthema bevat onze huisstijlkleuren. Omdat ze er niet allemaal inpassen (alleen de laatste 6 kunnen gevuld worden voor accenten) staan alle huisstijlkleuren ook in de blokjes boven elke dia, inclusief de twee additionele kleuren groen en rood. Deze kleuren kun je ‘oppikken’ via de pipet-functie bij b.v. het kleuren van tekst of de opvulling van een vorm:</a:t>
              </a:r>
            </a:p>
            <a:p>
              <a:pPr>
                <a:lnSpc>
                  <a:spcPct val="100000"/>
                </a:lnSpc>
              </a:pPr>
              <a:endParaRPr lang="nl-NL" sz="1050" b="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0" baseline="0" noProof="1">
                <a:solidFill>
                  <a:schemeClr val="tx1"/>
                </a:solidFill>
                <a:latin typeface="Calibri Light" panose="020F0302020204030204" pitchFamily="34" charset="0"/>
                <a:cs typeface="Calibri Light" panose="020F0302020204030204" pitchFamily="34" charset="0"/>
              </a:endParaRPr>
            </a:p>
          </p:txBody>
        </p:sp>
        <p:pic>
          <p:nvPicPr>
            <p:cNvPr id="124" name="Icon Nieuwe dia">
              <a:extLst>
                <a:ext uri="{FF2B5EF4-FFF2-40B4-BE49-F238E27FC236}">
                  <a16:creationId xmlns:a16="http://schemas.microsoft.com/office/drawing/2014/main" id="{7514B464-40D9-4395-B242-8B1A8E5A62B1}"/>
                </a:ext>
              </a:extLst>
            </p:cNvPr>
            <p:cNvPicPr>
              <a:picLocks noChangeAspect="1"/>
            </p:cNvPicPr>
            <p:nvPr userDrawn="1"/>
          </p:nvPicPr>
          <p:blipFill>
            <a:blip r:embed="rId2">
              <a:extLst>
                <a:ext uri="{28A0092B-C50C-407E-A947-70E740481C1C}">
                  <a14:useLocalDpi xmlns:a14="http://schemas.microsoft.com/office/drawing/2010/main" val="0"/>
                </a:ext>
              </a:extLst>
            </a:blip>
            <a:stretch/>
          </p:blipFill>
          <p:spPr>
            <a:xfrm>
              <a:off x="-2003707" y="2776092"/>
              <a:ext cx="495369" cy="762106"/>
            </a:xfrm>
            <a:prstGeom prst="rect">
              <a:avLst/>
            </a:prstGeom>
          </p:spPr>
        </p:pic>
        <p:sp>
          <p:nvSpPr>
            <p:cNvPr id="125" name="Pijl">
              <a:extLst>
                <a:ext uri="{FF2B5EF4-FFF2-40B4-BE49-F238E27FC236}">
                  <a16:creationId xmlns:a16="http://schemas.microsoft.com/office/drawing/2014/main" id="{764757AD-2B56-4485-A16B-AA17D099C223}"/>
                </a:ext>
              </a:extLst>
            </p:cNvPr>
            <p:cNvSpPr/>
            <p:nvPr userDrawn="1"/>
          </p:nvSpPr>
          <p:spPr>
            <a:xfrm>
              <a:off x="-1498911" y="3213945"/>
              <a:ext cx="606634" cy="181070"/>
            </a:xfrm>
            <a:prstGeom prst="leftArrow">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100" dirty="0">
                <a:solidFill>
                  <a:schemeClr val="tx1"/>
                </a:solidFill>
              </a:endParaRPr>
            </a:p>
          </p:txBody>
        </p:sp>
        <p:pic>
          <p:nvPicPr>
            <p:cNvPr id="126" name="Icon Indeling">
              <a:extLst>
                <a:ext uri="{FF2B5EF4-FFF2-40B4-BE49-F238E27FC236}">
                  <a16:creationId xmlns:a16="http://schemas.microsoft.com/office/drawing/2014/main" id="{087A846B-EA89-4B54-A854-EC14B137075C}"/>
                </a:ext>
              </a:extLst>
            </p:cNvPr>
            <p:cNvPicPr>
              <a:picLocks noChangeAspect="1"/>
            </p:cNvPicPr>
            <p:nvPr userDrawn="1"/>
          </p:nvPicPr>
          <p:blipFill>
            <a:blip r:embed="rId3">
              <a:extLst>
                <a:ext uri="{28A0092B-C50C-407E-A947-70E740481C1C}">
                  <a14:useLocalDpi xmlns:a14="http://schemas.microsoft.com/office/drawing/2010/main" val="0"/>
                </a:ext>
              </a:extLst>
            </a:blip>
            <a:stretch/>
          </p:blipFill>
          <p:spPr>
            <a:xfrm>
              <a:off x="-2052470" y="4552251"/>
              <a:ext cx="838317" cy="228632"/>
            </a:xfrm>
            <a:prstGeom prst="rect">
              <a:avLst/>
            </a:prstGeom>
          </p:spPr>
        </p:pic>
        <p:cxnSp>
          <p:nvCxnSpPr>
            <p:cNvPr id="127" name="Lijn">
              <a:extLst>
                <a:ext uri="{FF2B5EF4-FFF2-40B4-BE49-F238E27FC236}">
                  <a16:creationId xmlns:a16="http://schemas.microsoft.com/office/drawing/2014/main" id="{EEEAE59C-FEF7-4ADA-9FDC-3CE8BDF07E7B}"/>
                </a:ext>
              </a:extLst>
            </p:cNvPr>
            <p:cNvCxnSpPr>
              <a:cxnSpLocks/>
            </p:cNvCxnSpPr>
            <p:nvPr userDrawn="1"/>
          </p:nvCxnSpPr>
          <p:spPr>
            <a:xfrm>
              <a:off x="-2545133" y="2249550"/>
              <a:ext cx="2304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8" name="Lijn">
              <a:extLst>
                <a:ext uri="{FF2B5EF4-FFF2-40B4-BE49-F238E27FC236}">
                  <a16:creationId xmlns:a16="http://schemas.microsoft.com/office/drawing/2014/main" id="{DCE5BD24-CCFA-4DB5-A414-B10E7DB9B620}"/>
                </a:ext>
              </a:extLst>
            </p:cNvPr>
            <p:cNvCxnSpPr>
              <a:cxnSpLocks/>
            </p:cNvCxnSpPr>
            <p:nvPr userDrawn="1"/>
          </p:nvCxnSpPr>
          <p:spPr>
            <a:xfrm>
              <a:off x="-2545133" y="4186876"/>
              <a:ext cx="2304000" cy="0"/>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29" name="Tip Tekst opmaken">
            <a:extLst>
              <a:ext uri="{FF2B5EF4-FFF2-40B4-BE49-F238E27FC236}">
                <a16:creationId xmlns:a16="http://schemas.microsoft.com/office/drawing/2014/main" id="{72553A87-E6DE-4AC8-ADFF-F96D4DE43FE9}"/>
              </a:ext>
            </a:extLst>
          </p:cNvPr>
          <p:cNvGrpSpPr/>
          <p:nvPr userDrawn="1"/>
        </p:nvGrpSpPr>
        <p:grpSpPr>
          <a:xfrm>
            <a:off x="3908090" y="1391508"/>
            <a:ext cx="2304000" cy="4074985"/>
            <a:chOff x="-2564091" y="1731373"/>
            <a:chExt cx="2304000" cy="4074985"/>
          </a:xfrm>
        </p:grpSpPr>
        <p:sp>
          <p:nvSpPr>
            <p:cNvPr id="130" name="Tip tekst">
              <a:extLst>
                <a:ext uri="{FF2B5EF4-FFF2-40B4-BE49-F238E27FC236}">
                  <a16:creationId xmlns:a16="http://schemas.microsoft.com/office/drawing/2014/main" id="{D7BB2FFC-8DBF-407F-8DB2-3AA87503BAF7}"/>
                </a:ext>
              </a:extLst>
            </p:cNvPr>
            <p:cNvSpPr txBox="1"/>
            <p:nvPr userDrawn="1"/>
          </p:nvSpPr>
          <p:spPr>
            <a:xfrm>
              <a:off x="-2564091" y="1731373"/>
              <a:ext cx="2304000" cy="3877985"/>
            </a:xfrm>
            <a:prstGeom prst="rect">
              <a:avLst/>
            </a:prstGeom>
            <a:noFill/>
          </p:spPr>
          <p:txBody>
            <a:bodyPr wrap="square" lIns="0" tIns="0" rIns="0" bIns="0" rtlCol="0">
              <a:spAutoFit/>
            </a:bodyPr>
            <a:lstStyle/>
            <a:p>
              <a:pPr>
                <a:lnSpc>
                  <a:spcPct val="100000"/>
                </a:lnSpc>
              </a:pPr>
              <a:r>
                <a:rPr lang="nl-NL" sz="1050" b="1" cap="all" baseline="0" noProof="1">
                  <a:solidFill>
                    <a:schemeClr val="accent1"/>
                  </a:solidFill>
                  <a:latin typeface="Calibri Light" panose="020F0302020204030204" pitchFamily="34" charset="0"/>
                  <a:cs typeface="Calibri Light" panose="020F0302020204030204" pitchFamily="34" charset="0"/>
                </a:rPr>
                <a:t>Tekst opmaken</a:t>
              </a:r>
            </a:p>
            <a:p>
              <a:pPr>
                <a:lnSpc>
                  <a:spcPct val="100000"/>
                </a:lnSpc>
              </a:pPr>
              <a:endParaRPr lang="nl-NL" sz="1050" cap="all" baseline="0" noProof="1">
                <a:solidFill>
                  <a:schemeClr val="accent1"/>
                </a:solidFill>
                <a:latin typeface="Calibri Light" panose="020F0302020204030204" pitchFamily="34" charset="0"/>
                <a:cs typeface="Calibri Light" panose="020F0302020204030204" pitchFamily="34" charset="0"/>
              </a:endParaRPr>
            </a:p>
            <a:p>
              <a:pPr>
                <a:lnSpc>
                  <a:spcPct val="100000"/>
                </a:lnSpc>
              </a:pPr>
              <a:r>
                <a:rPr lang="nl-NL" sz="1050" baseline="0" noProof="1">
                  <a:solidFill>
                    <a:schemeClr val="tx1"/>
                  </a:solidFill>
                  <a:latin typeface="Calibri Light" panose="020F0302020204030204" pitchFamily="34" charset="0"/>
                  <a:cs typeface="Calibri Light" panose="020F0302020204030204" pitchFamily="34" charset="0"/>
                </a:rPr>
                <a:t>In tekstkaders zijn vijf stijlen ingesteld:</a:t>
              </a: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r>
                <a:rPr lang="nl-NL" sz="1050" baseline="0" noProof="1">
                  <a:solidFill>
                    <a:schemeClr val="tx1"/>
                  </a:solidFill>
                  <a:latin typeface="Calibri Light" panose="020F0302020204030204" pitchFamily="34" charset="0"/>
                  <a:cs typeface="Calibri Light" panose="020F0302020204030204" pitchFamily="34" charset="0"/>
                </a:rPr>
                <a:t>Je kiest een stijl door </a:t>
              </a:r>
              <a:r>
                <a:rPr lang="nl-NL" sz="1050" i="1" baseline="0" noProof="1">
                  <a:solidFill>
                    <a:schemeClr val="tx1"/>
                  </a:solidFill>
                  <a:latin typeface="Calibri Light" panose="020F0302020204030204" pitchFamily="34" charset="0"/>
                  <a:cs typeface="Calibri Light" panose="020F0302020204030204" pitchFamily="34" charset="0"/>
                </a:rPr>
                <a:t>aan het begin van een alinea </a:t>
              </a:r>
              <a:r>
                <a:rPr lang="nl-NL" sz="1050" baseline="0" noProof="1">
                  <a:solidFill>
                    <a:schemeClr val="tx1"/>
                  </a:solidFill>
                  <a:latin typeface="Calibri Light" panose="020F0302020204030204" pitchFamily="34" charset="0"/>
                  <a:cs typeface="Calibri Light" panose="020F0302020204030204" pitchFamily="34" charset="0"/>
                </a:rPr>
                <a:t>op </a:t>
              </a:r>
              <a:r>
                <a:rPr lang="nl-NL" sz="1050" b="1" baseline="0" noProof="1">
                  <a:solidFill>
                    <a:schemeClr val="tx1"/>
                  </a:solidFill>
                  <a:latin typeface="Calibri Light" panose="020F0302020204030204" pitchFamily="34" charset="0"/>
                  <a:cs typeface="Calibri Light" panose="020F0302020204030204" pitchFamily="34" charset="0"/>
                </a:rPr>
                <a:t>[Tab]</a:t>
              </a:r>
              <a:r>
                <a:rPr lang="nl-NL" sz="1050" baseline="0" noProof="1">
                  <a:solidFill>
                    <a:schemeClr val="tx1"/>
                  </a:solidFill>
                  <a:latin typeface="Calibri Light" panose="020F0302020204030204" pitchFamily="34" charset="0"/>
                  <a:cs typeface="Calibri Light" panose="020F0302020204030204" pitchFamily="34" charset="0"/>
                </a:rPr>
                <a:t> of </a:t>
              </a:r>
              <a:r>
                <a:rPr lang="nl-NL" sz="1050" b="1" baseline="0" noProof="1">
                  <a:solidFill>
                    <a:schemeClr val="tx1"/>
                  </a:solidFill>
                  <a:latin typeface="Calibri Light" panose="020F0302020204030204" pitchFamily="34" charset="0"/>
                  <a:cs typeface="Calibri Light" panose="020F0302020204030204" pitchFamily="34" charset="0"/>
                </a:rPr>
                <a:t>[Shift]+[Tab]</a:t>
              </a:r>
              <a:r>
                <a:rPr lang="nl-NL" sz="1050" baseline="0" noProof="1">
                  <a:solidFill>
                    <a:schemeClr val="tx1"/>
                  </a:solidFill>
                  <a:latin typeface="Calibri Light" panose="020F0302020204030204" pitchFamily="34" charset="0"/>
                  <a:cs typeface="Calibri Light" panose="020F0302020204030204" pitchFamily="34" charset="0"/>
                </a:rPr>
                <a:t> te drukken:</a:t>
              </a:r>
            </a:p>
            <a:p>
              <a:pPr marL="143991" indent="-143991">
                <a:lnSpc>
                  <a:spcPct val="100000"/>
                </a:lnSpc>
                <a:buSzPct val="85000"/>
                <a:buFont typeface="Calibri" panose="020B0604020202020204" pitchFamily="34" charset="0"/>
                <a:buChar char="•"/>
              </a:pPr>
              <a:r>
                <a:rPr lang="nl-NL" sz="1050" baseline="0" noProof="1">
                  <a:solidFill>
                    <a:schemeClr val="tx1"/>
                  </a:solidFill>
                  <a:latin typeface="Calibri Light" panose="020F0302020204030204" pitchFamily="34" charset="0"/>
                  <a:cs typeface="Calibri Light" panose="020F0302020204030204" pitchFamily="34" charset="0"/>
                </a:rPr>
                <a:t>Met </a:t>
              </a:r>
              <a:r>
                <a:rPr lang="nl-NL" sz="1050" b="1" baseline="0" noProof="1">
                  <a:solidFill>
                    <a:schemeClr val="tx1"/>
                  </a:solidFill>
                  <a:latin typeface="Calibri Light" panose="020F0302020204030204" pitchFamily="34" charset="0"/>
                  <a:cs typeface="Calibri Light" panose="020F0302020204030204" pitchFamily="34" charset="0"/>
                </a:rPr>
                <a:t>[Tab]</a:t>
              </a:r>
              <a:r>
                <a:rPr lang="nl-NL" sz="1050" baseline="0" noProof="1">
                  <a:solidFill>
                    <a:schemeClr val="tx1"/>
                  </a:solidFill>
                  <a:latin typeface="Calibri Light" panose="020F0302020204030204" pitchFamily="34" charset="0"/>
                  <a:cs typeface="Calibri Light" panose="020F0302020204030204" pitchFamily="34" charset="0"/>
                </a:rPr>
                <a:t> kies je de </a:t>
              </a:r>
              <a:r>
                <a:rPr lang="nl-NL" sz="1050" u="sng" baseline="0" noProof="1">
                  <a:solidFill>
                    <a:schemeClr val="tx1"/>
                  </a:solidFill>
                  <a:latin typeface="Calibri Light" panose="020F0302020204030204" pitchFamily="34" charset="0"/>
                  <a:cs typeface="Calibri Light" panose="020F0302020204030204" pitchFamily="34" charset="0"/>
                </a:rPr>
                <a:t>volgende</a:t>
              </a:r>
              <a:r>
                <a:rPr lang="nl-NL" sz="1050" baseline="0" noProof="1">
                  <a:solidFill>
                    <a:schemeClr val="tx1"/>
                  </a:solidFill>
                  <a:latin typeface="Calibri Light" panose="020F0302020204030204" pitchFamily="34" charset="0"/>
                  <a:cs typeface="Calibri Light" panose="020F0302020204030204" pitchFamily="34" charset="0"/>
                </a:rPr>
                <a:t> stijl</a:t>
              </a:r>
            </a:p>
            <a:p>
              <a:pPr marL="143991" indent="-143991">
                <a:lnSpc>
                  <a:spcPct val="100000"/>
                </a:lnSpc>
                <a:buSzPct val="85000"/>
                <a:buFont typeface="Calibri" panose="020B0604020202020204" pitchFamily="34" charset="0"/>
                <a:buChar char="•"/>
              </a:pPr>
              <a:r>
                <a:rPr lang="nl-NL" sz="1050" baseline="0" noProof="1">
                  <a:solidFill>
                    <a:schemeClr val="tx1"/>
                  </a:solidFill>
                  <a:latin typeface="Calibri Light" panose="020F0302020204030204" pitchFamily="34" charset="0"/>
                  <a:cs typeface="Calibri Light" panose="020F0302020204030204" pitchFamily="34" charset="0"/>
                </a:rPr>
                <a:t>Met </a:t>
              </a:r>
              <a:r>
                <a:rPr lang="nl-NL" sz="1050" b="1" baseline="0" noProof="1">
                  <a:solidFill>
                    <a:schemeClr val="tx1"/>
                  </a:solidFill>
                  <a:latin typeface="Calibri Light" panose="020F0302020204030204" pitchFamily="34" charset="0"/>
                  <a:cs typeface="Calibri Light" panose="020F0302020204030204" pitchFamily="34" charset="0"/>
                </a:rPr>
                <a:t>[Shift]+[Tab]</a:t>
              </a:r>
              <a:r>
                <a:rPr lang="nl-NL" sz="1050" baseline="0" noProof="1">
                  <a:solidFill>
                    <a:schemeClr val="tx1"/>
                  </a:solidFill>
                  <a:latin typeface="Calibri Light" panose="020F0302020204030204" pitchFamily="34" charset="0"/>
                  <a:cs typeface="Calibri Light" panose="020F0302020204030204" pitchFamily="34" charset="0"/>
                </a:rPr>
                <a:t> kies je de </a:t>
              </a:r>
              <a:r>
                <a:rPr lang="nl-NL" sz="1050" u="sng" baseline="0" noProof="1">
                  <a:solidFill>
                    <a:schemeClr val="tx1"/>
                  </a:solidFill>
                  <a:latin typeface="Calibri Light" panose="020F0302020204030204" pitchFamily="34" charset="0"/>
                  <a:cs typeface="Calibri Light" panose="020F0302020204030204" pitchFamily="34" charset="0"/>
                </a:rPr>
                <a:t>vorige</a:t>
              </a:r>
              <a:r>
                <a:rPr lang="nl-NL" sz="1050" i="0" u="none" baseline="0" noProof="1">
                  <a:solidFill>
                    <a:schemeClr val="tx1"/>
                  </a:solidFill>
                  <a:latin typeface="Calibri Light" panose="020F0302020204030204" pitchFamily="34" charset="0"/>
                  <a:cs typeface="Calibri Light" panose="020F0302020204030204" pitchFamily="34" charset="0"/>
                </a:rPr>
                <a:t> stijl</a:t>
              </a:r>
            </a:p>
            <a:p>
              <a:pPr marL="0" indent="0">
                <a:lnSpc>
                  <a:spcPct val="100000"/>
                </a:lnSpc>
                <a:buFont typeface="Calibri" panose="020B0604020202020204" pitchFamily="34" charset="0"/>
                <a:buNone/>
              </a:pPr>
              <a:endParaRPr lang="nl-NL" sz="1050" i="0" u="none" baseline="0" noProof="1">
                <a:solidFill>
                  <a:schemeClr val="tx1"/>
                </a:solidFill>
                <a:latin typeface="Calibri Light" panose="020F0302020204030204" pitchFamily="34" charset="0"/>
                <a:cs typeface="Calibri Light" panose="020F0302020204030204" pitchFamily="34" charset="0"/>
              </a:endParaRPr>
            </a:p>
            <a:p>
              <a:pPr marL="0" indent="0">
                <a:lnSpc>
                  <a:spcPct val="100000"/>
                </a:lnSpc>
                <a:buFont typeface="Calibri" panose="020B0604020202020204" pitchFamily="34" charset="0"/>
                <a:buNone/>
              </a:pPr>
              <a:r>
                <a:rPr lang="nl-NL" sz="1050" i="0" u="none" baseline="0" noProof="1">
                  <a:solidFill>
                    <a:schemeClr val="tx1"/>
                  </a:solidFill>
                  <a:latin typeface="Calibri Light" panose="020F0302020204030204" pitchFamily="34" charset="0"/>
                  <a:cs typeface="Calibri Light" panose="020F0302020204030204" pitchFamily="34" charset="0"/>
                </a:rPr>
                <a:t>Je kunt meerdere ‘sprongen’ tegelijk voor- of achteruit maken als je b.v. van stijl 1 naar stijl 4 wilt gaan. Je drukt dan aan het begin van een alinea meerdere keren op </a:t>
              </a:r>
              <a:r>
                <a:rPr lang="nl-NL" sz="1050" b="1" i="0" u="none" baseline="0" noProof="1">
                  <a:solidFill>
                    <a:schemeClr val="tx1"/>
                  </a:solidFill>
                  <a:latin typeface="Calibri Light" panose="020F0302020204030204" pitchFamily="34" charset="0"/>
                  <a:cs typeface="Calibri Light" panose="020F0302020204030204" pitchFamily="34" charset="0"/>
                </a:rPr>
                <a:t>[Tab]</a:t>
              </a:r>
              <a:r>
                <a:rPr lang="nl-NL" sz="1050" i="0" u="none" baseline="0" noProof="1">
                  <a:solidFill>
                    <a:schemeClr val="tx1"/>
                  </a:solidFill>
                  <a:latin typeface="Calibri Light" panose="020F0302020204030204" pitchFamily="34" charset="0"/>
                  <a:cs typeface="Calibri Light" panose="020F0302020204030204" pitchFamily="34" charset="0"/>
                </a:rPr>
                <a:t> of </a:t>
              </a:r>
              <a:r>
                <a:rPr lang="nl-NL" sz="1050" b="1" i="0" u="none" baseline="0" noProof="1">
                  <a:solidFill>
                    <a:schemeClr val="tx1"/>
                  </a:solidFill>
                  <a:latin typeface="Calibri Light" panose="020F0302020204030204" pitchFamily="34" charset="0"/>
                  <a:cs typeface="Calibri Light" panose="020F0302020204030204" pitchFamily="34" charset="0"/>
                </a:rPr>
                <a:t>[Shift]+[Tab].</a:t>
              </a:r>
            </a:p>
            <a:p>
              <a:pPr marL="0" indent="0">
                <a:lnSpc>
                  <a:spcPct val="100000"/>
                </a:lnSpc>
                <a:buFont typeface="Calibri" panose="020B0604020202020204" pitchFamily="34" charset="0"/>
                <a:buNone/>
              </a:pPr>
              <a:endParaRPr lang="nl-NL" sz="1050" b="1" i="0" u="none" baseline="0" noProof="1">
                <a:solidFill>
                  <a:schemeClr val="tx1"/>
                </a:solidFill>
                <a:latin typeface="Calibri Light" panose="020F0302020204030204" pitchFamily="34" charset="0"/>
                <a:cs typeface="Calibri Light" panose="020F0302020204030204" pitchFamily="34" charset="0"/>
              </a:endParaRPr>
            </a:p>
            <a:p>
              <a:pPr marL="0" marR="0" lvl="0" indent="0" algn="l" defTabSz="829417" rtl="0" eaLnBrk="1" fontAlgn="auto" latinLnBrk="0" hangingPunct="1">
                <a:lnSpc>
                  <a:spcPct val="100000"/>
                </a:lnSpc>
                <a:spcBef>
                  <a:spcPts val="0"/>
                </a:spcBef>
                <a:spcAft>
                  <a:spcPts val="0"/>
                </a:spcAft>
                <a:buClrTx/>
                <a:buSzTx/>
                <a:buFont typeface="Calibri" panose="020B0604020202020204" pitchFamily="34" charset="0"/>
                <a:buNone/>
                <a:tabLst/>
                <a:defRPr/>
              </a:pPr>
              <a:r>
                <a:rPr lang="nl-NL" sz="1050" b="1" i="1" u="none" cap="all" baseline="0" noProof="1">
                  <a:solidFill>
                    <a:schemeClr val="accent1"/>
                  </a:solidFill>
                  <a:latin typeface="Calibri Light" panose="020F0302020204030204" pitchFamily="34" charset="0"/>
                  <a:cs typeface="Calibri Light" panose="020F0302020204030204" pitchFamily="34" charset="0"/>
                </a:rPr>
                <a:t>Tip</a:t>
              </a:r>
              <a:r>
                <a:rPr lang="nl-NL" sz="1050" b="1" i="1" u="none" baseline="0" noProof="1">
                  <a:solidFill>
                    <a:schemeClr val="tx1"/>
                  </a:solidFill>
                  <a:latin typeface="Calibri Light" panose="020F0302020204030204" pitchFamily="34" charset="0"/>
                  <a:cs typeface="Calibri Light" panose="020F0302020204030204" pitchFamily="34" charset="0"/>
                </a:rPr>
                <a:t>: </a:t>
              </a:r>
              <a:r>
                <a:rPr lang="nl-NL" sz="1050" b="0" i="1" u="none" baseline="0" noProof="1">
                  <a:solidFill>
                    <a:schemeClr val="tx1"/>
                  </a:solidFill>
                  <a:latin typeface="Calibri Light" panose="020F0302020204030204" pitchFamily="34" charset="0"/>
                  <a:cs typeface="Calibri Light" panose="020F0302020204030204" pitchFamily="34" charset="0"/>
                </a:rPr>
                <a:t>in plaats van de Tab-toets kun je ook deze knoppen gebruiken (op de Start-tab):</a:t>
              </a:r>
            </a:p>
          </p:txBody>
        </p:sp>
        <p:pic>
          <p:nvPicPr>
            <p:cNvPr id="131" name="Icon Inspringen">
              <a:extLst>
                <a:ext uri="{FF2B5EF4-FFF2-40B4-BE49-F238E27FC236}">
                  <a16:creationId xmlns:a16="http://schemas.microsoft.com/office/drawing/2014/main" id="{CF43F927-00B0-4D5B-B697-0D4CC3EA58D3}"/>
                </a:ext>
              </a:extLst>
            </p:cNvPr>
            <p:cNvPicPr>
              <a:picLocks noChangeAspect="1"/>
            </p:cNvPicPr>
            <p:nvPr userDrawn="1"/>
          </p:nvPicPr>
          <p:blipFill>
            <a:blip r:embed="rId4">
              <a:extLst>
                <a:ext uri="{28A0092B-C50C-407E-A947-70E740481C1C}">
                  <a14:useLocalDpi xmlns:a14="http://schemas.microsoft.com/office/drawing/2010/main" val="0"/>
                </a:ext>
              </a:extLst>
            </a:blip>
            <a:srcRect/>
            <a:stretch/>
          </p:blipFill>
          <p:spPr>
            <a:xfrm>
              <a:off x="-1663475" y="5628215"/>
              <a:ext cx="419158" cy="178143"/>
            </a:xfrm>
            <a:prstGeom prst="rect">
              <a:avLst/>
            </a:prstGeom>
          </p:spPr>
        </p:pic>
        <p:cxnSp>
          <p:nvCxnSpPr>
            <p:cNvPr id="132" name="Lijn">
              <a:extLst>
                <a:ext uri="{FF2B5EF4-FFF2-40B4-BE49-F238E27FC236}">
                  <a16:creationId xmlns:a16="http://schemas.microsoft.com/office/drawing/2014/main" id="{55783685-606D-41B5-B8A6-C63AC95E381A}"/>
                </a:ext>
              </a:extLst>
            </p:cNvPr>
            <p:cNvCxnSpPr>
              <a:cxnSpLocks/>
            </p:cNvCxnSpPr>
            <p:nvPr userDrawn="1"/>
          </p:nvCxnSpPr>
          <p:spPr>
            <a:xfrm>
              <a:off x="-2564091" y="1923866"/>
              <a:ext cx="23040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33" name="Screenprint stijlen">
              <a:extLst>
                <a:ext uri="{FF2B5EF4-FFF2-40B4-BE49-F238E27FC236}">
                  <a16:creationId xmlns:a16="http://schemas.microsoft.com/office/drawing/2014/main" id="{86BD6095-FD1D-4D21-8E99-06BCB4E7C812}"/>
                </a:ext>
              </a:extLst>
            </p:cNvPr>
            <p:cNvPicPr>
              <a:picLocks noChangeAspect="1"/>
            </p:cNvPicPr>
            <p:nvPr userDrawn="1"/>
          </p:nvPicPr>
          <p:blipFill>
            <a:blip r:embed="rId5">
              <a:extLst>
                <a:ext uri="{28A0092B-C50C-407E-A947-70E740481C1C}">
                  <a14:useLocalDpi xmlns:a14="http://schemas.microsoft.com/office/drawing/2010/main" val="0"/>
                </a:ext>
              </a:extLst>
            </a:blip>
            <a:srcRect/>
            <a:stretch/>
          </p:blipFill>
          <p:spPr>
            <a:xfrm>
              <a:off x="-2062502" y="2262432"/>
              <a:ext cx="1057265" cy="1037867"/>
            </a:xfrm>
            <a:prstGeom prst="rect">
              <a:avLst/>
            </a:prstGeom>
          </p:spPr>
        </p:pic>
      </p:grpSp>
      <p:grpSp>
        <p:nvGrpSpPr>
          <p:cNvPr id="134" name="Tip Foto instellen">
            <a:extLst>
              <a:ext uri="{FF2B5EF4-FFF2-40B4-BE49-F238E27FC236}">
                <a16:creationId xmlns:a16="http://schemas.microsoft.com/office/drawing/2014/main" id="{36DEFC1B-2E82-48C4-A6CC-F2001A75A195}"/>
              </a:ext>
            </a:extLst>
          </p:cNvPr>
          <p:cNvGrpSpPr/>
          <p:nvPr userDrawn="1"/>
        </p:nvGrpSpPr>
        <p:grpSpPr>
          <a:xfrm>
            <a:off x="6641622" y="1391508"/>
            <a:ext cx="2304000" cy="5009064"/>
            <a:chOff x="6633481" y="1391507"/>
            <a:chExt cx="2304000" cy="5009064"/>
          </a:xfrm>
        </p:grpSpPr>
        <p:sp>
          <p:nvSpPr>
            <p:cNvPr id="135" name="Tip tekst">
              <a:extLst>
                <a:ext uri="{FF2B5EF4-FFF2-40B4-BE49-F238E27FC236}">
                  <a16:creationId xmlns:a16="http://schemas.microsoft.com/office/drawing/2014/main" id="{DAFF4126-7BC9-40F2-A4AD-0897615BC5FC}"/>
                </a:ext>
              </a:extLst>
            </p:cNvPr>
            <p:cNvSpPr txBox="1"/>
            <p:nvPr userDrawn="1"/>
          </p:nvSpPr>
          <p:spPr>
            <a:xfrm>
              <a:off x="6633481" y="1391507"/>
              <a:ext cx="2304000" cy="5009064"/>
            </a:xfrm>
            <a:prstGeom prst="rect">
              <a:avLst/>
            </a:prstGeom>
            <a:noFill/>
          </p:spPr>
          <p:txBody>
            <a:bodyPr wrap="square" lIns="0" tIns="0" rIns="0" bIns="0" rtlCol="0">
              <a:spAutoFit/>
            </a:bodyPr>
            <a:lstStyle/>
            <a:p>
              <a:pPr marL="0" algn="l" defTabSz="531979" rtl="0" eaLnBrk="1" latinLnBrk="0" hangingPunct="1">
                <a:lnSpc>
                  <a:spcPct val="100000"/>
                </a:lnSpc>
              </a:pPr>
              <a:r>
                <a:rPr lang="nl-NL" sz="1050" b="1" kern="1200" cap="all" baseline="0" noProof="1">
                  <a:solidFill>
                    <a:schemeClr val="accent1"/>
                  </a:solidFill>
                  <a:latin typeface="Calibri Light" panose="020F0302020204030204" pitchFamily="34" charset="0"/>
                  <a:ea typeface="+mn-ea"/>
                  <a:cs typeface="Calibri Light" panose="020F0302020204030204" pitchFamily="34" charset="0"/>
                </a:rPr>
                <a:t>Foto instellen</a:t>
              </a:r>
            </a:p>
            <a:p>
              <a:pPr marL="0" algn="l" defTabSz="531979" rtl="0" eaLnBrk="1" latinLnBrk="0" hangingPunct="1">
                <a:lnSpc>
                  <a:spcPct val="100000"/>
                </a:lnSpc>
              </a:pPr>
              <a:endParaRPr lang="nl-NL" sz="1050" b="0" kern="1200" cap="none" baseline="0" noProof="1">
                <a:solidFill>
                  <a:schemeClr val="tx1"/>
                </a:solidFill>
                <a:latin typeface="Calibri Light" panose="020F0302020204030204" pitchFamily="34" charset="0"/>
                <a:ea typeface="+mn-ea"/>
                <a:cs typeface="Calibri Light" panose="020F0302020204030204" pitchFamily="34" charset="0"/>
              </a:endParaRPr>
            </a:p>
            <a:p>
              <a:pPr>
                <a:lnSpc>
                  <a:spcPct val="100000"/>
                </a:lnSpc>
              </a:pPr>
              <a:r>
                <a:rPr lang="nl-NL" sz="1050" baseline="0" noProof="1">
                  <a:solidFill>
                    <a:schemeClr val="tx1"/>
                  </a:solidFill>
                  <a:latin typeface="Calibri Light" panose="020F0302020204030204" pitchFamily="34" charset="0"/>
                  <a:cs typeface="Calibri Light" panose="020F0302020204030204" pitchFamily="34" charset="0"/>
                </a:rPr>
                <a:t>Een fotokader wordt altijd vanuit het midden van de gekozen foto gevuld. </a:t>
              </a: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r>
                <a:rPr lang="nl-NL" sz="1050" b="0" i="0" u="none" baseline="0" noProof="1">
                  <a:solidFill>
                    <a:schemeClr val="tx1"/>
                  </a:solidFill>
                  <a:latin typeface="Calibri Light" panose="020F0302020204030204" pitchFamily="34" charset="0"/>
                  <a:cs typeface="Calibri Light" panose="020F0302020204030204" pitchFamily="34" charset="0"/>
                </a:rPr>
                <a:t>Als je een ander gedeelte van de foto wilt zien, gebruik je de functie ‘bijsnijden’:</a:t>
              </a: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Klik op de foto.</a:t>
              </a: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Op tab </a:t>
              </a:r>
              <a:r>
                <a:rPr lang="nl-NL" sz="1050" b="1" i="0" u="none" baseline="0" noProof="1">
                  <a:solidFill>
                    <a:schemeClr val="tx1"/>
                  </a:solidFill>
                  <a:latin typeface="Calibri Light" panose="020F0302020204030204" pitchFamily="34" charset="0"/>
                  <a:cs typeface="Calibri Light" panose="020F0302020204030204" pitchFamily="34" charset="0"/>
                </a:rPr>
                <a:t>Afbeeldingsopmaak</a:t>
              </a:r>
              <a:r>
                <a:rPr lang="nl-NL" sz="1050" b="0" i="0" u="none" baseline="0" noProof="1">
                  <a:solidFill>
                    <a:schemeClr val="tx1"/>
                  </a:solidFill>
                  <a:latin typeface="Calibri Light" panose="020F0302020204030204" pitchFamily="34" charset="0"/>
                  <a:cs typeface="Calibri Light" panose="020F0302020204030204" pitchFamily="34" charset="0"/>
                </a:rPr>
                <a:t>: klik op </a:t>
              </a:r>
              <a:r>
                <a:rPr lang="nl-NL" sz="1050" b="1" i="0" u="none" baseline="0" noProof="1">
                  <a:solidFill>
                    <a:schemeClr val="tx1"/>
                  </a:solidFill>
                  <a:latin typeface="Calibri Light" panose="020F0302020204030204" pitchFamily="34" charset="0"/>
                  <a:cs typeface="Calibri Light" panose="020F0302020204030204" pitchFamily="34" charset="0"/>
                </a:rPr>
                <a:t>Bijsnijden</a:t>
              </a:r>
              <a:r>
                <a:rPr lang="nl-NL" sz="1050" b="0" i="0" u="none" baseline="0" noProof="1">
                  <a:solidFill>
                    <a:schemeClr val="tx1"/>
                  </a:solidFill>
                  <a:latin typeface="Calibri Light" panose="020F0302020204030204" pitchFamily="34" charset="0"/>
                  <a:cs typeface="Calibri Light" panose="020F0302020204030204" pitchFamily="34" charset="0"/>
                </a:rPr>
                <a:t>:</a:t>
              </a:r>
            </a:p>
            <a:p>
              <a:pPr marL="143991" indent="-143991">
                <a:lnSpc>
                  <a:spcPct val="100000"/>
                </a:lnSpc>
                <a:buSzPct val="85000"/>
                <a:buFont typeface="Calibri" panose="020B0604020202020204" pitchFamily="34" charset="0"/>
                <a:buChar cha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indent="-143991">
                <a:lnSpc>
                  <a:spcPct val="100000"/>
                </a:lnSpc>
                <a:buSzPct val="85000"/>
                <a:buFont typeface="Calibri" panose="020B0604020202020204" pitchFamily="34" charset="0"/>
                <a:buChar cha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indent="-143991">
                <a:lnSpc>
                  <a:spcPct val="100000"/>
                </a:lnSpc>
                <a:buSzPct val="85000"/>
                <a:buFont typeface="Calibri" panose="020B0604020202020204" pitchFamily="34" charset="0"/>
                <a:buChar cha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indent="-143991">
                <a:lnSpc>
                  <a:spcPct val="100000"/>
                </a:lnSpc>
                <a:buSzPct val="85000"/>
                <a:buFont typeface="Calibri" panose="020B0604020202020204" pitchFamily="34" charset="0"/>
                <a:buChar cha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Nu kun je de foto bewegen en daarmee het gewenste deel in beeld schuiven. Ook kun je de foto vergroten/ verkleinen door met de ronde witte greepjes in de hoeken te slepen.</a:t>
              </a: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Klik naast het kader om de bijsnijden-functie te verlaten.</a:t>
              </a:r>
            </a:p>
            <a:p>
              <a:pPr marL="0" indent="0">
                <a:lnSpc>
                  <a:spcPct val="100000"/>
                </a:lnSpc>
                <a:buFont typeface="Calibri" panose="020B0604020202020204" pitchFamily="34" charset="0"/>
                <a:buNone/>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0" indent="0" algn="l" defTabSz="531979" rtl="0" eaLnBrk="1" latinLnBrk="0" hangingPunct="1">
                <a:lnSpc>
                  <a:spcPct val="100000"/>
                </a:lnSpc>
                <a:buFont typeface="Calibri" panose="020B0604020202020204" pitchFamily="34" charset="0"/>
                <a:buNone/>
              </a:pPr>
              <a:r>
                <a:rPr lang="nl-NL" sz="1050" b="1" kern="1200" cap="all" baseline="0" noProof="1">
                  <a:solidFill>
                    <a:schemeClr val="accent1"/>
                  </a:solidFill>
                  <a:latin typeface="Calibri Light" panose="020F0302020204030204" pitchFamily="34" charset="0"/>
                  <a:ea typeface="+mn-ea"/>
                  <a:cs typeface="Calibri Light" panose="020F0302020204030204" pitchFamily="34" charset="0"/>
                </a:rPr>
                <a:t>Andere foto kiezen</a:t>
              </a:r>
            </a:p>
            <a:p>
              <a:pPr marL="0" indent="0" algn="l" defTabSz="531979" rtl="0" eaLnBrk="1" latinLnBrk="0" hangingPunct="1">
                <a:lnSpc>
                  <a:spcPct val="100000"/>
                </a:lnSpc>
                <a:buFont typeface="Calibri" panose="020B0604020202020204" pitchFamily="34" charset="0"/>
                <a:buNone/>
              </a:pPr>
              <a:endParaRPr lang="nl-NL" sz="1050" b="0" kern="1200" cap="none" baseline="0" noProof="1">
                <a:solidFill>
                  <a:schemeClr val="tx1"/>
                </a:solidFill>
                <a:latin typeface="Calibri Light" panose="020F0302020204030204" pitchFamily="34" charset="0"/>
                <a:ea typeface="+mn-ea"/>
                <a:cs typeface="Calibri Light" panose="020F0302020204030204" pitchFamily="34" charset="0"/>
              </a:endParaRP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Selecteer de foto.</a:t>
              </a: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Druk op </a:t>
              </a:r>
              <a:r>
                <a:rPr lang="nl-NL" sz="1050" b="1" i="0" u="none" baseline="0" noProof="1">
                  <a:solidFill>
                    <a:schemeClr val="tx1"/>
                  </a:solidFill>
                  <a:latin typeface="Calibri Light" panose="020F0302020204030204" pitchFamily="34" charset="0"/>
                  <a:cs typeface="Calibri Light" panose="020F0302020204030204" pitchFamily="34" charset="0"/>
                </a:rPr>
                <a:t>[Delete]</a:t>
              </a: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marR="0" lvl="0" indent="-143991" algn="l" defTabSz="829402"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r>
                <a:rPr lang="nl-NL" sz="1050" b="0" i="0" u="none" baseline="0" noProof="1">
                  <a:solidFill>
                    <a:schemeClr val="tx1"/>
                  </a:solidFill>
                  <a:latin typeface="Calibri Light" panose="020F0302020204030204" pitchFamily="34" charset="0"/>
                  <a:cs typeface="Calibri Light" panose="020F0302020204030204" pitchFamily="34" charset="0"/>
                </a:rPr>
                <a:t>Op tab </a:t>
              </a:r>
              <a:r>
                <a:rPr lang="nl-NL" sz="1050" b="1" i="0" u="none" baseline="0" noProof="1">
                  <a:solidFill>
                    <a:schemeClr val="tx1"/>
                  </a:solidFill>
                  <a:latin typeface="Calibri Light" panose="020F0302020204030204" pitchFamily="34" charset="0"/>
                  <a:cs typeface="Calibri Light" panose="020F0302020204030204" pitchFamily="34" charset="0"/>
                </a:rPr>
                <a:t>Start</a:t>
              </a:r>
              <a:r>
                <a:rPr lang="nl-NL" sz="1050" b="0" i="0" u="none" baseline="0" noProof="1">
                  <a:solidFill>
                    <a:schemeClr val="tx1"/>
                  </a:solidFill>
                  <a:latin typeface="Calibri Light" panose="020F0302020204030204" pitchFamily="34" charset="0"/>
                  <a:cs typeface="Calibri Light" panose="020F0302020204030204" pitchFamily="34" charset="0"/>
                </a:rPr>
                <a:t>:</a:t>
              </a:r>
              <a:r>
                <a:rPr lang="nl-NL" sz="1050" b="1" i="0" u="none" baseline="0" noProof="1">
                  <a:solidFill>
                    <a:schemeClr val="tx1"/>
                  </a:solidFill>
                  <a:latin typeface="Calibri Light" panose="020F0302020204030204" pitchFamily="34" charset="0"/>
                  <a:cs typeface="Calibri Light" panose="020F0302020204030204" pitchFamily="34" charset="0"/>
                </a:rPr>
                <a:t> </a:t>
              </a:r>
              <a:r>
                <a:rPr lang="nl-NL" sz="1050" b="0" i="0" u="none" baseline="0" noProof="1">
                  <a:solidFill>
                    <a:schemeClr val="tx1"/>
                  </a:solidFill>
                  <a:latin typeface="Calibri Light" panose="020F0302020204030204" pitchFamily="34" charset="0"/>
                  <a:cs typeface="Calibri Light" panose="020F0302020204030204" pitchFamily="34" charset="0"/>
                </a:rPr>
                <a:t>klik op </a:t>
              </a:r>
              <a:r>
                <a:rPr lang="nl-NL" sz="1050" b="1" i="0" u="none" baseline="0" noProof="1">
                  <a:solidFill>
                    <a:schemeClr val="tx1"/>
                  </a:solidFill>
                  <a:latin typeface="Calibri Light" panose="020F0302020204030204" pitchFamily="34" charset="0"/>
                  <a:cs typeface="Calibri Light" panose="020F0302020204030204" pitchFamily="34" charset="0"/>
                </a:rPr>
                <a:t>Opnieuw instellen</a:t>
              </a:r>
              <a:r>
                <a:rPr lang="nl-NL" sz="1050" b="0" i="0" u="none" baseline="0" noProof="1">
                  <a:solidFill>
                    <a:schemeClr val="tx1"/>
                  </a:solidFill>
                  <a:latin typeface="Calibri Light" panose="020F0302020204030204" pitchFamily="34" charset="0"/>
                  <a:cs typeface="Calibri Light" panose="020F0302020204030204" pitchFamily="34" charset="0"/>
                </a:rPr>
                <a:t>:</a:t>
              </a:r>
            </a:p>
            <a:p>
              <a:pPr marL="143991" marR="0" lvl="0" indent="-143991" algn="l" defTabSz="829402"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marR="0" lvl="0" indent="-143991" algn="l" defTabSz="829402"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endParaRPr lang="nl-NL" sz="1050" b="1" i="0" u="none" baseline="0" noProof="1">
                <a:solidFill>
                  <a:schemeClr val="tx1"/>
                </a:solidFill>
                <a:latin typeface="Calibri Light" panose="020F0302020204030204" pitchFamily="34" charset="0"/>
                <a:cs typeface="Calibri Light" panose="020F0302020204030204" pitchFamily="34" charset="0"/>
              </a:endParaRP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Kies een nieuwe foto volgens de aanwijzingen.</a:t>
              </a:r>
            </a:p>
          </p:txBody>
        </p:sp>
        <p:cxnSp>
          <p:nvCxnSpPr>
            <p:cNvPr id="136" name="Lijn">
              <a:extLst>
                <a:ext uri="{FF2B5EF4-FFF2-40B4-BE49-F238E27FC236}">
                  <a16:creationId xmlns:a16="http://schemas.microsoft.com/office/drawing/2014/main" id="{A8E43A82-FA65-4B50-9828-C4740E9E741A}"/>
                </a:ext>
              </a:extLst>
            </p:cNvPr>
            <p:cNvCxnSpPr>
              <a:cxnSpLocks/>
            </p:cNvCxnSpPr>
            <p:nvPr userDrawn="1"/>
          </p:nvCxnSpPr>
          <p:spPr>
            <a:xfrm>
              <a:off x="6633481" y="1584000"/>
              <a:ext cx="2304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7" name="Lijn">
              <a:extLst>
                <a:ext uri="{FF2B5EF4-FFF2-40B4-BE49-F238E27FC236}">
                  <a16:creationId xmlns:a16="http://schemas.microsoft.com/office/drawing/2014/main" id="{0150E791-AE56-48CE-BD8B-44B868408D75}"/>
                </a:ext>
              </a:extLst>
            </p:cNvPr>
            <p:cNvCxnSpPr>
              <a:cxnSpLocks/>
            </p:cNvCxnSpPr>
            <p:nvPr userDrawn="1"/>
          </p:nvCxnSpPr>
          <p:spPr>
            <a:xfrm>
              <a:off x="6633481" y="5127989"/>
              <a:ext cx="23040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38" name="Icon Bijsnijden" descr="Afbeelding met tafel&#10;&#10;Automatisch gegenereerde beschrijving">
              <a:extLst>
                <a:ext uri="{FF2B5EF4-FFF2-40B4-BE49-F238E27FC236}">
                  <a16:creationId xmlns:a16="http://schemas.microsoft.com/office/drawing/2014/main" id="{4B64F629-3218-474E-A1F5-909319BB8D0C}"/>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7296542" y="2948859"/>
              <a:ext cx="562053" cy="724001"/>
            </a:xfrm>
            <a:prstGeom prst="rect">
              <a:avLst/>
            </a:prstGeom>
          </p:spPr>
        </p:pic>
        <p:pic>
          <p:nvPicPr>
            <p:cNvPr id="139" name="Icon Opnieuw instellen">
              <a:extLst>
                <a:ext uri="{FF2B5EF4-FFF2-40B4-BE49-F238E27FC236}">
                  <a16:creationId xmlns:a16="http://schemas.microsoft.com/office/drawing/2014/main" id="{ECEAD7ED-CCA4-47A3-9804-4095FAD53DD8}"/>
                </a:ext>
              </a:extLst>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7132014" y="5743449"/>
              <a:ext cx="1181265" cy="257211"/>
            </a:xfrm>
            <a:prstGeom prst="rect">
              <a:avLst/>
            </a:prstGeom>
          </p:spPr>
        </p:pic>
      </p:grpSp>
      <p:grpSp>
        <p:nvGrpSpPr>
          <p:cNvPr id="140" name="Tip Dia herstellen">
            <a:extLst>
              <a:ext uri="{FF2B5EF4-FFF2-40B4-BE49-F238E27FC236}">
                <a16:creationId xmlns:a16="http://schemas.microsoft.com/office/drawing/2014/main" id="{50F5CC48-804D-426E-8495-1935FB72D7E5}"/>
              </a:ext>
            </a:extLst>
          </p:cNvPr>
          <p:cNvGrpSpPr/>
          <p:nvPr userDrawn="1"/>
        </p:nvGrpSpPr>
        <p:grpSpPr>
          <a:xfrm>
            <a:off x="9375155" y="1391510"/>
            <a:ext cx="2304000" cy="4201150"/>
            <a:chOff x="9375155" y="1391507"/>
            <a:chExt cx="2304000" cy="4201150"/>
          </a:xfrm>
        </p:grpSpPr>
        <p:sp>
          <p:nvSpPr>
            <p:cNvPr id="141" name="Tip tekst">
              <a:extLst>
                <a:ext uri="{FF2B5EF4-FFF2-40B4-BE49-F238E27FC236}">
                  <a16:creationId xmlns:a16="http://schemas.microsoft.com/office/drawing/2014/main" id="{F03604F6-D217-4100-8DC7-447C5DF07B76}"/>
                </a:ext>
              </a:extLst>
            </p:cNvPr>
            <p:cNvSpPr txBox="1"/>
            <p:nvPr userDrawn="1"/>
          </p:nvSpPr>
          <p:spPr>
            <a:xfrm>
              <a:off x="9375155" y="1391507"/>
              <a:ext cx="2304000" cy="4201150"/>
            </a:xfrm>
            <a:prstGeom prst="rect">
              <a:avLst/>
            </a:prstGeom>
            <a:noFill/>
          </p:spPr>
          <p:txBody>
            <a:bodyPr wrap="square" lIns="0" tIns="0" rIns="0" bIns="0" rtlCol="0">
              <a:spAutoFit/>
            </a:bodyPr>
            <a:lstStyle/>
            <a:p>
              <a:pPr>
                <a:lnSpc>
                  <a:spcPct val="100000"/>
                </a:lnSpc>
              </a:pPr>
              <a:r>
                <a:rPr lang="nl-NL" sz="1050" b="1" cap="all" baseline="0" noProof="1">
                  <a:solidFill>
                    <a:schemeClr val="accent1"/>
                  </a:solidFill>
                  <a:latin typeface="Calibri Light" panose="020F0302020204030204" pitchFamily="34" charset="0"/>
                  <a:cs typeface="Calibri Light" panose="020F0302020204030204" pitchFamily="34" charset="0"/>
                </a:rPr>
                <a:t>Dia herstellen</a:t>
              </a:r>
            </a:p>
            <a:p>
              <a:pPr>
                <a:lnSpc>
                  <a:spcPct val="100000"/>
                </a:lnSpc>
              </a:pPr>
              <a:endParaRPr lang="nl-NL" sz="1050" b="0" cap="none" baseline="0" noProof="1">
                <a:solidFill>
                  <a:schemeClr val="tx1"/>
                </a:solidFill>
                <a:latin typeface="Calibri Light" panose="020F0302020204030204" pitchFamily="34" charset="0"/>
                <a:cs typeface="Calibri Light" panose="020F0302020204030204" pitchFamily="34" charset="0"/>
              </a:endParaRPr>
            </a:p>
            <a:p>
              <a:pPr marL="0" marR="0" lvl="0" indent="0" algn="l" defTabSz="531979" rtl="0" eaLnBrk="1" fontAlgn="auto" latinLnBrk="0" hangingPunct="1">
                <a:lnSpc>
                  <a:spcPct val="100000"/>
                </a:lnSpc>
                <a:spcBef>
                  <a:spcPts val="0"/>
                </a:spcBef>
                <a:spcAft>
                  <a:spcPts val="0"/>
                </a:spcAft>
                <a:buClrTx/>
                <a:buSzTx/>
                <a:buFont typeface="Calibri" panose="020B0604020202020204" pitchFamily="34" charset="0"/>
                <a:buNone/>
                <a:tabLst/>
                <a:defRPr/>
              </a:pPr>
              <a:r>
                <a:rPr lang="nl-NL" sz="1050" b="0" i="0" u="none" baseline="0" noProof="1">
                  <a:solidFill>
                    <a:schemeClr val="tx1"/>
                  </a:solidFill>
                  <a:latin typeface="Calibri Light" panose="020F0302020204030204" pitchFamily="34" charset="0"/>
                  <a:cs typeface="Calibri Light" panose="020F0302020204030204" pitchFamily="34" charset="0"/>
                </a:rPr>
                <a:t>Als de dia-elementen niet (meer) op de juiste manier (over elkaar) liggen kun je de dia-indeling herstellen:</a:t>
              </a:r>
            </a:p>
            <a:p>
              <a:pPr marL="0" marR="0" lvl="0" indent="0" algn="l" defTabSz="531979" rtl="0" eaLnBrk="1" fontAlgn="auto" latinLnBrk="0" hangingPunct="1">
                <a:lnSpc>
                  <a:spcPct val="100000"/>
                </a:lnSpc>
                <a:spcBef>
                  <a:spcPts val="0"/>
                </a:spcBef>
                <a:spcAft>
                  <a:spcPts val="0"/>
                </a:spcAft>
                <a:buClrTx/>
                <a:buSzTx/>
                <a:buFont typeface="Calibri" panose="020B0604020202020204" pitchFamily="34" charset="0"/>
                <a:buNone/>
                <a:tabLst/>
                <a:defRP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0" marR="0" lvl="0" indent="0" algn="l" defTabSz="531979" rtl="0" eaLnBrk="1" fontAlgn="auto" latinLnBrk="0" hangingPunct="1">
                <a:lnSpc>
                  <a:spcPct val="100000"/>
                </a:lnSpc>
                <a:spcBef>
                  <a:spcPts val="0"/>
                </a:spcBef>
                <a:spcAft>
                  <a:spcPts val="0"/>
                </a:spcAft>
                <a:buClrTx/>
                <a:buSzTx/>
                <a:buFont typeface="Calibri" panose="020B0604020202020204" pitchFamily="34" charset="0"/>
                <a:buNone/>
                <a:tabLst/>
                <a:defRPr/>
              </a:pPr>
              <a:r>
                <a:rPr lang="nl-NL" sz="1050" b="0" i="0" u="sng" cap="all" baseline="0" noProof="1">
                  <a:solidFill>
                    <a:schemeClr val="accent1"/>
                  </a:solidFill>
                  <a:latin typeface="Calibri Light" panose="020F0302020204030204" pitchFamily="34" charset="0"/>
                  <a:cs typeface="Calibri Light" panose="020F0302020204030204" pitchFamily="34" charset="0"/>
                </a:rPr>
                <a:t>Stap 1:</a:t>
              </a:r>
            </a:p>
            <a:p>
              <a:pPr marL="0" marR="0" lvl="0" indent="0" algn="l" defTabSz="531979" rtl="0" eaLnBrk="1" fontAlgn="auto" latinLnBrk="0" hangingPunct="1">
                <a:lnSpc>
                  <a:spcPct val="100000"/>
                </a:lnSpc>
                <a:spcBef>
                  <a:spcPts val="0"/>
                </a:spcBef>
                <a:spcAft>
                  <a:spcPts val="0"/>
                </a:spcAft>
                <a:buClrTx/>
                <a:buSzTx/>
                <a:buFont typeface="Calibri" panose="020B0604020202020204" pitchFamily="34" charset="0"/>
                <a:buNone/>
                <a:tabLst/>
                <a:defRPr/>
              </a:pPr>
              <a:r>
                <a:rPr lang="nl-NL" sz="1050" b="0" i="0" u="none" baseline="0" noProof="1">
                  <a:solidFill>
                    <a:schemeClr val="tx1"/>
                  </a:solidFill>
                  <a:latin typeface="Calibri Light" panose="020F0302020204030204" pitchFamily="34" charset="0"/>
                  <a:cs typeface="Calibri Light" panose="020F0302020204030204" pitchFamily="34" charset="0"/>
                </a:rPr>
                <a:t>Verwijder eerst de bijsnijdingen van foto’s op deze dia (anders raken ze in STAP 2 verloren): </a:t>
              </a:r>
            </a:p>
            <a:p>
              <a:pPr marL="143991" marR="0" lvl="1" indent="-143991" algn="l" defTabSz="531979"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r>
                <a:rPr lang="nl-NL" sz="1050" b="0" i="0" u="none" kern="1200" baseline="0" noProof="1">
                  <a:solidFill>
                    <a:schemeClr val="tx1"/>
                  </a:solidFill>
                  <a:latin typeface="Calibri Light" panose="020F0302020204030204" pitchFamily="34" charset="0"/>
                  <a:ea typeface="+mn-ea"/>
                  <a:cs typeface="Calibri Light" panose="020F0302020204030204" pitchFamily="34" charset="0"/>
                </a:rPr>
                <a:t>Klik op de foto. </a:t>
              </a:r>
            </a:p>
            <a:p>
              <a:pPr marL="143991" marR="0" lvl="1" indent="-143991" algn="l" defTabSz="531979"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r>
                <a:rPr lang="nl-NL" sz="1050" b="0" i="0" u="none" kern="1200" baseline="0" noProof="1">
                  <a:solidFill>
                    <a:schemeClr val="tx1"/>
                  </a:solidFill>
                  <a:latin typeface="Calibri Light" panose="020F0302020204030204" pitchFamily="34" charset="0"/>
                  <a:ea typeface="+mn-ea"/>
                  <a:cs typeface="Calibri Light" panose="020F0302020204030204" pitchFamily="34" charset="0"/>
                </a:rPr>
                <a:t>Op tab </a:t>
              </a:r>
              <a:r>
                <a:rPr lang="nl-NL" sz="1050" b="1" i="0" u="none" kern="1200" baseline="0" noProof="1">
                  <a:solidFill>
                    <a:schemeClr val="tx1"/>
                  </a:solidFill>
                  <a:latin typeface="Calibri Light" panose="020F0302020204030204" pitchFamily="34" charset="0"/>
                  <a:ea typeface="+mn-ea"/>
                  <a:cs typeface="Calibri Light" panose="020F0302020204030204" pitchFamily="34" charset="0"/>
                </a:rPr>
                <a:t>Afbeeldingsopmaak</a:t>
              </a:r>
              <a:r>
                <a:rPr lang="nl-NL" sz="1050" b="0" i="0" u="none" kern="1200" baseline="0" noProof="1">
                  <a:solidFill>
                    <a:schemeClr val="tx1"/>
                  </a:solidFill>
                  <a:latin typeface="Calibri Light" panose="020F0302020204030204" pitchFamily="34" charset="0"/>
                  <a:ea typeface="+mn-ea"/>
                  <a:cs typeface="Calibri Light" panose="020F0302020204030204" pitchFamily="34" charset="0"/>
                </a:rPr>
                <a:t>: klik op </a:t>
              </a:r>
              <a:r>
                <a:rPr lang="nl-NL" sz="1050" b="1" i="0" u="none" kern="1200" baseline="0" noProof="1">
                  <a:solidFill>
                    <a:schemeClr val="tx1"/>
                  </a:solidFill>
                  <a:latin typeface="Calibri Light" panose="020F0302020204030204" pitchFamily="34" charset="0"/>
                  <a:ea typeface="+mn-ea"/>
                  <a:cs typeface="Calibri Light" panose="020F0302020204030204" pitchFamily="34" charset="0"/>
                </a:rPr>
                <a:t>Afbeeldingen comprimeren</a:t>
              </a:r>
              <a:r>
                <a:rPr lang="nl-NL" sz="1050" b="0" i="0" u="none" kern="1200" baseline="0" noProof="1">
                  <a:solidFill>
                    <a:schemeClr val="tx1"/>
                  </a:solidFill>
                  <a:latin typeface="Calibri Light" panose="020F0302020204030204" pitchFamily="34" charset="0"/>
                  <a:ea typeface="+mn-ea"/>
                  <a:cs typeface="Calibri Light" panose="020F0302020204030204" pitchFamily="34" charset="0"/>
                </a:rPr>
                <a:t>:</a:t>
              </a:r>
            </a:p>
            <a:p>
              <a:pPr marL="143991" marR="0" lvl="0" indent="-143991" algn="l" defTabSz="1377955"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marR="0" lvl="0" indent="-143991" algn="l" defTabSz="1377955"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marR="0" lvl="0" indent="-143991" algn="l" defTabSz="1377955"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r>
                <a:rPr lang="nl-NL" sz="1050" b="0" i="0" u="none" baseline="0" noProof="1">
                  <a:solidFill>
                    <a:schemeClr val="tx1"/>
                  </a:solidFill>
                  <a:latin typeface="Calibri Light" panose="020F0302020204030204" pitchFamily="34" charset="0"/>
                  <a:cs typeface="Calibri Light" panose="020F0302020204030204" pitchFamily="34" charset="0"/>
                </a:rPr>
                <a:t>Selecteer </a:t>
              </a:r>
              <a:r>
                <a:rPr lang="nl-NL" sz="1050" b="1" i="0" u="none" baseline="0" noProof="1">
                  <a:solidFill>
                    <a:schemeClr val="tx1"/>
                  </a:solidFill>
                  <a:latin typeface="Calibri Light" panose="020F0302020204030204" pitchFamily="34" charset="0"/>
                  <a:cs typeface="Calibri Light" panose="020F0302020204030204" pitchFamily="34" charset="0"/>
                </a:rPr>
                <a:t>Bijgesneden gebieden van afbeeldingen verwijderen</a:t>
              </a:r>
              <a:r>
                <a:rPr lang="nl-NL" sz="1050" b="0" i="0" u="none" baseline="0" noProof="1">
                  <a:solidFill>
                    <a:schemeClr val="tx1"/>
                  </a:solidFill>
                  <a:latin typeface="Calibri Light" panose="020F0302020204030204" pitchFamily="34" charset="0"/>
                  <a:cs typeface="Calibri Light" panose="020F0302020204030204" pitchFamily="34" charset="0"/>
                </a:rPr>
                <a:t> en </a:t>
              </a:r>
              <a:r>
                <a:rPr lang="nl-NL" sz="1050" b="1" i="0" u="none" baseline="0" noProof="1">
                  <a:solidFill>
                    <a:schemeClr val="tx1"/>
                  </a:solidFill>
                  <a:latin typeface="Calibri Light" panose="020F0302020204030204" pitchFamily="34" charset="0"/>
                  <a:cs typeface="Calibri Light" panose="020F0302020204030204" pitchFamily="34" charset="0"/>
                </a:rPr>
                <a:t>Standaardresolutie gebruiken</a:t>
              </a:r>
              <a:r>
                <a:rPr lang="nl-NL" sz="1050" b="0" i="0" u="none" baseline="0" noProof="1">
                  <a:solidFill>
                    <a:schemeClr val="tx1"/>
                  </a:solidFill>
                  <a:latin typeface="Calibri Light" panose="020F0302020204030204" pitchFamily="34" charset="0"/>
                  <a:cs typeface="Calibri Light" panose="020F0302020204030204" pitchFamily="34" charset="0"/>
                </a:rPr>
                <a:t>.</a:t>
              </a:r>
            </a:p>
            <a:p>
              <a:pPr marL="143991" marR="0" lvl="0" indent="-143991" algn="l" defTabSz="1377955"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r>
                <a:rPr lang="nl-NL" sz="1050" b="0" i="0" u="none" baseline="0" noProof="1">
                  <a:solidFill>
                    <a:schemeClr val="tx1"/>
                  </a:solidFill>
                  <a:latin typeface="Calibri Light" panose="020F0302020204030204" pitchFamily="34" charset="0"/>
                  <a:cs typeface="Calibri Light" panose="020F0302020204030204" pitchFamily="34" charset="0"/>
                </a:rPr>
                <a:t>Sluit af met een klik op </a:t>
              </a:r>
              <a:r>
                <a:rPr lang="nl-NL" sz="1050" b="1" i="0" u="none" baseline="0" noProof="1">
                  <a:solidFill>
                    <a:schemeClr val="tx1"/>
                  </a:solidFill>
                  <a:latin typeface="Calibri Light" panose="020F0302020204030204" pitchFamily="34" charset="0"/>
                  <a:cs typeface="Calibri Light" panose="020F0302020204030204" pitchFamily="34" charset="0"/>
                </a:rPr>
                <a:t>OK</a:t>
              </a:r>
              <a:r>
                <a:rPr lang="nl-NL" sz="1050" b="0" i="0" u="none" baseline="0" noProof="1">
                  <a:solidFill>
                    <a:schemeClr val="tx1"/>
                  </a:solidFill>
                  <a:latin typeface="Calibri Light" panose="020F0302020204030204" pitchFamily="34" charset="0"/>
                  <a:cs typeface="Calibri Light" panose="020F0302020204030204" pitchFamily="34" charset="0"/>
                </a:rPr>
                <a:t>.</a:t>
              </a:r>
            </a:p>
            <a:p>
              <a:pPr marL="0" indent="0">
                <a:lnSpc>
                  <a:spcPct val="100000"/>
                </a:lnSpc>
                <a:buFont typeface="Calibri" panose="020B0604020202020204" pitchFamily="34" charset="0"/>
                <a:buNone/>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0" marR="0" lvl="0" indent="0" algn="l" defTabSz="531979" rtl="0" eaLnBrk="1" fontAlgn="auto" latinLnBrk="0" hangingPunct="1">
                <a:lnSpc>
                  <a:spcPct val="100000"/>
                </a:lnSpc>
                <a:spcBef>
                  <a:spcPts val="0"/>
                </a:spcBef>
                <a:spcAft>
                  <a:spcPts val="0"/>
                </a:spcAft>
                <a:buClrTx/>
                <a:buSzTx/>
                <a:buFont typeface="Calibri" panose="020B0604020202020204" pitchFamily="34" charset="0"/>
                <a:buNone/>
                <a:tabLst/>
                <a:defRPr/>
              </a:pPr>
              <a:r>
                <a:rPr lang="nl-NL" sz="1050" b="0" i="0" u="sng" cap="all" baseline="0" noProof="1">
                  <a:solidFill>
                    <a:schemeClr val="accent1"/>
                  </a:solidFill>
                  <a:latin typeface="Calibri Light" panose="020F0302020204030204" pitchFamily="34" charset="0"/>
                  <a:cs typeface="Calibri Light" panose="020F0302020204030204" pitchFamily="34" charset="0"/>
                </a:rPr>
                <a:t>Stap 2:</a:t>
              </a: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Op tab </a:t>
              </a:r>
              <a:r>
                <a:rPr lang="nl-NL" sz="1050" b="1" i="0" u="none" baseline="0" noProof="1">
                  <a:solidFill>
                    <a:schemeClr val="tx1"/>
                  </a:solidFill>
                  <a:latin typeface="Calibri Light" panose="020F0302020204030204" pitchFamily="34" charset="0"/>
                  <a:cs typeface="Calibri Light" panose="020F0302020204030204" pitchFamily="34" charset="0"/>
                </a:rPr>
                <a:t>Start</a:t>
              </a:r>
              <a:r>
                <a:rPr lang="nl-NL" sz="1050" b="0" i="0" u="none" baseline="0" noProof="1">
                  <a:solidFill>
                    <a:schemeClr val="tx1"/>
                  </a:solidFill>
                  <a:latin typeface="Calibri Light" panose="020F0302020204030204" pitchFamily="34" charset="0"/>
                  <a:cs typeface="Calibri Light" panose="020F0302020204030204" pitchFamily="34" charset="0"/>
                </a:rPr>
                <a:t>:</a:t>
              </a:r>
              <a:r>
                <a:rPr lang="nl-NL" sz="1050" b="1" i="0" u="none" baseline="0" noProof="1">
                  <a:solidFill>
                    <a:schemeClr val="tx1"/>
                  </a:solidFill>
                  <a:latin typeface="Calibri Light" panose="020F0302020204030204" pitchFamily="34" charset="0"/>
                  <a:cs typeface="Calibri Light" panose="020F0302020204030204" pitchFamily="34" charset="0"/>
                </a:rPr>
                <a:t> </a:t>
              </a:r>
              <a:r>
                <a:rPr lang="nl-NL" sz="1050" b="0" i="0" u="none" baseline="0" noProof="1">
                  <a:solidFill>
                    <a:schemeClr val="tx1"/>
                  </a:solidFill>
                  <a:latin typeface="Calibri Light" panose="020F0302020204030204" pitchFamily="34" charset="0"/>
                  <a:cs typeface="Calibri Light" panose="020F0302020204030204" pitchFamily="34" charset="0"/>
                </a:rPr>
                <a:t>klik op </a:t>
              </a:r>
              <a:r>
                <a:rPr lang="nl-NL" sz="1050" b="1" i="0" u="none" baseline="0" noProof="1">
                  <a:solidFill>
                    <a:schemeClr val="tx1"/>
                  </a:solidFill>
                  <a:latin typeface="Calibri Light" panose="020F0302020204030204" pitchFamily="34" charset="0"/>
                  <a:cs typeface="Calibri Light" panose="020F0302020204030204" pitchFamily="34" charset="0"/>
                </a:rPr>
                <a:t>Opnieuw instellen</a:t>
              </a:r>
              <a:r>
                <a:rPr lang="nl-NL" sz="1050" b="0" i="0" u="none" baseline="0" noProof="1">
                  <a:solidFill>
                    <a:schemeClr val="tx1"/>
                  </a:solidFill>
                  <a:latin typeface="Calibri Light" panose="020F0302020204030204" pitchFamily="34" charset="0"/>
                  <a:cs typeface="Calibri Light" panose="020F0302020204030204" pitchFamily="34" charset="0"/>
                </a:rPr>
                <a:t>:</a:t>
              </a:r>
            </a:p>
            <a:p>
              <a:pPr marL="0" indent="0">
                <a:lnSpc>
                  <a:spcPct val="100000"/>
                </a:lnSpc>
                <a:buFont typeface="Calibri" panose="020B0604020202020204" pitchFamily="34" charset="0"/>
                <a:buNone/>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0" indent="0">
                <a:lnSpc>
                  <a:spcPct val="100000"/>
                </a:lnSpc>
                <a:buFont typeface="Calibri" panose="020B0604020202020204" pitchFamily="34" charset="0"/>
                <a:buNone/>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0" indent="0">
                <a:lnSpc>
                  <a:spcPct val="100000"/>
                </a:lnSpc>
                <a:buFont typeface="Calibri" panose="020B0604020202020204" pitchFamily="34" charset="0"/>
                <a:buNone/>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0" marR="0" lvl="0" indent="0" algn="l" defTabSz="1377955" rtl="0" eaLnBrk="1" fontAlgn="auto" latinLnBrk="0" hangingPunct="1">
                <a:lnSpc>
                  <a:spcPct val="100000"/>
                </a:lnSpc>
                <a:spcBef>
                  <a:spcPts val="0"/>
                </a:spcBef>
                <a:spcAft>
                  <a:spcPts val="0"/>
                </a:spcAft>
                <a:buClrTx/>
                <a:buSzTx/>
                <a:buFont typeface="Calibri" panose="020B0604020202020204" pitchFamily="34" charset="0"/>
                <a:buNone/>
                <a:tabLst/>
                <a:defRPr/>
              </a:pPr>
              <a:endParaRPr lang="nl-NL" sz="1050" b="0" i="0" u="none" baseline="0" noProof="1">
                <a:solidFill>
                  <a:schemeClr val="tx1"/>
                </a:solidFill>
                <a:latin typeface="Calibri Light" panose="020F0302020204030204" pitchFamily="34" charset="0"/>
                <a:cs typeface="Calibri Light" panose="020F0302020204030204" pitchFamily="34" charset="0"/>
              </a:endParaRPr>
            </a:p>
          </p:txBody>
        </p:sp>
        <p:cxnSp>
          <p:nvCxnSpPr>
            <p:cNvPr id="142" name="Lijn">
              <a:extLst>
                <a:ext uri="{FF2B5EF4-FFF2-40B4-BE49-F238E27FC236}">
                  <a16:creationId xmlns:a16="http://schemas.microsoft.com/office/drawing/2014/main" id="{ECE3DE52-C3EA-4DC1-B3F9-EEA3DBCEEEF4}"/>
                </a:ext>
              </a:extLst>
            </p:cNvPr>
            <p:cNvCxnSpPr>
              <a:cxnSpLocks/>
            </p:cNvCxnSpPr>
            <p:nvPr userDrawn="1"/>
          </p:nvCxnSpPr>
          <p:spPr>
            <a:xfrm>
              <a:off x="9375155" y="1584000"/>
              <a:ext cx="23040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43" name="Icon Afbeeldingen comprimeren">
              <a:extLst>
                <a:ext uri="{FF2B5EF4-FFF2-40B4-BE49-F238E27FC236}">
                  <a16:creationId xmlns:a16="http://schemas.microsoft.com/office/drawing/2014/main" id="{242BF795-21CD-4CB0-B783-A5078CF86BBF}"/>
                </a:ext>
              </a:extLst>
            </p:cNvPr>
            <p:cNvPicPr>
              <a:picLocks noChangeAspect="1"/>
            </p:cNvPicPr>
            <p:nvPr userDrawn="1"/>
          </p:nvPicPr>
          <p:blipFill>
            <a:blip r:embed="rId8">
              <a:extLst>
                <a:ext uri="{28A0092B-C50C-407E-A947-70E740481C1C}">
                  <a14:useLocalDpi xmlns:a14="http://schemas.microsoft.com/office/drawing/2010/main" val="0"/>
                </a:ext>
              </a:extLst>
            </a:blip>
            <a:stretch/>
          </p:blipFill>
          <p:spPr>
            <a:xfrm>
              <a:off x="9511434" y="3464874"/>
              <a:ext cx="1705213" cy="228632"/>
            </a:xfrm>
            <a:prstGeom prst="rect">
              <a:avLst/>
            </a:prstGeom>
          </p:spPr>
        </p:pic>
        <p:pic>
          <p:nvPicPr>
            <p:cNvPr id="144" name="Icon Opnieuw instellen">
              <a:extLst>
                <a:ext uri="{FF2B5EF4-FFF2-40B4-BE49-F238E27FC236}">
                  <a16:creationId xmlns:a16="http://schemas.microsoft.com/office/drawing/2014/main" id="{0F159EE5-0DB6-44B4-B1E3-B600765D8FC5}"/>
                </a:ext>
              </a:extLst>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9778170" y="4937066"/>
              <a:ext cx="1181265" cy="257211"/>
            </a:xfrm>
            <a:prstGeom prst="rect">
              <a:avLst/>
            </a:prstGeom>
          </p:spPr>
        </p:pic>
      </p:grpSp>
      <p:sp>
        <p:nvSpPr>
          <p:cNvPr id="145" name="Tijdelijke aanduiding voor datum 1">
            <a:extLst>
              <a:ext uri="{FF2B5EF4-FFF2-40B4-BE49-F238E27FC236}">
                <a16:creationId xmlns:a16="http://schemas.microsoft.com/office/drawing/2014/main" id="{3FFF70E0-9C62-42C0-999D-79C0187433DB}"/>
              </a:ext>
            </a:extLst>
          </p:cNvPr>
          <p:cNvSpPr>
            <a:spLocks noGrp="1"/>
          </p:cNvSpPr>
          <p:nvPr>
            <p:ph type="dt" sz="half" idx="10"/>
          </p:nvPr>
        </p:nvSpPr>
        <p:spPr>
          <a:xfrm>
            <a:off x="-84432" y="6695008"/>
            <a:ext cx="36000" cy="307777"/>
          </a:xfrm>
          <a:prstGeom prst="rect">
            <a:avLst/>
          </a:prstGeom>
        </p:spPr>
        <p:txBody>
          <a:bodyPr>
            <a:spAutoFit/>
          </a:bodyPr>
          <a:lstStyle>
            <a:lvl1pPr>
              <a:defRPr sz="100">
                <a:solidFill>
                  <a:srgbClr val="E6E6E6"/>
                </a:solidFill>
              </a:defRPr>
            </a:lvl1pPr>
          </a:lstStyle>
          <a:p>
            <a:endParaRPr lang="nl-NL" dirty="0"/>
          </a:p>
        </p:txBody>
      </p:sp>
      <p:sp>
        <p:nvSpPr>
          <p:cNvPr id="146" name="Tijdelijke aanduiding voor voettekst 2">
            <a:extLst>
              <a:ext uri="{FF2B5EF4-FFF2-40B4-BE49-F238E27FC236}">
                <a16:creationId xmlns:a16="http://schemas.microsoft.com/office/drawing/2014/main" id="{C970C9C0-2814-41BA-938D-B4F9E5E41EFB}"/>
              </a:ext>
            </a:extLst>
          </p:cNvPr>
          <p:cNvSpPr>
            <a:spLocks noGrp="1"/>
          </p:cNvSpPr>
          <p:nvPr>
            <p:ph type="ftr" sz="quarter" idx="11"/>
          </p:nvPr>
        </p:nvSpPr>
        <p:spPr>
          <a:xfrm>
            <a:off x="-84432" y="6695010"/>
            <a:ext cx="36000" cy="907941"/>
          </a:xfrm>
          <a:prstGeom prst="rect">
            <a:avLst/>
          </a:prstGeom>
        </p:spPr>
        <p:txBody>
          <a:bodyPr>
            <a:spAutoFit/>
          </a:bodyPr>
          <a:lstStyle>
            <a:lvl1pPr>
              <a:defRPr sz="100">
                <a:solidFill>
                  <a:srgbClr val="E6E6E6"/>
                </a:solidFill>
              </a:defRPr>
            </a:lvl1pPr>
          </a:lstStyle>
          <a:p>
            <a:endParaRPr lang="nl-NL" dirty="0"/>
          </a:p>
        </p:txBody>
      </p:sp>
      <p:sp>
        <p:nvSpPr>
          <p:cNvPr id="147" name="Tijdelijke aanduiding voor dianummer 3">
            <a:extLst>
              <a:ext uri="{FF2B5EF4-FFF2-40B4-BE49-F238E27FC236}">
                <a16:creationId xmlns:a16="http://schemas.microsoft.com/office/drawing/2014/main" id="{0B7FD4F4-2E28-41DA-B738-FB098BA4F714}"/>
              </a:ext>
            </a:extLst>
          </p:cNvPr>
          <p:cNvSpPr>
            <a:spLocks noGrp="1"/>
          </p:cNvSpPr>
          <p:nvPr>
            <p:ph type="sldNum" sz="quarter" idx="12"/>
          </p:nvPr>
        </p:nvSpPr>
        <p:spPr>
          <a:xfrm>
            <a:off x="-84432" y="6695008"/>
            <a:ext cx="36000" cy="169277"/>
          </a:xfrm>
          <a:prstGeom prst="rect">
            <a:avLst/>
          </a:prstGeom>
        </p:spPr>
        <p:txBody>
          <a:bodyPr>
            <a:spAutoFit/>
          </a:bodyPr>
          <a:lstStyle>
            <a:lvl1pPr>
              <a:defRPr sz="100">
                <a:solidFill>
                  <a:srgbClr val="E6E6E6"/>
                </a:solidFill>
              </a:defRPr>
            </a:lvl1pPr>
          </a:lstStyle>
          <a:p>
            <a:fld id="{B8626174-7854-4699-ADD6-1A80D8049B55}" type="slidenum">
              <a:rPr lang="nl-NL" smtClean="0"/>
              <a:pPr/>
              <a:t>‹#›</a:t>
            </a:fld>
            <a:endParaRPr lang="nl-NL" dirty="0"/>
          </a:p>
        </p:txBody>
      </p:sp>
      <p:sp>
        <p:nvSpPr>
          <p:cNvPr id="148" name="Titel 4">
            <a:extLst>
              <a:ext uri="{FF2B5EF4-FFF2-40B4-BE49-F238E27FC236}">
                <a16:creationId xmlns:a16="http://schemas.microsoft.com/office/drawing/2014/main" id="{D1AB2F9D-80F5-47D5-B03F-079A6920C3EA}"/>
              </a:ext>
            </a:extLst>
          </p:cNvPr>
          <p:cNvSpPr>
            <a:spLocks noGrp="1"/>
          </p:cNvSpPr>
          <p:nvPr>
            <p:ph type="title" hasCustomPrompt="1"/>
          </p:nvPr>
        </p:nvSpPr>
        <p:spPr>
          <a:xfrm>
            <a:off x="43490" y="-228203"/>
            <a:ext cx="360000" cy="153888"/>
          </a:xfrm>
          <a:prstGeom prst="rect">
            <a:avLst/>
          </a:prstGeom>
        </p:spPr>
        <p:txBody>
          <a:bodyPr lIns="0" tIns="0" rIns="0" bIns="0"/>
          <a:lstStyle>
            <a:lvl1pPr>
              <a:defRPr sz="1000">
                <a:solidFill>
                  <a:schemeClr val="bg2">
                    <a:lumMod val="75000"/>
                  </a:schemeClr>
                </a:solidFill>
              </a:defRPr>
            </a:lvl1pPr>
          </a:lstStyle>
          <a:p>
            <a:r>
              <a:rPr lang="nl-NL" dirty="0"/>
              <a:t>[titel]</a:t>
            </a:r>
          </a:p>
        </p:txBody>
      </p:sp>
      <p:pic>
        <p:nvPicPr>
          <p:cNvPr id="3" name="Afbeelding 2">
            <a:extLst>
              <a:ext uri="{FF2B5EF4-FFF2-40B4-BE49-F238E27FC236}">
                <a16:creationId xmlns:a16="http://schemas.microsoft.com/office/drawing/2014/main" id="{E9917A5B-54F3-CB84-9341-7407410B5FCB}"/>
              </a:ext>
            </a:extLst>
          </p:cNvPr>
          <p:cNvPicPr>
            <a:picLocks noChangeAspect="1"/>
          </p:cNvPicPr>
          <p:nvPr userDrawn="1"/>
        </p:nvPicPr>
        <p:blipFill>
          <a:blip r:embed="rId9"/>
          <a:stretch>
            <a:fillRect/>
          </a:stretch>
        </p:blipFill>
        <p:spPr>
          <a:xfrm>
            <a:off x="1655515" y="6059464"/>
            <a:ext cx="876422" cy="247685"/>
          </a:xfrm>
          <a:prstGeom prst="rect">
            <a:avLst/>
          </a:prstGeom>
        </p:spPr>
      </p:pic>
      <p:cxnSp>
        <p:nvCxnSpPr>
          <p:cNvPr id="4" name="Lijn">
            <a:extLst>
              <a:ext uri="{FF2B5EF4-FFF2-40B4-BE49-F238E27FC236}">
                <a16:creationId xmlns:a16="http://schemas.microsoft.com/office/drawing/2014/main" id="{932BBDEC-7A8B-9A0F-F3A0-69CA3C0A8E71}"/>
              </a:ext>
            </a:extLst>
          </p:cNvPr>
          <p:cNvCxnSpPr>
            <a:cxnSpLocks/>
          </p:cNvCxnSpPr>
          <p:nvPr userDrawn="1"/>
        </p:nvCxnSpPr>
        <p:spPr>
          <a:xfrm>
            <a:off x="1080002" y="4516925"/>
            <a:ext cx="23040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470069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en object">
    <p:spTree>
      <p:nvGrpSpPr>
        <p:cNvPr id="1" name=""/>
        <p:cNvGrpSpPr/>
        <p:nvPr/>
      </p:nvGrpSpPr>
      <p:grpSpPr>
        <a:xfrm>
          <a:off x="0" y="0"/>
          <a:ext cx="0" cy="0"/>
          <a:chOff x="0" y="0"/>
          <a:chExt cx="0" cy="0"/>
        </a:xfrm>
      </p:grpSpPr>
      <p:sp>
        <p:nvSpPr>
          <p:cNvPr id="3" name="Tijdelijke aanduiding voor inhoud 2">
            <a:extLst>
              <a:ext uri="{FF2B5EF4-FFF2-40B4-BE49-F238E27FC236}">
                <a16:creationId xmlns:a16="http://schemas.microsoft.com/office/drawing/2014/main" id="{C0934ABD-BA0F-4D4D-A953-22EF43FDBDD9}"/>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7" name="Titel 6">
            <a:extLst>
              <a:ext uri="{FF2B5EF4-FFF2-40B4-BE49-F238E27FC236}">
                <a16:creationId xmlns:a16="http://schemas.microsoft.com/office/drawing/2014/main" id="{1DB4C86B-F1CB-4EE1-A590-FCF32843678D}"/>
              </a:ext>
            </a:extLst>
          </p:cNvPr>
          <p:cNvSpPr>
            <a:spLocks noGrp="1"/>
          </p:cNvSpPr>
          <p:nvPr>
            <p:ph type="title"/>
          </p:nvPr>
        </p:nvSpPr>
        <p:spPr/>
        <p:txBody>
          <a:bodyPr/>
          <a:lstStyle/>
          <a:p>
            <a:r>
              <a:rPr lang="nl-NL"/>
              <a:t>Klik om stijl te bewerken</a:t>
            </a:r>
            <a:endParaRPr lang="nl-NL" dirty="0"/>
          </a:p>
        </p:txBody>
      </p:sp>
      <p:sp>
        <p:nvSpPr>
          <p:cNvPr id="2" name="Tijdelijke aanduiding voor dianummer 1">
            <a:extLst>
              <a:ext uri="{FF2B5EF4-FFF2-40B4-BE49-F238E27FC236}">
                <a16:creationId xmlns:a16="http://schemas.microsoft.com/office/drawing/2014/main" id="{427233FC-6088-1887-C807-7F4ECBC81AD6}"/>
              </a:ext>
            </a:extLst>
          </p:cNvPr>
          <p:cNvSpPr>
            <a:spLocks noGrp="1"/>
          </p:cNvSpPr>
          <p:nvPr>
            <p:ph type="sldNum" sz="quarter" idx="10"/>
          </p:nvPr>
        </p:nvSpPr>
        <p:spPr/>
        <p:txBody>
          <a:bodyPr/>
          <a:lstStyle/>
          <a:p>
            <a:fld id="{3CB85E5D-8611-4DC1-B375-AD1E4C05477C}" type="slidenum">
              <a:rPr lang="nl-NL" smtClean="0"/>
              <a:pPr/>
              <a:t>‹#›</a:t>
            </a:fld>
            <a:endParaRPr lang="nl-NL" dirty="0"/>
          </a:p>
        </p:txBody>
      </p:sp>
    </p:spTree>
    <p:extLst>
      <p:ext uri="{BB962C8B-B14F-4D97-AF65-F5344CB8AC3E}">
        <p14:creationId xmlns:p14="http://schemas.microsoft.com/office/powerpoint/2010/main" val="23184404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el en 2 objecten">
    <p:spTree>
      <p:nvGrpSpPr>
        <p:cNvPr id="1" name=""/>
        <p:cNvGrpSpPr/>
        <p:nvPr/>
      </p:nvGrpSpPr>
      <p:grpSpPr>
        <a:xfrm>
          <a:off x="0" y="0"/>
          <a:ext cx="0" cy="0"/>
          <a:chOff x="0" y="0"/>
          <a:chExt cx="0" cy="0"/>
        </a:xfrm>
      </p:grpSpPr>
      <p:sp>
        <p:nvSpPr>
          <p:cNvPr id="3" name="Tijdelijke aanduiding voor inhoud 2">
            <a:extLst>
              <a:ext uri="{FF2B5EF4-FFF2-40B4-BE49-F238E27FC236}">
                <a16:creationId xmlns:a16="http://schemas.microsoft.com/office/drawing/2014/main" id="{C0934ABD-BA0F-4D4D-A953-22EF43FDBDD9}"/>
              </a:ext>
            </a:extLst>
          </p:cNvPr>
          <p:cNvSpPr>
            <a:spLocks noGrp="1"/>
          </p:cNvSpPr>
          <p:nvPr>
            <p:ph idx="1"/>
          </p:nvPr>
        </p:nvSpPr>
        <p:spPr>
          <a:xfrm>
            <a:off x="828000" y="1676401"/>
            <a:ext cx="4921047" cy="401955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7" name="Titel 6">
            <a:extLst>
              <a:ext uri="{FF2B5EF4-FFF2-40B4-BE49-F238E27FC236}">
                <a16:creationId xmlns:a16="http://schemas.microsoft.com/office/drawing/2014/main" id="{1DB4C86B-F1CB-4EE1-A590-FCF32843678D}"/>
              </a:ext>
            </a:extLst>
          </p:cNvPr>
          <p:cNvSpPr>
            <a:spLocks noGrp="1"/>
          </p:cNvSpPr>
          <p:nvPr>
            <p:ph type="title"/>
          </p:nvPr>
        </p:nvSpPr>
        <p:spPr/>
        <p:txBody>
          <a:bodyPr/>
          <a:lstStyle/>
          <a:p>
            <a:r>
              <a:rPr lang="nl-NL"/>
              <a:t>Klik om stijl te bewerken</a:t>
            </a:r>
            <a:endParaRPr lang="nl-NL" dirty="0"/>
          </a:p>
        </p:txBody>
      </p:sp>
      <p:sp>
        <p:nvSpPr>
          <p:cNvPr id="2" name="Tijdelijke aanduiding voor dianummer 1">
            <a:extLst>
              <a:ext uri="{FF2B5EF4-FFF2-40B4-BE49-F238E27FC236}">
                <a16:creationId xmlns:a16="http://schemas.microsoft.com/office/drawing/2014/main" id="{427233FC-6088-1887-C807-7F4ECBC81AD6}"/>
              </a:ext>
            </a:extLst>
          </p:cNvPr>
          <p:cNvSpPr>
            <a:spLocks noGrp="1"/>
          </p:cNvSpPr>
          <p:nvPr>
            <p:ph type="sldNum" sz="quarter" idx="10"/>
          </p:nvPr>
        </p:nvSpPr>
        <p:spPr/>
        <p:txBody>
          <a:bodyPr/>
          <a:lstStyle/>
          <a:p>
            <a:fld id="{3CB85E5D-8611-4DC1-B375-AD1E4C05477C}" type="slidenum">
              <a:rPr lang="nl-NL" smtClean="0"/>
              <a:pPr/>
              <a:t>‹#›</a:t>
            </a:fld>
            <a:endParaRPr lang="nl-NL" dirty="0"/>
          </a:p>
        </p:txBody>
      </p:sp>
      <p:sp>
        <p:nvSpPr>
          <p:cNvPr id="4" name="Tijdelijke aanduiding voor inhoud 2">
            <a:extLst>
              <a:ext uri="{FF2B5EF4-FFF2-40B4-BE49-F238E27FC236}">
                <a16:creationId xmlns:a16="http://schemas.microsoft.com/office/drawing/2014/main" id="{DDA5C725-A06A-4D9A-549A-DAF1E12D9CEC}"/>
              </a:ext>
            </a:extLst>
          </p:cNvPr>
          <p:cNvSpPr>
            <a:spLocks noGrp="1"/>
          </p:cNvSpPr>
          <p:nvPr>
            <p:ph idx="11"/>
          </p:nvPr>
        </p:nvSpPr>
        <p:spPr>
          <a:xfrm>
            <a:off x="6442955" y="1676401"/>
            <a:ext cx="4921047" cy="401955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p:spTree>
    <p:extLst>
      <p:ext uri="{BB962C8B-B14F-4D97-AF65-F5344CB8AC3E}">
        <p14:creationId xmlns:p14="http://schemas.microsoft.com/office/powerpoint/2010/main" val="33128452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kst en foto">
    <p:spTree>
      <p:nvGrpSpPr>
        <p:cNvPr id="1" name=""/>
        <p:cNvGrpSpPr/>
        <p:nvPr/>
      </p:nvGrpSpPr>
      <p:grpSpPr>
        <a:xfrm>
          <a:off x="0" y="0"/>
          <a:ext cx="0" cy="0"/>
          <a:chOff x="0" y="0"/>
          <a:chExt cx="0" cy="0"/>
        </a:xfrm>
      </p:grpSpPr>
      <p:sp>
        <p:nvSpPr>
          <p:cNvPr id="7" name="Titel 6">
            <a:extLst>
              <a:ext uri="{FF2B5EF4-FFF2-40B4-BE49-F238E27FC236}">
                <a16:creationId xmlns:a16="http://schemas.microsoft.com/office/drawing/2014/main" id="{1DB4C86B-F1CB-4EE1-A590-FCF32843678D}"/>
              </a:ext>
            </a:extLst>
          </p:cNvPr>
          <p:cNvSpPr>
            <a:spLocks noGrp="1"/>
          </p:cNvSpPr>
          <p:nvPr>
            <p:ph type="title"/>
          </p:nvPr>
        </p:nvSpPr>
        <p:spPr/>
        <p:txBody>
          <a:bodyPr/>
          <a:lstStyle>
            <a:lvl1pPr>
              <a:defRPr>
                <a:solidFill>
                  <a:schemeClr val="tx2">
                    <a:lumMod val="50000"/>
                  </a:schemeClr>
                </a:solidFill>
              </a:defRPr>
            </a:lvl1pPr>
          </a:lstStyle>
          <a:p>
            <a:r>
              <a:rPr lang="nl-NL"/>
              <a:t>Klik om stijl te bewerken</a:t>
            </a:r>
            <a:endParaRPr lang="nl-NL" dirty="0"/>
          </a:p>
        </p:txBody>
      </p:sp>
      <p:sp>
        <p:nvSpPr>
          <p:cNvPr id="2" name="Tijdelijke aanduiding voor dianummer 1">
            <a:extLst>
              <a:ext uri="{FF2B5EF4-FFF2-40B4-BE49-F238E27FC236}">
                <a16:creationId xmlns:a16="http://schemas.microsoft.com/office/drawing/2014/main" id="{427233FC-6088-1887-C807-7F4ECBC81AD6}"/>
              </a:ext>
            </a:extLst>
          </p:cNvPr>
          <p:cNvSpPr>
            <a:spLocks noGrp="1"/>
          </p:cNvSpPr>
          <p:nvPr>
            <p:ph type="sldNum" sz="quarter" idx="10"/>
          </p:nvPr>
        </p:nvSpPr>
        <p:spPr/>
        <p:txBody>
          <a:bodyPr/>
          <a:lstStyle/>
          <a:p>
            <a:fld id="{3CB85E5D-8611-4DC1-B375-AD1E4C05477C}" type="slidenum">
              <a:rPr lang="nl-NL" smtClean="0"/>
              <a:pPr/>
              <a:t>‹#›</a:t>
            </a:fld>
            <a:endParaRPr lang="nl-NL" dirty="0"/>
          </a:p>
        </p:txBody>
      </p:sp>
      <p:sp>
        <p:nvSpPr>
          <p:cNvPr id="5" name="Tijdelijke aanduiding voor tekst 4">
            <a:extLst>
              <a:ext uri="{FF2B5EF4-FFF2-40B4-BE49-F238E27FC236}">
                <a16:creationId xmlns:a16="http://schemas.microsoft.com/office/drawing/2014/main" id="{C243AC03-7531-0445-A999-A308410CF408}"/>
              </a:ext>
            </a:extLst>
          </p:cNvPr>
          <p:cNvSpPr>
            <a:spLocks noGrp="1"/>
          </p:cNvSpPr>
          <p:nvPr>
            <p:ph type="body" sz="quarter" idx="11"/>
          </p:nvPr>
        </p:nvSpPr>
        <p:spPr>
          <a:xfrm>
            <a:off x="828675" y="1676400"/>
            <a:ext cx="5129065" cy="401955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16" name="Tijdelijke aanduiding voor afbeelding 15">
            <a:extLst>
              <a:ext uri="{FF2B5EF4-FFF2-40B4-BE49-F238E27FC236}">
                <a16:creationId xmlns:a16="http://schemas.microsoft.com/office/drawing/2014/main" id="{10E9DBD8-5FAD-BEDD-EAED-02803639F5D1}"/>
              </a:ext>
            </a:extLst>
          </p:cNvPr>
          <p:cNvSpPr>
            <a:spLocks noGrp="1"/>
          </p:cNvSpPr>
          <p:nvPr>
            <p:ph type="pic" sz="quarter" idx="12"/>
          </p:nvPr>
        </p:nvSpPr>
        <p:spPr>
          <a:xfrm>
            <a:off x="6153738" y="1687005"/>
            <a:ext cx="4856374" cy="3377110"/>
          </a:xfrm>
          <a:custGeom>
            <a:avLst/>
            <a:gdLst>
              <a:gd name="connsiteX0" fmla="*/ 2672461 w 4856374"/>
              <a:gd name="connsiteY0" fmla="*/ 1001 h 3377110"/>
              <a:gd name="connsiteX1" fmla="*/ 4781539 w 4856374"/>
              <a:gd name="connsiteY1" fmla="*/ 1355565 h 3377110"/>
              <a:gd name="connsiteX2" fmla="*/ 2715763 w 4856374"/>
              <a:gd name="connsiteY2" fmla="*/ 3344846 h 3377110"/>
              <a:gd name="connsiteX3" fmla="*/ 633185 w 4856374"/>
              <a:gd name="connsiteY3" fmla="*/ 3164488 h 3377110"/>
              <a:gd name="connsiteX4" fmla="*/ 1225298 w 4856374"/>
              <a:gd name="connsiteY4" fmla="*/ 408464 h 3377110"/>
              <a:gd name="connsiteX5" fmla="*/ 2672461 w 4856374"/>
              <a:gd name="connsiteY5" fmla="*/ 1001 h 33771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856374" h="3377110">
                <a:moveTo>
                  <a:pt x="2672461" y="1001"/>
                </a:moveTo>
                <a:cubicBezTo>
                  <a:pt x="3547984" y="-21878"/>
                  <a:pt x="4433345" y="345110"/>
                  <a:pt x="4781539" y="1355565"/>
                </a:cubicBezTo>
                <a:cubicBezTo>
                  <a:pt x="5246498" y="2705511"/>
                  <a:pt x="3421029" y="3556769"/>
                  <a:pt x="2715763" y="3344846"/>
                </a:cubicBezTo>
                <a:cubicBezTo>
                  <a:pt x="1603960" y="3010732"/>
                  <a:pt x="1405146" y="3642939"/>
                  <a:pt x="633185" y="3164488"/>
                </a:cubicBezTo>
                <a:cubicBezTo>
                  <a:pt x="-498092" y="2464313"/>
                  <a:pt x="1614" y="1141860"/>
                  <a:pt x="1225298" y="408464"/>
                </a:cubicBezTo>
                <a:cubicBezTo>
                  <a:pt x="1625375" y="168809"/>
                  <a:pt x="2147147" y="14729"/>
                  <a:pt x="2672461" y="1001"/>
                </a:cubicBezTo>
                <a:close/>
              </a:path>
            </a:pathLst>
          </a:custGeom>
          <a:solidFill>
            <a:schemeClr val="bg1">
              <a:lumMod val="95000"/>
            </a:schemeClr>
          </a:solidFill>
        </p:spPr>
        <p:txBody>
          <a:bodyPr wrap="square">
            <a:noAutofit/>
          </a:bodyPr>
          <a:lstStyle>
            <a:lvl1pPr marL="0" indent="0" algn="ctr">
              <a:buNone/>
              <a:defRPr/>
            </a:lvl1pPr>
          </a:lstStyle>
          <a:p>
            <a:r>
              <a:rPr lang="nl-NL"/>
              <a:t>Klik op het pictogram als u een afbeelding wilt toevoegen</a:t>
            </a:r>
            <a:endParaRPr lang="nl-NL" dirty="0"/>
          </a:p>
        </p:txBody>
      </p:sp>
      <p:sp>
        <p:nvSpPr>
          <p:cNvPr id="19" name="Tijdelijke aanduiding voor tekst 18">
            <a:extLst>
              <a:ext uri="{FF2B5EF4-FFF2-40B4-BE49-F238E27FC236}">
                <a16:creationId xmlns:a16="http://schemas.microsoft.com/office/drawing/2014/main" id="{2EF28A7B-16B5-6F29-D3E0-BA6C681FA36C}"/>
              </a:ext>
            </a:extLst>
          </p:cNvPr>
          <p:cNvSpPr>
            <a:spLocks noGrp="1"/>
          </p:cNvSpPr>
          <p:nvPr>
            <p:ph type="body" sz="quarter" idx="13" hasCustomPrompt="1"/>
          </p:nvPr>
        </p:nvSpPr>
        <p:spPr>
          <a:xfrm rot="1304902">
            <a:off x="5832693" y="4381990"/>
            <a:ext cx="2806481" cy="1520876"/>
          </a:xfrm>
          <a:blipFill>
            <a:blip r:embed="rId2"/>
            <a:stretch>
              <a:fillRect/>
            </a:stretch>
          </a:blipFill>
        </p:spPr>
        <p:txBody>
          <a:bodyPr/>
          <a:lstStyle>
            <a:lvl1pPr marL="0" indent="0">
              <a:lnSpc>
                <a:spcPct val="0"/>
              </a:lnSpc>
              <a:spcBef>
                <a:spcPts val="0"/>
              </a:spcBef>
              <a:buNone/>
              <a:defRPr sz="100">
                <a:solidFill>
                  <a:schemeClr val="bg1"/>
                </a:solidFill>
              </a:defRPr>
            </a:lvl1pPr>
          </a:lstStyle>
          <a:p>
            <a:pPr lvl="0"/>
            <a:r>
              <a:rPr lang="nl-NL" dirty="0"/>
              <a:t> </a:t>
            </a:r>
          </a:p>
        </p:txBody>
      </p:sp>
    </p:spTree>
    <p:extLst>
      <p:ext uri="{BB962C8B-B14F-4D97-AF65-F5344CB8AC3E}">
        <p14:creationId xmlns:p14="http://schemas.microsoft.com/office/powerpoint/2010/main" val="23986499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kst en foto met bijschriften">
    <p:spTree>
      <p:nvGrpSpPr>
        <p:cNvPr id="1" name=""/>
        <p:cNvGrpSpPr/>
        <p:nvPr/>
      </p:nvGrpSpPr>
      <p:grpSpPr>
        <a:xfrm>
          <a:off x="0" y="0"/>
          <a:ext cx="0" cy="0"/>
          <a:chOff x="0" y="0"/>
          <a:chExt cx="0" cy="0"/>
        </a:xfrm>
      </p:grpSpPr>
      <p:sp>
        <p:nvSpPr>
          <p:cNvPr id="7" name="Titel 6">
            <a:extLst>
              <a:ext uri="{FF2B5EF4-FFF2-40B4-BE49-F238E27FC236}">
                <a16:creationId xmlns:a16="http://schemas.microsoft.com/office/drawing/2014/main" id="{1DB4C86B-F1CB-4EE1-A590-FCF32843678D}"/>
              </a:ext>
            </a:extLst>
          </p:cNvPr>
          <p:cNvSpPr>
            <a:spLocks noGrp="1"/>
          </p:cNvSpPr>
          <p:nvPr>
            <p:ph type="title"/>
          </p:nvPr>
        </p:nvSpPr>
        <p:spPr/>
        <p:txBody>
          <a:bodyPr/>
          <a:lstStyle/>
          <a:p>
            <a:r>
              <a:rPr lang="nl-NL"/>
              <a:t>Klik om stijl te bewerken</a:t>
            </a:r>
            <a:endParaRPr lang="nl-NL" dirty="0"/>
          </a:p>
        </p:txBody>
      </p:sp>
      <p:sp>
        <p:nvSpPr>
          <p:cNvPr id="2" name="Tijdelijke aanduiding voor dianummer 1">
            <a:extLst>
              <a:ext uri="{FF2B5EF4-FFF2-40B4-BE49-F238E27FC236}">
                <a16:creationId xmlns:a16="http://schemas.microsoft.com/office/drawing/2014/main" id="{427233FC-6088-1887-C807-7F4ECBC81AD6}"/>
              </a:ext>
            </a:extLst>
          </p:cNvPr>
          <p:cNvSpPr>
            <a:spLocks noGrp="1"/>
          </p:cNvSpPr>
          <p:nvPr>
            <p:ph type="sldNum" sz="quarter" idx="10"/>
          </p:nvPr>
        </p:nvSpPr>
        <p:spPr/>
        <p:txBody>
          <a:bodyPr/>
          <a:lstStyle/>
          <a:p>
            <a:fld id="{3CB85E5D-8611-4DC1-B375-AD1E4C05477C}" type="slidenum">
              <a:rPr lang="nl-NL" smtClean="0"/>
              <a:pPr/>
              <a:t>‹#›</a:t>
            </a:fld>
            <a:endParaRPr lang="nl-NL" dirty="0"/>
          </a:p>
        </p:txBody>
      </p:sp>
      <p:sp>
        <p:nvSpPr>
          <p:cNvPr id="5" name="Tijdelijke aanduiding voor tekst 4">
            <a:extLst>
              <a:ext uri="{FF2B5EF4-FFF2-40B4-BE49-F238E27FC236}">
                <a16:creationId xmlns:a16="http://schemas.microsoft.com/office/drawing/2014/main" id="{C243AC03-7531-0445-A999-A308410CF408}"/>
              </a:ext>
            </a:extLst>
          </p:cNvPr>
          <p:cNvSpPr>
            <a:spLocks noGrp="1"/>
          </p:cNvSpPr>
          <p:nvPr>
            <p:ph type="body" sz="quarter" idx="11"/>
          </p:nvPr>
        </p:nvSpPr>
        <p:spPr>
          <a:xfrm>
            <a:off x="828675" y="1676400"/>
            <a:ext cx="5129065" cy="401955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16" name="Tijdelijke aanduiding voor afbeelding 15">
            <a:extLst>
              <a:ext uri="{FF2B5EF4-FFF2-40B4-BE49-F238E27FC236}">
                <a16:creationId xmlns:a16="http://schemas.microsoft.com/office/drawing/2014/main" id="{10E9DBD8-5FAD-BEDD-EAED-02803639F5D1}"/>
              </a:ext>
            </a:extLst>
          </p:cNvPr>
          <p:cNvSpPr>
            <a:spLocks noGrp="1"/>
          </p:cNvSpPr>
          <p:nvPr>
            <p:ph type="pic" sz="quarter" idx="12"/>
          </p:nvPr>
        </p:nvSpPr>
        <p:spPr>
          <a:xfrm>
            <a:off x="7416929" y="1448116"/>
            <a:ext cx="3574725" cy="2586555"/>
          </a:xfrm>
          <a:custGeom>
            <a:avLst/>
            <a:gdLst>
              <a:gd name="connsiteX0" fmla="*/ 2672461 w 4856374"/>
              <a:gd name="connsiteY0" fmla="*/ 1001 h 3377110"/>
              <a:gd name="connsiteX1" fmla="*/ 4781539 w 4856374"/>
              <a:gd name="connsiteY1" fmla="*/ 1355565 h 3377110"/>
              <a:gd name="connsiteX2" fmla="*/ 2715763 w 4856374"/>
              <a:gd name="connsiteY2" fmla="*/ 3344846 h 3377110"/>
              <a:gd name="connsiteX3" fmla="*/ 633185 w 4856374"/>
              <a:gd name="connsiteY3" fmla="*/ 3164488 h 3377110"/>
              <a:gd name="connsiteX4" fmla="*/ 1225298 w 4856374"/>
              <a:gd name="connsiteY4" fmla="*/ 408464 h 3377110"/>
              <a:gd name="connsiteX5" fmla="*/ 2672461 w 4856374"/>
              <a:gd name="connsiteY5" fmla="*/ 1001 h 33771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856374" h="3377110">
                <a:moveTo>
                  <a:pt x="2672461" y="1001"/>
                </a:moveTo>
                <a:cubicBezTo>
                  <a:pt x="3547984" y="-21878"/>
                  <a:pt x="4433345" y="345110"/>
                  <a:pt x="4781539" y="1355565"/>
                </a:cubicBezTo>
                <a:cubicBezTo>
                  <a:pt x="5246498" y="2705511"/>
                  <a:pt x="3421029" y="3556769"/>
                  <a:pt x="2715763" y="3344846"/>
                </a:cubicBezTo>
                <a:cubicBezTo>
                  <a:pt x="1603960" y="3010732"/>
                  <a:pt x="1405146" y="3642939"/>
                  <a:pt x="633185" y="3164488"/>
                </a:cubicBezTo>
                <a:cubicBezTo>
                  <a:pt x="-498092" y="2464313"/>
                  <a:pt x="1614" y="1141860"/>
                  <a:pt x="1225298" y="408464"/>
                </a:cubicBezTo>
                <a:cubicBezTo>
                  <a:pt x="1625375" y="168809"/>
                  <a:pt x="2147147" y="14729"/>
                  <a:pt x="2672461" y="1001"/>
                </a:cubicBezTo>
                <a:close/>
              </a:path>
            </a:pathLst>
          </a:custGeom>
          <a:solidFill>
            <a:schemeClr val="bg1">
              <a:lumMod val="95000"/>
            </a:schemeClr>
          </a:solidFill>
        </p:spPr>
        <p:txBody>
          <a:bodyPr wrap="square">
            <a:noAutofit/>
          </a:bodyPr>
          <a:lstStyle>
            <a:lvl1pPr marL="0" indent="0" algn="ctr">
              <a:buNone/>
              <a:defRPr/>
            </a:lvl1pPr>
          </a:lstStyle>
          <a:p>
            <a:r>
              <a:rPr lang="nl-NL"/>
              <a:t>Klik op het pictogram als u een afbeelding wilt toevoegen</a:t>
            </a:r>
            <a:endParaRPr lang="nl-NL" dirty="0"/>
          </a:p>
        </p:txBody>
      </p:sp>
      <p:sp>
        <p:nvSpPr>
          <p:cNvPr id="6" name="Tijdelijke aanduiding voor tekst 33">
            <a:extLst>
              <a:ext uri="{FF2B5EF4-FFF2-40B4-BE49-F238E27FC236}">
                <a16:creationId xmlns:a16="http://schemas.microsoft.com/office/drawing/2014/main" id="{D1898D14-F0E3-C4C6-DD11-41F8B5363DDD}"/>
              </a:ext>
            </a:extLst>
          </p:cNvPr>
          <p:cNvSpPr>
            <a:spLocks noGrp="1"/>
          </p:cNvSpPr>
          <p:nvPr>
            <p:ph type="body" sz="quarter" idx="15" hasCustomPrompt="1"/>
          </p:nvPr>
        </p:nvSpPr>
        <p:spPr>
          <a:xfrm>
            <a:off x="9356691" y="3255523"/>
            <a:ext cx="2643605" cy="1644032"/>
          </a:xfrm>
          <a:blipFill dpi="0" rotWithShape="0">
            <a:blip r:embed="rId2"/>
            <a:srcRect/>
            <a:stretch>
              <a:fillRect/>
            </a:stretch>
          </a:blipFill>
          <a:scene3d>
            <a:camera prst="orthographicFront"/>
            <a:lightRig rig="threePt" dir="t"/>
          </a:scene3d>
          <a:sp3d/>
        </p:spPr>
        <p:txBody>
          <a:bodyPr lIns="108000" rIns="108000" bIns="0" anchor="ctr" anchorCtr="0"/>
          <a:lstStyle>
            <a:lvl1pPr marL="0" indent="0" algn="ctr">
              <a:spcBef>
                <a:spcPts val="0"/>
              </a:spcBef>
              <a:buNone/>
              <a:defRPr sz="1800">
                <a:solidFill>
                  <a:schemeClr val="bg1"/>
                </a:solidFill>
              </a:defRPr>
            </a:lvl1pPr>
          </a:lstStyle>
          <a:p>
            <a:pPr lvl="0"/>
            <a:r>
              <a:rPr lang="nl-NL" dirty="0"/>
              <a:t>[bijschrift]</a:t>
            </a:r>
          </a:p>
        </p:txBody>
      </p:sp>
      <p:sp>
        <p:nvSpPr>
          <p:cNvPr id="8" name="Tijdelijke aanduiding voor tekst 33">
            <a:extLst>
              <a:ext uri="{FF2B5EF4-FFF2-40B4-BE49-F238E27FC236}">
                <a16:creationId xmlns:a16="http://schemas.microsoft.com/office/drawing/2014/main" id="{1556B132-E19B-3F2B-DE7C-3EB5936CDD3C}"/>
              </a:ext>
            </a:extLst>
          </p:cNvPr>
          <p:cNvSpPr>
            <a:spLocks noGrp="1"/>
          </p:cNvSpPr>
          <p:nvPr>
            <p:ph type="body" sz="quarter" idx="16" hasCustomPrompt="1"/>
          </p:nvPr>
        </p:nvSpPr>
        <p:spPr>
          <a:xfrm>
            <a:off x="6281762" y="3230330"/>
            <a:ext cx="2854713" cy="1816991"/>
          </a:xfrm>
          <a:blipFill>
            <a:blip r:embed="rId3"/>
            <a:stretch>
              <a:fillRect/>
            </a:stretch>
          </a:blipFill>
          <a:scene3d>
            <a:camera prst="orthographicFront"/>
            <a:lightRig rig="threePt" dir="t"/>
          </a:scene3d>
          <a:sp3d/>
        </p:spPr>
        <p:txBody>
          <a:bodyPr lIns="108000" rIns="108000" bIns="0" anchor="ctr" anchorCtr="0"/>
          <a:lstStyle>
            <a:lvl1pPr marL="0" indent="0" algn="ctr">
              <a:spcBef>
                <a:spcPts val="0"/>
              </a:spcBef>
              <a:buNone/>
              <a:defRPr sz="1800">
                <a:solidFill>
                  <a:schemeClr val="bg1"/>
                </a:solidFill>
              </a:defRPr>
            </a:lvl1pPr>
          </a:lstStyle>
          <a:p>
            <a:pPr lvl="0"/>
            <a:r>
              <a:rPr lang="nl-NL" dirty="0"/>
              <a:t>[bijschrift]</a:t>
            </a:r>
          </a:p>
        </p:txBody>
      </p:sp>
    </p:spTree>
    <p:extLst>
      <p:ext uri="{BB962C8B-B14F-4D97-AF65-F5344CB8AC3E}">
        <p14:creationId xmlns:p14="http://schemas.microsoft.com/office/powerpoint/2010/main" val="17875211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kst en bijschriften">
    <p:spTree>
      <p:nvGrpSpPr>
        <p:cNvPr id="1" name=""/>
        <p:cNvGrpSpPr/>
        <p:nvPr/>
      </p:nvGrpSpPr>
      <p:grpSpPr>
        <a:xfrm>
          <a:off x="0" y="0"/>
          <a:ext cx="0" cy="0"/>
          <a:chOff x="0" y="0"/>
          <a:chExt cx="0" cy="0"/>
        </a:xfrm>
      </p:grpSpPr>
      <p:sp>
        <p:nvSpPr>
          <p:cNvPr id="7" name="Titel 6">
            <a:extLst>
              <a:ext uri="{FF2B5EF4-FFF2-40B4-BE49-F238E27FC236}">
                <a16:creationId xmlns:a16="http://schemas.microsoft.com/office/drawing/2014/main" id="{1DB4C86B-F1CB-4EE1-A590-FCF32843678D}"/>
              </a:ext>
            </a:extLst>
          </p:cNvPr>
          <p:cNvSpPr>
            <a:spLocks noGrp="1"/>
          </p:cNvSpPr>
          <p:nvPr>
            <p:ph type="title"/>
          </p:nvPr>
        </p:nvSpPr>
        <p:spPr/>
        <p:txBody>
          <a:bodyPr/>
          <a:lstStyle/>
          <a:p>
            <a:r>
              <a:rPr lang="nl-NL"/>
              <a:t>Klik om stijl te bewerken</a:t>
            </a:r>
            <a:endParaRPr lang="nl-NL" dirty="0"/>
          </a:p>
        </p:txBody>
      </p:sp>
      <p:sp>
        <p:nvSpPr>
          <p:cNvPr id="2" name="Tijdelijke aanduiding voor dianummer 1">
            <a:extLst>
              <a:ext uri="{FF2B5EF4-FFF2-40B4-BE49-F238E27FC236}">
                <a16:creationId xmlns:a16="http://schemas.microsoft.com/office/drawing/2014/main" id="{427233FC-6088-1887-C807-7F4ECBC81AD6}"/>
              </a:ext>
            </a:extLst>
          </p:cNvPr>
          <p:cNvSpPr>
            <a:spLocks noGrp="1"/>
          </p:cNvSpPr>
          <p:nvPr>
            <p:ph type="sldNum" sz="quarter" idx="10"/>
          </p:nvPr>
        </p:nvSpPr>
        <p:spPr/>
        <p:txBody>
          <a:bodyPr/>
          <a:lstStyle/>
          <a:p>
            <a:fld id="{3CB85E5D-8611-4DC1-B375-AD1E4C05477C}" type="slidenum">
              <a:rPr lang="nl-NL" smtClean="0"/>
              <a:pPr/>
              <a:t>‹#›</a:t>
            </a:fld>
            <a:endParaRPr lang="nl-NL" dirty="0"/>
          </a:p>
        </p:txBody>
      </p:sp>
      <p:sp>
        <p:nvSpPr>
          <p:cNvPr id="5" name="Tijdelijke aanduiding voor tekst 4">
            <a:extLst>
              <a:ext uri="{FF2B5EF4-FFF2-40B4-BE49-F238E27FC236}">
                <a16:creationId xmlns:a16="http://schemas.microsoft.com/office/drawing/2014/main" id="{C243AC03-7531-0445-A999-A308410CF408}"/>
              </a:ext>
            </a:extLst>
          </p:cNvPr>
          <p:cNvSpPr>
            <a:spLocks noGrp="1"/>
          </p:cNvSpPr>
          <p:nvPr>
            <p:ph type="body" sz="quarter" idx="11"/>
          </p:nvPr>
        </p:nvSpPr>
        <p:spPr>
          <a:xfrm>
            <a:off x="828675" y="1676400"/>
            <a:ext cx="5129065" cy="401955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6" name="Tijdelijke aanduiding voor tekst 33">
            <a:extLst>
              <a:ext uri="{FF2B5EF4-FFF2-40B4-BE49-F238E27FC236}">
                <a16:creationId xmlns:a16="http://schemas.microsoft.com/office/drawing/2014/main" id="{D1898D14-F0E3-C4C6-DD11-41F8B5363DDD}"/>
              </a:ext>
            </a:extLst>
          </p:cNvPr>
          <p:cNvSpPr>
            <a:spLocks noGrp="1"/>
          </p:cNvSpPr>
          <p:nvPr>
            <p:ph type="body" sz="quarter" idx="15" hasCustomPrompt="1"/>
          </p:nvPr>
        </p:nvSpPr>
        <p:spPr>
          <a:xfrm>
            <a:off x="9033056" y="3574983"/>
            <a:ext cx="2643605" cy="1644032"/>
          </a:xfrm>
          <a:blipFill dpi="0" rotWithShape="0">
            <a:blip r:embed="rId2"/>
            <a:srcRect/>
            <a:stretch>
              <a:fillRect/>
            </a:stretch>
          </a:blipFill>
          <a:scene3d>
            <a:camera prst="orthographicFront"/>
            <a:lightRig rig="threePt" dir="t"/>
          </a:scene3d>
          <a:sp3d/>
        </p:spPr>
        <p:txBody>
          <a:bodyPr lIns="108000" rIns="108000" bIns="0" anchor="ctr" anchorCtr="0"/>
          <a:lstStyle>
            <a:lvl1pPr marL="0" indent="0" algn="ctr">
              <a:spcBef>
                <a:spcPts val="0"/>
              </a:spcBef>
              <a:buNone/>
              <a:defRPr sz="1800">
                <a:solidFill>
                  <a:schemeClr val="bg1"/>
                </a:solidFill>
              </a:defRPr>
            </a:lvl1pPr>
          </a:lstStyle>
          <a:p>
            <a:pPr lvl="0"/>
            <a:r>
              <a:rPr lang="nl-NL" dirty="0"/>
              <a:t>[bijschrift]</a:t>
            </a:r>
          </a:p>
        </p:txBody>
      </p:sp>
      <p:sp>
        <p:nvSpPr>
          <p:cNvPr id="8" name="Tijdelijke aanduiding voor tekst 33">
            <a:extLst>
              <a:ext uri="{FF2B5EF4-FFF2-40B4-BE49-F238E27FC236}">
                <a16:creationId xmlns:a16="http://schemas.microsoft.com/office/drawing/2014/main" id="{1556B132-E19B-3F2B-DE7C-3EB5936CDD3C}"/>
              </a:ext>
            </a:extLst>
          </p:cNvPr>
          <p:cNvSpPr>
            <a:spLocks noGrp="1"/>
          </p:cNvSpPr>
          <p:nvPr>
            <p:ph type="body" sz="quarter" idx="16" hasCustomPrompt="1"/>
          </p:nvPr>
        </p:nvSpPr>
        <p:spPr>
          <a:xfrm>
            <a:off x="6691172" y="1369397"/>
            <a:ext cx="3485624" cy="2218558"/>
          </a:xfrm>
          <a:blipFill>
            <a:blip r:embed="rId3"/>
            <a:stretch>
              <a:fillRect/>
            </a:stretch>
          </a:blipFill>
          <a:scene3d>
            <a:camera prst="orthographicFront"/>
            <a:lightRig rig="threePt" dir="t"/>
          </a:scene3d>
          <a:sp3d/>
        </p:spPr>
        <p:txBody>
          <a:bodyPr lIns="108000" rIns="108000" bIns="0" anchor="ctr" anchorCtr="0"/>
          <a:lstStyle>
            <a:lvl1pPr marL="0" indent="0" algn="ctr">
              <a:spcBef>
                <a:spcPts val="0"/>
              </a:spcBef>
              <a:buNone/>
              <a:defRPr sz="1800">
                <a:solidFill>
                  <a:schemeClr val="bg1"/>
                </a:solidFill>
              </a:defRPr>
            </a:lvl1pPr>
          </a:lstStyle>
          <a:p>
            <a:pPr lvl="0"/>
            <a:r>
              <a:rPr lang="nl-NL" dirty="0"/>
              <a:t>[bijschrift]</a:t>
            </a:r>
          </a:p>
        </p:txBody>
      </p:sp>
    </p:spTree>
    <p:extLst>
      <p:ext uri="{BB962C8B-B14F-4D97-AF65-F5344CB8AC3E}">
        <p14:creationId xmlns:p14="http://schemas.microsoft.com/office/powerpoint/2010/main" val="33399225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el en paginafoto">
    <p:spTree>
      <p:nvGrpSpPr>
        <p:cNvPr id="1" name=""/>
        <p:cNvGrpSpPr/>
        <p:nvPr/>
      </p:nvGrpSpPr>
      <p:grpSpPr>
        <a:xfrm>
          <a:off x="0" y="0"/>
          <a:ext cx="0" cy="0"/>
          <a:chOff x="0" y="0"/>
          <a:chExt cx="0" cy="0"/>
        </a:xfrm>
      </p:grpSpPr>
      <p:sp>
        <p:nvSpPr>
          <p:cNvPr id="16" name="Tijdelijke aanduiding voor afbeelding 15">
            <a:extLst>
              <a:ext uri="{FF2B5EF4-FFF2-40B4-BE49-F238E27FC236}">
                <a16:creationId xmlns:a16="http://schemas.microsoft.com/office/drawing/2014/main" id="{10E9DBD8-5FAD-BEDD-EAED-02803639F5D1}"/>
              </a:ext>
            </a:extLst>
          </p:cNvPr>
          <p:cNvSpPr>
            <a:spLocks noGrp="1"/>
          </p:cNvSpPr>
          <p:nvPr>
            <p:ph type="pic" sz="quarter" idx="12"/>
          </p:nvPr>
        </p:nvSpPr>
        <p:spPr>
          <a:xfrm>
            <a:off x="0" y="1521634"/>
            <a:ext cx="12192000" cy="5336365"/>
          </a:xfrm>
          <a:prstGeom prst="rect">
            <a:avLst/>
          </a:prstGeom>
          <a:solidFill>
            <a:schemeClr val="bg1">
              <a:lumMod val="95000"/>
            </a:schemeClr>
          </a:solidFill>
        </p:spPr>
        <p:txBody>
          <a:bodyPr wrap="square">
            <a:noAutofit/>
          </a:bodyPr>
          <a:lstStyle>
            <a:lvl1pPr marL="0" indent="0" algn="ctr">
              <a:buNone/>
              <a:defRPr/>
            </a:lvl1pPr>
          </a:lstStyle>
          <a:p>
            <a:r>
              <a:rPr lang="nl-NL"/>
              <a:t>Klik op het pictogram als u een afbeelding wilt toevoegen</a:t>
            </a:r>
            <a:endParaRPr lang="nl-NL" dirty="0"/>
          </a:p>
        </p:txBody>
      </p:sp>
      <p:sp>
        <p:nvSpPr>
          <p:cNvPr id="7" name="Titel 6">
            <a:extLst>
              <a:ext uri="{FF2B5EF4-FFF2-40B4-BE49-F238E27FC236}">
                <a16:creationId xmlns:a16="http://schemas.microsoft.com/office/drawing/2014/main" id="{1DB4C86B-F1CB-4EE1-A590-FCF32843678D}"/>
              </a:ext>
            </a:extLst>
          </p:cNvPr>
          <p:cNvSpPr>
            <a:spLocks noGrp="1"/>
          </p:cNvSpPr>
          <p:nvPr>
            <p:ph type="title"/>
          </p:nvPr>
        </p:nvSpPr>
        <p:spPr/>
        <p:txBody>
          <a:bodyPr/>
          <a:lstStyle/>
          <a:p>
            <a:r>
              <a:rPr lang="nl-NL"/>
              <a:t>Klik om stijl te bewerken</a:t>
            </a:r>
            <a:endParaRPr lang="nl-NL" dirty="0"/>
          </a:p>
        </p:txBody>
      </p:sp>
      <p:sp>
        <p:nvSpPr>
          <p:cNvPr id="2" name="Tijdelijke aanduiding voor dianummer 1">
            <a:extLst>
              <a:ext uri="{FF2B5EF4-FFF2-40B4-BE49-F238E27FC236}">
                <a16:creationId xmlns:a16="http://schemas.microsoft.com/office/drawing/2014/main" id="{427233FC-6088-1887-C807-7F4ECBC81AD6}"/>
              </a:ext>
            </a:extLst>
          </p:cNvPr>
          <p:cNvSpPr>
            <a:spLocks noGrp="1"/>
          </p:cNvSpPr>
          <p:nvPr>
            <p:ph type="sldNum" sz="quarter" idx="10"/>
          </p:nvPr>
        </p:nvSpPr>
        <p:spPr/>
        <p:txBody>
          <a:bodyPr/>
          <a:lstStyle/>
          <a:p>
            <a:fld id="{3CB85E5D-8611-4DC1-B375-AD1E4C05477C}" type="slidenum">
              <a:rPr lang="nl-NL" smtClean="0"/>
              <a:pPr/>
              <a:t>‹#›</a:t>
            </a:fld>
            <a:endParaRPr lang="nl-NL" dirty="0"/>
          </a:p>
        </p:txBody>
      </p:sp>
      <p:sp>
        <p:nvSpPr>
          <p:cNvPr id="8" name="Tijdelijke aanduiding voor tekst 7">
            <a:extLst>
              <a:ext uri="{FF2B5EF4-FFF2-40B4-BE49-F238E27FC236}">
                <a16:creationId xmlns:a16="http://schemas.microsoft.com/office/drawing/2014/main" id="{945DE79D-ED41-33A7-942D-B5526DFA626F}"/>
              </a:ext>
            </a:extLst>
          </p:cNvPr>
          <p:cNvSpPr>
            <a:spLocks noGrp="1"/>
          </p:cNvSpPr>
          <p:nvPr>
            <p:ph type="body" sz="quarter" idx="13" hasCustomPrompt="1"/>
          </p:nvPr>
        </p:nvSpPr>
        <p:spPr>
          <a:xfrm>
            <a:off x="9766800" y="6076800"/>
            <a:ext cx="1962000" cy="532800"/>
          </a:xfrm>
          <a:blipFill>
            <a:blip r:embed="rId2"/>
            <a:stretch>
              <a:fillRect/>
            </a:stretch>
          </a:blipFill>
        </p:spPr>
        <p:txBody>
          <a:bodyPr/>
          <a:lstStyle>
            <a:lvl1pPr marL="0" indent="0">
              <a:lnSpc>
                <a:spcPct val="0"/>
              </a:lnSpc>
              <a:buNone/>
              <a:defRPr sz="100">
                <a:solidFill>
                  <a:schemeClr val="bg1"/>
                </a:solidFill>
              </a:defRPr>
            </a:lvl1pPr>
          </a:lstStyle>
          <a:p>
            <a:pPr lvl="0"/>
            <a:r>
              <a:rPr lang="nl-NL" dirty="0"/>
              <a:t> </a:t>
            </a:r>
          </a:p>
        </p:txBody>
      </p:sp>
    </p:spTree>
    <p:extLst>
      <p:ext uri="{BB962C8B-B14F-4D97-AF65-F5344CB8AC3E}">
        <p14:creationId xmlns:p14="http://schemas.microsoft.com/office/powerpoint/2010/main" val="10417298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Alleen titel">
    <p:spTree>
      <p:nvGrpSpPr>
        <p:cNvPr id="1" name=""/>
        <p:cNvGrpSpPr/>
        <p:nvPr/>
      </p:nvGrpSpPr>
      <p:grpSpPr>
        <a:xfrm>
          <a:off x="0" y="0"/>
          <a:ext cx="0" cy="0"/>
          <a:chOff x="0" y="0"/>
          <a:chExt cx="0" cy="0"/>
        </a:xfrm>
      </p:grpSpPr>
      <p:sp>
        <p:nvSpPr>
          <p:cNvPr id="6" name="Titel 5">
            <a:extLst>
              <a:ext uri="{FF2B5EF4-FFF2-40B4-BE49-F238E27FC236}">
                <a16:creationId xmlns:a16="http://schemas.microsoft.com/office/drawing/2014/main" id="{FE0E5990-FFC3-472F-A20B-378EEEE339DA}"/>
              </a:ext>
            </a:extLst>
          </p:cNvPr>
          <p:cNvSpPr>
            <a:spLocks noGrp="1"/>
          </p:cNvSpPr>
          <p:nvPr>
            <p:ph type="title"/>
          </p:nvPr>
        </p:nvSpPr>
        <p:spPr/>
        <p:txBody>
          <a:bodyPr/>
          <a:lstStyle/>
          <a:p>
            <a:r>
              <a:rPr lang="nl-NL"/>
              <a:t>Klik om stijl te bewerken</a:t>
            </a:r>
          </a:p>
        </p:txBody>
      </p:sp>
      <p:sp>
        <p:nvSpPr>
          <p:cNvPr id="2" name="Tijdelijke aanduiding voor dianummer 1">
            <a:extLst>
              <a:ext uri="{FF2B5EF4-FFF2-40B4-BE49-F238E27FC236}">
                <a16:creationId xmlns:a16="http://schemas.microsoft.com/office/drawing/2014/main" id="{12FB9E7A-93C1-3BF7-5C4B-4500A8BBEABC}"/>
              </a:ext>
            </a:extLst>
          </p:cNvPr>
          <p:cNvSpPr>
            <a:spLocks noGrp="1"/>
          </p:cNvSpPr>
          <p:nvPr>
            <p:ph type="sldNum" sz="quarter" idx="10"/>
          </p:nvPr>
        </p:nvSpPr>
        <p:spPr/>
        <p:txBody>
          <a:bodyPr/>
          <a:lstStyle/>
          <a:p>
            <a:fld id="{3CB85E5D-8611-4DC1-B375-AD1E4C05477C}" type="slidenum">
              <a:rPr lang="nl-NL" smtClean="0"/>
              <a:pPr/>
              <a:t>‹#›</a:t>
            </a:fld>
            <a:endParaRPr lang="nl-NL" dirty="0"/>
          </a:p>
        </p:txBody>
      </p:sp>
    </p:spTree>
    <p:extLst>
      <p:ext uri="{BB962C8B-B14F-4D97-AF65-F5344CB8AC3E}">
        <p14:creationId xmlns:p14="http://schemas.microsoft.com/office/powerpoint/2010/main" val="22430378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ianummer 1">
            <a:extLst>
              <a:ext uri="{FF2B5EF4-FFF2-40B4-BE49-F238E27FC236}">
                <a16:creationId xmlns:a16="http://schemas.microsoft.com/office/drawing/2014/main" id="{B9353458-A4CA-5E41-33C5-00984E90C115}"/>
              </a:ext>
            </a:extLst>
          </p:cNvPr>
          <p:cNvSpPr>
            <a:spLocks noGrp="1"/>
          </p:cNvSpPr>
          <p:nvPr>
            <p:ph type="sldNum" sz="quarter" idx="10"/>
          </p:nvPr>
        </p:nvSpPr>
        <p:spPr/>
        <p:txBody>
          <a:bodyPr/>
          <a:lstStyle/>
          <a:p>
            <a:fld id="{3CB85E5D-8611-4DC1-B375-AD1E4C05477C}" type="slidenum">
              <a:rPr lang="nl-NL" smtClean="0"/>
              <a:pPr/>
              <a:t>‹#›</a:t>
            </a:fld>
            <a:endParaRPr lang="nl-NL" dirty="0"/>
          </a:p>
        </p:txBody>
      </p:sp>
    </p:spTree>
    <p:extLst>
      <p:ext uri="{BB962C8B-B14F-4D97-AF65-F5344CB8AC3E}">
        <p14:creationId xmlns:p14="http://schemas.microsoft.com/office/powerpoint/2010/main" val="7024433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7A695E97-E81D-47E4-80CF-147B3DC19F54}"/>
              </a:ext>
            </a:extLst>
          </p:cNvPr>
          <p:cNvSpPr>
            <a:spLocks noGrp="1"/>
          </p:cNvSpPr>
          <p:nvPr>
            <p:ph type="title"/>
          </p:nvPr>
        </p:nvSpPr>
        <p:spPr>
          <a:xfrm>
            <a:off x="828000" y="493345"/>
            <a:ext cx="10537200" cy="677108"/>
          </a:xfrm>
          <a:prstGeom prst="rect">
            <a:avLst/>
          </a:prstGeom>
        </p:spPr>
        <p:txBody>
          <a:bodyPr vert="horz" lIns="0" tIns="0" rIns="0" bIns="0" rtlCol="0" anchor="t" anchorCtr="0">
            <a:noAutofit/>
          </a:bodyPr>
          <a:lstStyle/>
          <a:p>
            <a:r>
              <a:rPr lang="nl-NL" dirty="0"/>
              <a:t>Klik om stijl te bewerken</a:t>
            </a:r>
          </a:p>
        </p:txBody>
      </p:sp>
      <p:sp>
        <p:nvSpPr>
          <p:cNvPr id="6" name="Tijdelijke aanduiding voor dianummer 5">
            <a:extLst>
              <a:ext uri="{FF2B5EF4-FFF2-40B4-BE49-F238E27FC236}">
                <a16:creationId xmlns:a16="http://schemas.microsoft.com/office/drawing/2014/main" id="{B0365BCA-B91B-4871-85F3-D39D03E40777}"/>
              </a:ext>
            </a:extLst>
          </p:cNvPr>
          <p:cNvSpPr>
            <a:spLocks noGrp="1"/>
          </p:cNvSpPr>
          <p:nvPr>
            <p:ph type="sldNum" sz="quarter" idx="4"/>
          </p:nvPr>
        </p:nvSpPr>
        <p:spPr>
          <a:xfrm>
            <a:off x="828000" y="6360854"/>
            <a:ext cx="486450" cy="184666"/>
          </a:xfrm>
          <a:prstGeom prst="rect">
            <a:avLst/>
          </a:prstGeom>
        </p:spPr>
        <p:txBody>
          <a:bodyPr vert="horz" lIns="0" tIns="0" rIns="0" bIns="0" rtlCol="0" anchor="ctr">
            <a:noAutofit/>
          </a:bodyPr>
          <a:lstStyle>
            <a:lvl1pPr algn="l">
              <a:defRPr sz="1200">
                <a:solidFill>
                  <a:schemeClr val="tx2"/>
                </a:solidFill>
              </a:defRPr>
            </a:lvl1pPr>
          </a:lstStyle>
          <a:p>
            <a:fld id="{3CB85E5D-8611-4DC1-B375-AD1E4C05477C}" type="slidenum">
              <a:rPr lang="nl-NL" smtClean="0"/>
              <a:pPr/>
              <a:t>‹#›</a:t>
            </a:fld>
            <a:endParaRPr lang="nl-NL" dirty="0"/>
          </a:p>
        </p:txBody>
      </p:sp>
      <p:sp>
        <p:nvSpPr>
          <p:cNvPr id="9" name="Kleur Accent 1">
            <a:extLst>
              <a:ext uri="{FF2B5EF4-FFF2-40B4-BE49-F238E27FC236}">
                <a16:creationId xmlns:a16="http://schemas.microsoft.com/office/drawing/2014/main" id="{B804B3F4-F137-AD70-A020-74C207493D25}"/>
              </a:ext>
            </a:extLst>
          </p:cNvPr>
          <p:cNvSpPr/>
          <p:nvPr userDrawn="1"/>
        </p:nvSpPr>
        <p:spPr>
          <a:xfrm>
            <a:off x="828000" y="-509688"/>
            <a:ext cx="360000" cy="396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0" name="Kleur Accent 2">
            <a:extLst>
              <a:ext uri="{FF2B5EF4-FFF2-40B4-BE49-F238E27FC236}">
                <a16:creationId xmlns:a16="http://schemas.microsoft.com/office/drawing/2014/main" id="{DB02A57E-CE0C-99A0-EC81-BF46C87C07FD}"/>
              </a:ext>
            </a:extLst>
          </p:cNvPr>
          <p:cNvSpPr/>
          <p:nvPr userDrawn="1"/>
        </p:nvSpPr>
        <p:spPr>
          <a:xfrm>
            <a:off x="1342547" y="-509688"/>
            <a:ext cx="360000" cy="39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1" name="Kleur Accent 3">
            <a:extLst>
              <a:ext uri="{FF2B5EF4-FFF2-40B4-BE49-F238E27FC236}">
                <a16:creationId xmlns:a16="http://schemas.microsoft.com/office/drawing/2014/main" id="{36DFE53B-09D9-3B84-AF97-C3D8F7682B8C}"/>
              </a:ext>
            </a:extLst>
          </p:cNvPr>
          <p:cNvSpPr/>
          <p:nvPr userDrawn="1"/>
        </p:nvSpPr>
        <p:spPr>
          <a:xfrm>
            <a:off x="1857094" y="-509688"/>
            <a:ext cx="360000" cy="39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2" name="Kleur Accent 4">
            <a:extLst>
              <a:ext uri="{FF2B5EF4-FFF2-40B4-BE49-F238E27FC236}">
                <a16:creationId xmlns:a16="http://schemas.microsoft.com/office/drawing/2014/main" id="{015CA806-7F55-B37D-FB95-88F84992CE2F}"/>
              </a:ext>
            </a:extLst>
          </p:cNvPr>
          <p:cNvSpPr/>
          <p:nvPr userDrawn="1"/>
        </p:nvSpPr>
        <p:spPr>
          <a:xfrm>
            <a:off x="2371641" y="-509688"/>
            <a:ext cx="360000" cy="396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3" name="Kleur Accent 5">
            <a:extLst>
              <a:ext uri="{FF2B5EF4-FFF2-40B4-BE49-F238E27FC236}">
                <a16:creationId xmlns:a16="http://schemas.microsoft.com/office/drawing/2014/main" id="{070DF3B3-F257-DD12-9598-3CAF5682A814}"/>
              </a:ext>
            </a:extLst>
          </p:cNvPr>
          <p:cNvSpPr/>
          <p:nvPr userDrawn="1"/>
        </p:nvSpPr>
        <p:spPr>
          <a:xfrm>
            <a:off x="2886188" y="-509688"/>
            <a:ext cx="360000" cy="39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4" name="Kleur Accent 6">
            <a:extLst>
              <a:ext uri="{FF2B5EF4-FFF2-40B4-BE49-F238E27FC236}">
                <a16:creationId xmlns:a16="http://schemas.microsoft.com/office/drawing/2014/main" id="{8DFF11EF-1A2F-98BC-12F7-AB8C82494ABC}"/>
              </a:ext>
            </a:extLst>
          </p:cNvPr>
          <p:cNvSpPr/>
          <p:nvPr userDrawn="1"/>
        </p:nvSpPr>
        <p:spPr>
          <a:xfrm>
            <a:off x="3400733" y="-509688"/>
            <a:ext cx="360000" cy="396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23" name="Golf">
            <a:extLst>
              <a:ext uri="{FF2B5EF4-FFF2-40B4-BE49-F238E27FC236}">
                <a16:creationId xmlns:a16="http://schemas.microsoft.com/office/drawing/2014/main" id="{0DA45BB9-F278-7286-A69A-2F85D294F927}"/>
              </a:ext>
            </a:extLst>
          </p:cNvPr>
          <p:cNvPicPr>
            <a:picLocks noChangeAspect="1"/>
          </p:cNvPicPr>
          <p:nvPr userDrawn="1"/>
        </p:nvPicPr>
        <p:blipFill>
          <a:blip r:embed="rId11"/>
          <a:stretch>
            <a:fillRect/>
          </a:stretch>
        </p:blipFill>
        <p:spPr>
          <a:xfrm>
            <a:off x="0" y="5059680"/>
            <a:ext cx="12192000" cy="1798320"/>
          </a:xfrm>
          <a:prstGeom prst="rect">
            <a:avLst/>
          </a:prstGeom>
        </p:spPr>
      </p:pic>
      <p:pic>
        <p:nvPicPr>
          <p:cNvPr id="25" name="Logo" descr="Afbeelding met Graphics, Lettertype, grafische vormgeving, logo&#10;&#10;Automatisch gegenereerde beschrijving">
            <a:extLst>
              <a:ext uri="{FF2B5EF4-FFF2-40B4-BE49-F238E27FC236}">
                <a16:creationId xmlns:a16="http://schemas.microsoft.com/office/drawing/2014/main" id="{82A57EE2-5450-4380-5E2A-A29E9624F02A}"/>
              </a:ext>
            </a:extLst>
          </p:cNvPr>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9766997" y="6076948"/>
            <a:ext cx="1962000" cy="531111"/>
          </a:xfrm>
          <a:prstGeom prst="rect">
            <a:avLst/>
          </a:prstGeom>
        </p:spPr>
      </p:pic>
      <p:sp>
        <p:nvSpPr>
          <p:cNvPr id="3" name="Tijdelijke aanduiding voor tekst 2">
            <a:extLst>
              <a:ext uri="{FF2B5EF4-FFF2-40B4-BE49-F238E27FC236}">
                <a16:creationId xmlns:a16="http://schemas.microsoft.com/office/drawing/2014/main" id="{B47F71B1-1C01-4998-8E45-AB4E3B69C681}"/>
              </a:ext>
            </a:extLst>
          </p:cNvPr>
          <p:cNvSpPr>
            <a:spLocks noGrp="1"/>
          </p:cNvSpPr>
          <p:nvPr>
            <p:ph type="body" idx="1"/>
          </p:nvPr>
        </p:nvSpPr>
        <p:spPr>
          <a:xfrm>
            <a:off x="828000" y="1676401"/>
            <a:ext cx="10537200" cy="4019550"/>
          </a:xfrm>
          <a:prstGeom prst="rect">
            <a:avLst/>
          </a:prstGeom>
        </p:spPr>
        <p:txBody>
          <a:bodyPr vert="horz" lIns="0" tIns="0" rIns="0" bIns="0" rtlCol="0">
            <a:noAutofit/>
          </a:bodyPr>
          <a:lstStyle/>
          <a:p>
            <a:pPr lvl="0"/>
            <a:r>
              <a:rPr lang="nl-NL" dirty="0"/>
              <a:t>Klikken om de tekststijl van het model te bewerken</a:t>
            </a:r>
          </a:p>
          <a:p>
            <a:pPr lvl="1"/>
            <a:r>
              <a:rPr lang="nl-NL" dirty="0"/>
              <a:t>Tweede niveau</a:t>
            </a:r>
          </a:p>
          <a:p>
            <a:pPr lvl="2"/>
            <a:r>
              <a:rPr lang="nl-NL" dirty="0"/>
              <a:t>Derde niveau</a:t>
            </a:r>
          </a:p>
          <a:p>
            <a:pPr lvl="3"/>
            <a:r>
              <a:rPr lang="nl-NL" dirty="0"/>
              <a:t>Vierde niveau</a:t>
            </a:r>
          </a:p>
          <a:p>
            <a:pPr lvl="4"/>
            <a:r>
              <a:rPr lang="nl-NL" dirty="0"/>
              <a:t>Vijfde niveau</a:t>
            </a:r>
          </a:p>
          <a:p>
            <a:pPr lvl="5"/>
            <a:r>
              <a:rPr lang="nl-NL" dirty="0"/>
              <a:t>Zesde niveau (herhaling vanaf hier)</a:t>
            </a:r>
          </a:p>
          <a:p>
            <a:pPr lvl="6"/>
            <a:r>
              <a:rPr lang="nl-NL" dirty="0"/>
              <a:t>Zevende niveau</a:t>
            </a:r>
          </a:p>
          <a:p>
            <a:pPr lvl="7"/>
            <a:r>
              <a:rPr lang="nl-NL" dirty="0"/>
              <a:t>Achtste niveau</a:t>
            </a:r>
          </a:p>
          <a:p>
            <a:pPr lvl="8"/>
            <a:r>
              <a:rPr lang="nl-NL" dirty="0"/>
              <a:t>Negende niveau</a:t>
            </a:r>
          </a:p>
        </p:txBody>
      </p:sp>
      <p:sp>
        <p:nvSpPr>
          <p:cNvPr id="4" name="Kleur Accent 5">
            <a:extLst>
              <a:ext uri="{FF2B5EF4-FFF2-40B4-BE49-F238E27FC236}">
                <a16:creationId xmlns:a16="http://schemas.microsoft.com/office/drawing/2014/main" id="{A62736B3-3D32-AFFE-4A9D-A7CAC2B82076}"/>
              </a:ext>
            </a:extLst>
          </p:cNvPr>
          <p:cNvSpPr/>
          <p:nvPr userDrawn="1"/>
        </p:nvSpPr>
        <p:spPr>
          <a:xfrm>
            <a:off x="3897113" y="-509688"/>
            <a:ext cx="360000" cy="396000"/>
          </a:xfrm>
          <a:prstGeom prst="rect">
            <a:avLst/>
          </a:prstGeom>
          <a:solidFill>
            <a:srgbClr val="0D87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5" name="Kleur Accent 6">
            <a:extLst>
              <a:ext uri="{FF2B5EF4-FFF2-40B4-BE49-F238E27FC236}">
                <a16:creationId xmlns:a16="http://schemas.microsoft.com/office/drawing/2014/main" id="{A6873412-999E-29C6-094B-918F56998EC9}"/>
              </a:ext>
            </a:extLst>
          </p:cNvPr>
          <p:cNvSpPr/>
          <p:nvPr userDrawn="1"/>
        </p:nvSpPr>
        <p:spPr>
          <a:xfrm>
            <a:off x="4411658" y="-509688"/>
            <a:ext cx="360000" cy="396000"/>
          </a:xfrm>
          <a:prstGeom prst="rect">
            <a:avLst/>
          </a:prstGeom>
          <a:solidFill>
            <a:srgbClr val="BF36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7800518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70" r:id="rId3"/>
    <p:sldLayoutId id="2147483667" r:id="rId4"/>
    <p:sldLayoutId id="2147483668" r:id="rId5"/>
    <p:sldLayoutId id="2147483669" r:id="rId6"/>
    <p:sldLayoutId id="2147483671" r:id="rId7"/>
    <p:sldLayoutId id="2147483654" r:id="rId8"/>
    <p:sldLayoutId id="2147483655" r:id="rId9"/>
  </p:sldLayoutIdLst>
  <p:hf hdr="0" ftr="0" dt="0"/>
  <p:txStyles>
    <p:titleStyle>
      <a:lvl1pPr algn="l" defTabSz="914400" rtl="0" eaLnBrk="1" latinLnBrk="0" hangingPunct="1">
        <a:lnSpc>
          <a:spcPct val="100000"/>
        </a:lnSpc>
        <a:spcBef>
          <a:spcPct val="0"/>
        </a:spcBef>
        <a:buNone/>
        <a:defRPr sz="4000" kern="1200">
          <a:solidFill>
            <a:schemeClr val="tx1"/>
          </a:solidFill>
          <a:latin typeface="+mj-lt"/>
          <a:ea typeface="+mj-ea"/>
          <a:cs typeface="+mj-cs"/>
        </a:defRPr>
      </a:lvl1pPr>
    </p:titleStyle>
    <p:bodyStyle>
      <a:lvl1pPr marL="270000" indent="-270000" algn="l" defTabSz="914400" rtl="0" eaLnBrk="1" latinLnBrk="0" hangingPunct="1">
        <a:lnSpc>
          <a:spcPct val="100000"/>
        </a:lnSpc>
        <a:spcBef>
          <a:spcPts val="1000"/>
        </a:spcBef>
        <a:buClr>
          <a:schemeClr val="accent3"/>
        </a:buClr>
        <a:buSzPct val="120000"/>
        <a:buFont typeface="Arial" panose="020B0604020202020204" pitchFamily="34" charset="0"/>
        <a:buChar char="•"/>
        <a:defRPr sz="2000" kern="1200">
          <a:solidFill>
            <a:schemeClr val="tx1"/>
          </a:solidFill>
          <a:latin typeface="+mn-lt"/>
          <a:ea typeface="+mn-ea"/>
          <a:cs typeface="+mn-cs"/>
        </a:defRPr>
      </a:lvl1pPr>
      <a:lvl2pPr marL="540000" indent="-270000" algn="l" defTabSz="914400" rtl="0" eaLnBrk="1" latinLnBrk="0" hangingPunct="1">
        <a:lnSpc>
          <a:spcPct val="100000"/>
        </a:lnSpc>
        <a:spcBef>
          <a:spcPts val="1000"/>
        </a:spcBef>
        <a:buClr>
          <a:schemeClr val="accent3"/>
        </a:buClr>
        <a:buFont typeface="Ubuntu" panose="020B0504030602030204" pitchFamily="34" charset="0"/>
        <a:buChar char="–"/>
        <a:defRPr sz="2000" kern="1200">
          <a:solidFill>
            <a:schemeClr val="tx1"/>
          </a:solidFill>
          <a:latin typeface="+mn-lt"/>
          <a:ea typeface="+mn-ea"/>
          <a:cs typeface="+mn-cs"/>
        </a:defRPr>
      </a:lvl2pPr>
      <a:lvl3pPr marL="810000" indent="-270000" algn="l" defTabSz="914400" rtl="0" eaLnBrk="1" latinLnBrk="0" hangingPunct="1">
        <a:lnSpc>
          <a:spcPct val="100000"/>
        </a:lnSpc>
        <a:spcBef>
          <a:spcPts val="1000"/>
        </a:spcBef>
        <a:buClr>
          <a:schemeClr val="accent3"/>
        </a:buClr>
        <a:buFont typeface="Arial" panose="020B0604020202020204" pitchFamily="34" charset="0"/>
        <a:buChar char="•"/>
        <a:defRPr sz="2000" kern="1200">
          <a:solidFill>
            <a:schemeClr val="tx1"/>
          </a:solidFill>
          <a:latin typeface="+mn-lt"/>
          <a:ea typeface="+mn-ea"/>
          <a:cs typeface="+mn-cs"/>
        </a:defRPr>
      </a:lvl3pPr>
      <a:lvl4pPr marL="0" indent="0" algn="l" defTabSz="914400" rtl="0" eaLnBrk="1" latinLnBrk="0" hangingPunct="1">
        <a:lnSpc>
          <a:spcPct val="100000"/>
        </a:lnSpc>
        <a:spcBef>
          <a:spcPts val="1000"/>
        </a:spcBef>
        <a:buClr>
          <a:schemeClr val="bg1"/>
        </a:buClr>
        <a:buSzPct val="25000"/>
        <a:buFont typeface="Calibri" panose="020F0502020204030204" pitchFamily="34" charset="0"/>
        <a:buChar char="'"/>
        <a:defRPr sz="2000" kern="1200">
          <a:solidFill>
            <a:schemeClr val="tx1"/>
          </a:solidFill>
          <a:latin typeface="+mn-lt"/>
          <a:ea typeface="+mn-ea"/>
          <a:cs typeface="+mn-cs"/>
        </a:defRPr>
      </a:lvl4pPr>
      <a:lvl5pPr marL="0" indent="0" algn="l" defTabSz="914400" rtl="0" eaLnBrk="1" latinLnBrk="0" hangingPunct="1">
        <a:lnSpc>
          <a:spcPct val="100000"/>
        </a:lnSpc>
        <a:spcBef>
          <a:spcPts val="1000"/>
        </a:spcBef>
        <a:buClr>
          <a:schemeClr val="bg1"/>
        </a:buClr>
        <a:buSzPct val="25000"/>
        <a:buFont typeface="Calibri" panose="020F0502020204030204" pitchFamily="34" charset="0"/>
        <a:buChar char="'"/>
        <a:defRPr sz="2800" b="0" kern="1200">
          <a:solidFill>
            <a:schemeClr val="tx2"/>
          </a:solidFill>
          <a:latin typeface="+mn-lt"/>
          <a:ea typeface="+mn-ea"/>
          <a:cs typeface="+mn-cs"/>
        </a:defRPr>
      </a:lvl5pPr>
      <a:lvl6pPr marL="270000" indent="-270000" algn="l" defTabSz="914400" rtl="0" eaLnBrk="1" latinLnBrk="0" hangingPunct="1">
        <a:lnSpc>
          <a:spcPct val="100000"/>
        </a:lnSpc>
        <a:spcBef>
          <a:spcPts val="1000"/>
        </a:spcBef>
        <a:buClr>
          <a:schemeClr val="accent3"/>
        </a:buClr>
        <a:buSzPct val="120000"/>
        <a:buFont typeface="Arial" panose="020B0604020202020204" pitchFamily="34" charset="0"/>
        <a:buChar char="•"/>
        <a:defRPr sz="2000" kern="1200">
          <a:solidFill>
            <a:schemeClr val="tx1"/>
          </a:solidFill>
          <a:latin typeface="+mn-lt"/>
          <a:ea typeface="+mn-ea"/>
          <a:cs typeface="+mn-cs"/>
        </a:defRPr>
      </a:lvl6pPr>
      <a:lvl7pPr marL="540000" indent="-270000" algn="l" defTabSz="914400" rtl="0" eaLnBrk="1" latinLnBrk="0" hangingPunct="1">
        <a:lnSpc>
          <a:spcPct val="100000"/>
        </a:lnSpc>
        <a:spcBef>
          <a:spcPts val="1000"/>
        </a:spcBef>
        <a:buClr>
          <a:schemeClr val="accent3"/>
        </a:buClr>
        <a:buFont typeface="Ubuntu" panose="020B0504030602030204" pitchFamily="34" charset="0"/>
        <a:buChar char="–"/>
        <a:defRPr sz="2000" kern="1200">
          <a:solidFill>
            <a:schemeClr val="tx1"/>
          </a:solidFill>
          <a:latin typeface="+mn-lt"/>
          <a:ea typeface="+mn-ea"/>
          <a:cs typeface="+mn-cs"/>
        </a:defRPr>
      </a:lvl7pPr>
      <a:lvl8pPr marL="810000" indent="-270000" algn="l" defTabSz="914400" rtl="0" eaLnBrk="1" latinLnBrk="0" hangingPunct="1">
        <a:lnSpc>
          <a:spcPct val="100000"/>
        </a:lnSpc>
        <a:spcBef>
          <a:spcPts val="1000"/>
        </a:spcBef>
        <a:buClr>
          <a:schemeClr val="accent3"/>
        </a:buClr>
        <a:buFont typeface="Arial" panose="020B0604020202020204" pitchFamily="34" charset="0"/>
        <a:buChar char="•"/>
        <a:defRPr sz="2000" kern="1200">
          <a:solidFill>
            <a:schemeClr val="tx1"/>
          </a:solidFill>
          <a:latin typeface="+mn-lt"/>
          <a:ea typeface="+mn-ea"/>
          <a:cs typeface="+mn-cs"/>
        </a:defRPr>
      </a:lvl8pPr>
      <a:lvl9pPr marL="0" indent="0" algn="l" defTabSz="914400" rtl="0" eaLnBrk="1" latinLnBrk="0" hangingPunct="1">
        <a:lnSpc>
          <a:spcPct val="100000"/>
        </a:lnSpc>
        <a:spcBef>
          <a:spcPts val="1000"/>
        </a:spcBef>
        <a:buClr>
          <a:schemeClr val="bg1"/>
        </a:buClr>
        <a:buSzPct val="25000"/>
        <a:buFont typeface="Calibri" panose="020F050202020403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104" userDrawn="1">
          <p15:clr>
            <a:srgbClr val="F26B43"/>
          </p15:clr>
        </p15:guide>
        <p15:guide id="2" pos="384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Kleur Accent 1">
            <a:extLst>
              <a:ext uri="{FF2B5EF4-FFF2-40B4-BE49-F238E27FC236}">
                <a16:creationId xmlns:a16="http://schemas.microsoft.com/office/drawing/2014/main" id="{120AE0B3-A516-880D-C4AC-123221929866}"/>
              </a:ext>
            </a:extLst>
          </p:cNvPr>
          <p:cNvSpPr/>
          <p:nvPr userDrawn="1"/>
        </p:nvSpPr>
        <p:spPr>
          <a:xfrm>
            <a:off x="828000" y="-509688"/>
            <a:ext cx="360000" cy="396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1" name="Kleur Accent 2">
            <a:extLst>
              <a:ext uri="{FF2B5EF4-FFF2-40B4-BE49-F238E27FC236}">
                <a16:creationId xmlns:a16="http://schemas.microsoft.com/office/drawing/2014/main" id="{70B769F4-6037-A4D8-48FB-FC98954BDC6E}"/>
              </a:ext>
            </a:extLst>
          </p:cNvPr>
          <p:cNvSpPr/>
          <p:nvPr userDrawn="1"/>
        </p:nvSpPr>
        <p:spPr>
          <a:xfrm>
            <a:off x="1342547" y="-509688"/>
            <a:ext cx="360000" cy="39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2" name="Kleur Accent 3">
            <a:extLst>
              <a:ext uri="{FF2B5EF4-FFF2-40B4-BE49-F238E27FC236}">
                <a16:creationId xmlns:a16="http://schemas.microsoft.com/office/drawing/2014/main" id="{8812AB43-F6E3-5E4C-D9FC-3DEF6310158B}"/>
              </a:ext>
            </a:extLst>
          </p:cNvPr>
          <p:cNvSpPr/>
          <p:nvPr userDrawn="1"/>
        </p:nvSpPr>
        <p:spPr>
          <a:xfrm>
            <a:off x="1857094" y="-509688"/>
            <a:ext cx="360000" cy="39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3" name="Kleur Accent 4">
            <a:extLst>
              <a:ext uri="{FF2B5EF4-FFF2-40B4-BE49-F238E27FC236}">
                <a16:creationId xmlns:a16="http://schemas.microsoft.com/office/drawing/2014/main" id="{7BB8367E-ADF1-7151-428F-0761FDEF812C}"/>
              </a:ext>
            </a:extLst>
          </p:cNvPr>
          <p:cNvSpPr/>
          <p:nvPr userDrawn="1"/>
        </p:nvSpPr>
        <p:spPr>
          <a:xfrm>
            <a:off x="2371641" y="-509688"/>
            <a:ext cx="360000" cy="396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4" name="Kleur Accent 5">
            <a:extLst>
              <a:ext uri="{FF2B5EF4-FFF2-40B4-BE49-F238E27FC236}">
                <a16:creationId xmlns:a16="http://schemas.microsoft.com/office/drawing/2014/main" id="{46332D30-8612-E900-D6C8-02666C38C0B3}"/>
              </a:ext>
            </a:extLst>
          </p:cNvPr>
          <p:cNvSpPr/>
          <p:nvPr userDrawn="1"/>
        </p:nvSpPr>
        <p:spPr>
          <a:xfrm>
            <a:off x="2886188" y="-509688"/>
            <a:ext cx="360000" cy="39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5" name="Kleur Accent 6">
            <a:extLst>
              <a:ext uri="{FF2B5EF4-FFF2-40B4-BE49-F238E27FC236}">
                <a16:creationId xmlns:a16="http://schemas.microsoft.com/office/drawing/2014/main" id="{4033C1B4-6B0E-B7C3-68AE-8E8B9D50672D}"/>
              </a:ext>
            </a:extLst>
          </p:cNvPr>
          <p:cNvSpPr/>
          <p:nvPr userDrawn="1"/>
        </p:nvSpPr>
        <p:spPr>
          <a:xfrm>
            <a:off x="3400733" y="-509688"/>
            <a:ext cx="360000" cy="396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6" name="Kleur Accent 5">
            <a:extLst>
              <a:ext uri="{FF2B5EF4-FFF2-40B4-BE49-F238E27FC236}">
                <a16:creationId xmlns:a16="http://schemas.microsoft.com/office/drawing/2014/main" id="{F0270EC4-2285-87D0-F7C3-A793BD73A308}"/>
              </a:ext>
            </a:extLst>
          </p:cNvPr>
          <p:cNvSpPr/>
          <p:nvPr userDrawn="1"/>
        </p:nvSpPr>
        <p:spPr>
          <a:xfrm>
            <a:off x="3897113" y="-509688"/>
            <a:ext cx="360000" cy="396000"/>
          </a:xfrm>
          <a:prstGeom prst="rect">
            <a:avLst/>
          </a:prstGeom>
          <a:solidFill>
            <a:srgbClr val="0D87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7" name="Kleur Accent 6">
            <a:extLst>
              <a:ext uri="{FF2B5EF4-FFF2-40B4-BE49-F238E27FC236}">
                <a16:creationId xmlns:a16="http://schemas.microsoft.com/office/drawing/2014/main" id="{CF26B7DC-8974-97EC-5A84-EFF07FB6B314}"/>
              </a:ext>
            </a:extLst>
          </p:cNvPr>
          <p:cNvSpPr/>
          <p:nvPr userDrawn="1"/>
        </p:nvSpPr>
        <p:spPr>
          <a:xfrm>
            <a:off x="4411658" y="-509688"/>
            <a:ext cx="360000" cy="396000"/>
          </a:xfrm>
          <a:prstGeom prst="rect">
            <a:avLst/>
          </a:prstGeom>
          <a:solidFill>
            <a:srgbClr val="BF36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2688335062"/>
      </p:ext>
    </p:extLst>
  </p:cSld>
  <p:clrMap bg1="lt1" tx1="dk1" bg2="lt2" tx2="dk2" accent1="accent1" accent2="accent2" accent3="accent3" accent4="accent4" accent5="accent5" accent6="accent6" hlink="hlink" folHlink="folHlink"/>
  <p:sldLayoutIdLst>
    <p:sldLayoutId id="2147483666" r:id="rId1"/>
  </p:sldLayoutIdLst>
  <p:hf hdr="0" ftr="0" dt="0"/>
  <p:txStyles>
    <p:titleStyle>
      <a:lvl1pPr algn="l" defTabSz="914400" rtl="0" eaLnBrk="1" latinLnBrk="0" hangingPunct="1">
        <a:lnSpc>
          <a:spcPct val="100000"/>
        </a:lnSpc>
        <a:spcBef>
          <a:spcPct val="0"/>
        </a:spcBef>
        <a:buNone/>
        <a:defRPr sz="4400" kern="1200">
          <a:solidFill>
            <a:schemeClr val="tx2"/>
          </a:solidFill>
          <a:latin typeface="+mj-lt"/>
          <a:ea typeface="+mj-ea"/>
          <a:cs typeface="+mj-cs"/>
        </a:defRPr>
      </a:lvl1pPr>
    </p:titleStyle>
    <p:bodyStyle>
      <a:lvl1pPr marL="360000" indent="-360000" algn="l" defTabSz="914400" rtl="0" eaLnBrk="1" latinLnBrk="0" hangingPunct="1">
        <a:lnSpc>
          <a:spcPct val="100000"/>
        </a:lnSpc>
        <a:spcBef>
          <a:spcPts val="0"/>
        </a:spcBef>
        <a:buFont typeface="Arial" panose="020B0604020202020204" pitchFamily="34" charset="0"/>
        <a:buChar char="•"/>
        <a:defRPr sz="1800" kern="1200">
          <a:solidFill>
            <a:schemeClr val="tx1"/>
          </a:solidFill>
          <a:latin typeface="+mn-lt"/>
          <a:ea typeface="+mn-ea"/>
          <a:cs typeface="+mn-cs"/>
        </a:defRPr>
      </a:lvl1pPr>
      <a:lvl2pPr marL="720000" indent="-360000" algn="l" defTabSz="914400" rtl="0" eaLnBrk="1" latinLnBrk="0" hangingPunct="1">
        <a:lnSpc>
          <a:spcPct val="100000"/>
        </a:lnSpc>
        <a:spcBef>
          <a:spcPts val="0"/>
        </a:spcBef>
        <a:buFont typeface="Calibri" panose="020F0502020204030204" pitchFamily="34" charset="0"/>
        <a:buChar char="-"/>
        <a:defRPr sz="1800" kern="1200">
          <a:solidFill>
            <a:schemeClr val="tx1"/>
          </a:solidFill>
          <a:latin typeface="+mn-lt"/>
          <a:ea typeface="+mn-ea"/>
          <a:cs typeface="+mn-cs"/>
        </a:defRPr>
      </a:lvl2pPr>
      <a:lvl3pPr marL="1080000" indent="-360000" algn="l" defTabSz="914400" rtl="0" eaLnBrk="1" latinLnBrk="0" hangingPunct="1">
        <a:lnSpc>
          <a:spcPct val="100000"/>
        </a:lnSpc>
        <a:spcBef>
          <a:spcPts val="0"/>
        </a:spcBef>
        <a:buFont typeface="Calibri" panose="020F0502020204030204" pitchFamily="34" charset="0"/>
        <a:buChar char="›"/>
        <a:defRPr sz="1800" kern="1200">
          <a:solidFill>
            <a:schemeClr val="tx1"/>
          </a:solidFill>
          <a:latin typeface="+mn-lt"/>
          <a:ea typeface="+mn-ea"/>
          <a:cs typeface="+mn-cs"/>
        </a:defRPr>
      </a:lvl3pPr>
      <a:lvl4pPr marL="0" indent="0" algn="l" defTabSz="914400" rtl="0" eaLnBrk="1" latinLnBrk="0" hangingPunct="1">
        <a:lnSpc>
          <a:spcPct val="100000"/>
        </a:lnSpc>
        <a:spcBef>
          <a:spcPts val="0"/>
        </a:spcBef>
        <a:buClr>
          <a:schemeClr val="bg1"/>
        </a:buClr>
        <a:buSzPct val="25000"/>
        <a:buFont typeface="Calibri" panose="020F0502020204030204" pitchFamily="34" charset="0"/>
        <a:buChar char="'"/>
        <a:defRPr sz="1800" kern="1200">
          <a:solidFill>
            <a:schemeClr val="tx1"/>
          </a:solidFill>
          <a:latin typeface="+mn-lt"/>
          <a:ea typeface="+mn-ea"/>
          <a:cs typeface="+mn-cs"/>
        </a:defRPr>
      </a:lvl4pPr>
      <a:lvl5pPr marL="0" indent="0" algn="l" defTabSz="914400" rtl="0" eaLnBrk="1" latinLnBrk="0" hangingPunct="1">
        <a:lnSpc>
          <a:spcPct val="100000"/>
        </a:lnSpc>
        <a:spcBef>
          <a:spcPts val="0"/>
        </a:spcBef>
        <a:buClr>
          <a:schemeClr val="bg1"/>
        </a:buClr>
        <a:buSzPct val="25000"/>
        <a:buFont typeface="Calibri" panose="020F0502020204030204" pitchFamily="34" charset="0"/>
        <a:buChar char="'"/>
        <a:defRPr sz="1800" b="0" kern="1200">
          <a:solidFill>
            <a:schemeClr val="tx2"/>
          </a:solidFill>
          <a:latin typeface="+mn-lt"/>
          <a:ea typeface="+mn-ea"/>
          <a:cs typeface="+mn-cs"/>
        </a:defRPr>
      </a:lvl5pPr>
      <a:lvl6pPr marL="360000" indent="-360000" algn="l" defTabSz="914400" rtl="0" eaLnBrk="1" latinLnBrk="0" hangingPunct="1">
        <a:lnSpc>
          <a:spcPct val="100000"/>
        </a:lnSpc>
        <a:spcBef>
          <a:spcPts val="0"/>
        </a:spcBef>
        <a:buFont typeface="Arial" panose="020B0604020202020204" pitchFamily="34" charset="0"/>
        <a:buChar char="•"/>
        <a:defRPr sz="1800" kern="1200">
          <a:solidFill>
            <a:schemeClr val="tx1"/>
          </a:solidFill>
          <a:latin typeface="+mn-lt"/>
          <a:ea typeface="+mn-ea"/>
          <a:cs typeface="+mn-cs"/>
        </a:defRPr>
      </a:lvl6pPr>
      <a:lvl7pPr marL="720000" indent="-360000" algn="l" defTabSz="914400" rtl="0" eaLnBrk="1" latinLnBrk="0" hangingPunct="1">
        <a:lnSpc>
          <a:spcPct val="100000"/>
        </a:lnSpc>
        <a:spcBef>
          <a:spcPts val="0"/>
        </a:spcBef>
        <a:buFont typeface="Calibri" panose="020F0502020204030204" pitchFamily="34" charset="0"/>
        <a:buChar char="-"/>
        <a:defRPr sz="1800" kern="1200">
          <a:solidFill>
            <a:schemeClr val="tx1"/>
          </a:solidFill>
          <a:latin typeface="+mn-lt"/>
          <a:ea typeface="+mn-ea"/>
          <a:cs typeface="+mn-cs"/>
        </a:defRPr>
      </a:lvl7pPr>
      <a:lvl8pPr marL="1080000" indent="-360000" algn="l" defTabSz="914400" rtl="0" eaLnBrk="1" latinLnBrk="0" hangingPunct="1">
        <a:lnSpc>
          <a:spcPct val="100000"/>
        </a:lnSpc>
        <a:spcBef>
          <a:spcPts val="0"/>
        </a:spcBef>
        <a:buFont typeface="Calibri" panose="020F0502020204030204" pitchFamily="34" charset="0"/>
        <a:buChar char="›"/>
        <a:defRPr sz="1800" kern="1200">
          <a:solidFill>
            <a:schemeClr val="tx1"/>
          </a:solidFill>
          <a:latin typeface="+mn-lt"/>
          <a:ea typeface="+mn-ea"/>
          <a:cs typeface="+mn-cs"/>
        </a:defRPr>
      </a:lvl8pPr>
      <a:lvl9pPr marL="0" indent="0" algn="l" defTabSz="914400" rtl="0" eaLnBrk="1" latinLnBrk="0" hangingPunct="1">
        <a:lnSpc>
          <a:spcPct val="100000"/>
        </a:lnSpc>
        <a:spcBef>
          <a:spcPts val="0"/>
        </a:spcBef>
        <a:buClr>
          <a:schemeClr val="bg1"/>
        </a:buClr>
        <a:buSzPct val="25000"/>
        <a:buFont typeface="Calibri" panose="020F050202020403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www.christenunie.nl/verkiezingsprogramma"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a:extLst>
              <a:ext uri="{FF2B5EF4-FFF2-40B4-BE49-F238E27FC236}">
                <a16:creationId xmlns:a16="http://schemas.microsoft.com/office/drawing/2014/main" id="{B14C8806-1A14-AA6F-04ED-C123F38A2020}"/>
              </a:ext>
            </a:extLst>
          </p:cNvPr>
          <p:cNvSpPr>
            <a:spLocks noGrp="1"/>
          </p:cNvSpPr>
          <p:nvPr>
            <p:ph type="ctrTitle"/>
          </p:nvPr>
        </p:nvSpPr>
        <p:spPr>
          <a:xfrm>
            <a:off x="7496071" y="385441"/>
            <a:ext cx="3867930" cy="738664"/>
          </a:xfrm>
        </p:spPr>
        <p:txBody>
          <a:bodyPr/>
          <a:lstStyle/>
          <a:p>
            <a:r>
              <a:rPr lang="nl-NL" b="1" dirty="0">
                <a:latin typeface="Ubuntu" panose="020B0504030602030204" pitchFamily="34" charset="0"/>
              </a:rPr>
              <a:t>Standpunten</a:t>
            </a:r>
            <a:endParaRPr lang="nl-NL" b="1" dirty="0">
              <a:effectLst/>
              <a:latin typeface="Ubuntu" panose="020B0504030602030204" pitchFamily="34" charset="0"/>
            </a:endParaRPr>
          </a:p>
        </p:txBody>
      </p:sp>
      <p:sp>
        <p:nvSpPr>
          <p:cNvPr id="6" name="Tijdelijke aanduiding voor dianummer 5">
            <a:extLst>
              <a:ext uri="{FF2B5EF4-FFF2-40B4-BE49-F238E27FC236}">
                <a16:creationId xmlns:a16="http://schemas.microsoft.com/office/drawing/2014/main" id="{FC9A6816-9239-40C1-96A3-62F9BC333684}"/>
              </a:ext>
            </a:extLst>
          </p:cNvPr>
          <p:cNvSpPr>
            <a:spLocks noGrp="1"/>
          </p:cNvSpPr>
          <p:nvPr>
            <p:ph type="sldNum" sz="quarter" idx="12"/>
          </p:nvPr>
        </p:nvSpPr>
        <p:spPr>
          <a:xfrm>
            <a:off x="-180000" y="6674400"/>
            <a:ext cx="180000" cy="183600"/>
          </a:xfrm>
        </p:spPr>
        <p:txBody>
          <a:bodyPr/>
          <a:lstStyle/>
          <a:p>
            <a:fld id="{B8626174-7854-4699-ADD6-1A80D8049B55}" type="slidenum">
              <a:rPr lang="nl-NL" smtClean="0"/>
              <a:pPr/>
              <a:t>1</a:t>
            </a:fld>
            <a:endParaRPr lang="nl-NL" dirty="0"/>
          </a:p>
        </p:txBody>
      </p:sp>
      <p:pic>
        <p:nvPicPr>
          <p:cNvPr id="9" name="Afbeelding 8">
            <a:extLst>
              <a:ext uri="{FF2B5EF4-FFF2-40B4-BE49-F238E27FC236}">
                <a16:creationId xmlns:a16="http://schemas.microsoft.com/office/drawing/2014/main" id="{55D57087-0517-3086-0AAA-3489326BA223}"/>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974690" y="470877"/>
            <a:ext cx="3822421" cy="5383691"/>
          </a:xfrm>
          <a:prstGeom prst="rect">
            <a:avLst/>
          </a:prstGeom>
          <a:effectLst>
            <a:outerShdw blurRad="392162" dist="38100" dir="2700000" sx="104237" sy="104237" algn="tl" rotWithShape="0">
              <a:prstClr val="black">
                <a:alpha val="40000"/>
              </a:prstClr>
            </a:outerShdw>
          </a:effectLst>
        </p:spPr>
      </p:pic>
      <p:pic>
        <p:nvPicPr>
          <p:cNvPr id="42" name="Afbeelding 41">
            <a:extLst>
              <a:ext uri="{FF2B5EF4-FFF2-40B4-BE49-F238E27FC236}">
                <a16:creationId xmlns:a16="http://schemas.microsoft.com/office/drawing/2014/main" id="{E6DE138C-7998-D1DE-22FF-1D3BD8481CAF}"/>
              </a:ext>
            </a:extLst>
          </p:cNvPr>
          <p:cNvPicPr>
            <a:picLocks noChangeAspect="1"/>
          </p:cNvPicPr>
          <p:nvPr/>
        </p:nvPicPr>
        <p:blipFill>
          <a:blip r:embed="rId3"/>
          <a:stretch>
            <a:fillRect/>
          </a:stretch>
        </p:blipFill>
        <p:spPr>
          <a:xfrm>
            <a:off x="7571315" y="2480785"/>
            <a:ext cx="2879373" cy="1234017"/>
          </a:xfrm>
          <a:prstGeom prst="rect">
            <a:avLst/>
          </a:prstGeom>
        </p:spPr>
      </p:pic>
    </p:spTree>
    <p:extLst>
      <p:ext uri="{BB962C8B-B14F-4D97-AF65-F5344CB8AC3E}">
        <p14:creationId xmlns:p14="http://schemas.microsoft.com/office/powerpoint/2010/main" val="7789371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3310D260-27B4-818A-5642-C847AA4B43CB}"/>
              </a:ext>
            </a:extLst>
          </p:cNvPr>
          <p:cNvSpPr>
            <a:spLocks noGrp="1"/>
          </p:cNvSpPr>
          <p:nvPr>
            <p:ph idx="1"/>
          </p:nvPr>
        </p:nvSpPr>
        <p:spPr/>
        <p:txBody>
          <a:bodyPr/>
          <a:lstStyle/>
          <a:p>
            <a:r>
              <a:rPr lang="nl-NL" dirty="0"/>
              <a:t>Slimme technologie die bewezen goed werkt in een zorginstelling of thuissituatie, wordt onderdeel van het dagelijkse leven en de zorgverlening. De bekostiging in de zorgwetten wordt hierop aangepast.</a:t>
            </a:r>
          </a:p>
          <a:p>
            <a:r>
              <a:rPr lang="nl-NL" dirty="0"/>
              <a:t>Kunstmatige intelligentie kan een middel tot mogelijke detectie zijn voor een arts, zolang de arts eindverantwoordelijk blijft en het middel niet interfereert met de goede relatie tussen arts en patiënt. Er zijn bijvoorbeeld algoritmen die beter dan mensen in staat zijn afwijkingen (nieuwvormingen) te detecteren in beelden van menselijk celmateriaal. Voorwaarde is dat de privacy van patiënten wordt geborgd en commercieel gebruik van data uitgesloten.</a:t>
            </a:r>
          </a:p>
        </p:txBody>
      </p:sp>
      <p:sp>
        <p:nvSpPr>
          <p:cNvPr id="3" name="Titel 2">
            <a:extLst>
              <a:ext uri="{FF2B5EF4-FFF2-40B4-BE49-F238E27FC236}">
                <a16:creationId xmlns:a16="http://schemas.microsoft.com/office/drawing/2014/main" id="{BD6C5FEC-F660-DFB1-056E-D99341F579B5}"/>
              </a:ext>
            </a:extLst>
          </p:cNvPr>
          <p:cNvSpPr>
            <a:spLocks noGrp="1"/>
          </p:cNvSpPr>
          <p:nvPr>
            <p:ph type="title"/>
          </p:nvPr>
        </p:nvSpPr>
        <p:spPr/>
        <p:txBody>
          <a:bodyPr/>
          <a:lstStyle/>
          <a:p>
            <a:r>
              <a:rPr lang="nl-NL" dirty="0"/>
              <a:t>Digitalisering en innovatie</a:t>
            </a:r>
            <a:br>
              <a:rPr lang="nl-NL" dirty="0"/>
            </a:br>
            <a:endParaRPr lang="nl-NL" dirty="0"/>
          </a:p>
        </p:txBody>
      </p:sp>
      <p:sp>
        <p:nvSpPr>
          <p:cNvPr id="4" name="Tijdelijke aanduiding voor dianummer 3">
            <a:extLst>
              <a:ext uri="{FF2B5EF4-FFF2-40B4-BE49-F238E27FC236}">
                <a16:creationId xmlns:a16="http://schemas.microsoft.com/office/drawing/2014/main" id="{E686E93A-2474-3644-9ECE-3B82CA20AE37}"/>
              </a:ext>
            </a:extLst>
          </p:cNvPr>
          <p:cNvSpPr>
            <a:spLocks noGrp="1"/>
          </p:cNvSpPr>
          <p:nvPr>
            <p:ph type="sldNum" sz="quarter" idx="10"/>
          </p:nvPr>
        </p:nvSpPr>
        <p:spPr/>
        <p:txBody>
          <a:bodyPr/>
          <a:lstStyle/>
          <a:p>
            <a:fld id="{3CB85E5D-8611-4DC1-B375-AD1E4C05477C}" type="slidenum">
              <a:rPr lang="nl-NL" smtClean="0"/>
              <a:pPr/>
              <a:t>10</a:t>
            </a:fld>
            <a:endParaRPr lang="nl-NL" dirty="0"/>
          </a:p>
        </p:txBody>
      </p:sp>
    </p:spTree>
    <p:extLst>
      <p:ext uri="{BB962C8B-B14F-4D97-AF65-F5344CB8AC3E}">
        <p14:creationId xmlns:p14="http://schemas.microsoft.com/office/powerpoint/2010/main" val="40827026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25FA1FE3-B077-0D64-FC68-ED48E167E782}"/>
              </a:ext>
            </a:extLst>
          </p:cNvPr>
          <p:cNvSpPr>
            <a:spLocks noGrp="1"/>
          </p:cNvSpPr>
          <p:nvPr>
            <p:ph idx="1"/>
          </p:nvPr>
        </p:nvSpPr>
        <p:spPr/>
        <p:txBody>
          <a:bodyPr/>
          <a:lstStyle/>
          <a:p>
            <a:r>
              <a:rPr lang="nl-NL" dirty="0"/>
              <a:t>Vanuit de zorgverzekeraars wordt er geïnvesteerd in preventie en de sociale basis. Dit gebeurt nu nauwelijks terwijl preventie en een stevige sociale basis veel (gespecialiseerde) zorg voorkomen.</a:t>
            </a:r>
          </a:p>
        </p:txBody>
      </p:sp>
      <p:sp>
        <p:nvSpPr>
          <p:cNvPr id="3" name="Titel 2">
            <a:extLst>
              <a:ext uri="{FF2B5EF4-FFF2-40B4-BE49-F238E27FC236}">
                <a16:creationId xmlns:a16="http://schemas.microsoft.com/office/drawing/2014/main" id="{D0AD56F6-86CC-74C1-43BF-918A72CB0BC0}"/>
              </a:ext>
            </a:extLst>
          </p:cNvPr>
          <p:cNvSpPr>
            <a:spLocks noGrp="1"/>
          </p:cNvSpPr>
          <p:nvPr>
            <p:ph type="title"/>
          </p:nvPr>
        </p:nvSpPr>
        <p:spPr/>
        <p:txBody>
          <a:bodyPr/>
          <a:lstStyle/>
          <a:p>
            <a:r>
              <a:rPr lang="nl-NL" dirty="0"/>
              <a:t>Preventie</a:t>
            </a:r>
            <a:br>
              <a:rPr lang="nl-NL" dirty="0"/>
            </a:br>
            <a:endParaRPr lang="nl-NL" dirty="0"/>
          </a:p>
        </p:txBody>
      </p:sp>
      <p:sp>
        <p:nvSpPr>
          <p:cNvPr id="4" name="Tijdelijke aanduiding voor dianummer 3">
            <a:extLst>
              <a:ext uri="{FF2B5EF4-FFF2-40B4-BE49-F238E27FC236}">
                <a16:creationId xmlns:a16="http://schemas.microsoft.com/office/drawing/2014/main" id="{F549BB60-4B0E-0113-08AE-06AA369B37D7}"/>
              </a:ext>
            </a:extLst>
          </p:cNvPr>
          <p:cNvSpPr>
            <a:spLocks noGrp="1"/>
          </p:cNvSpPr>
          <p:nvPr>
            <p:ph type="sldNum" sz="quarter" idx="10"/>
          </p:nvPr>
        </p:nvSpPr>
        <p:spPr/>
        <p:txBody>
          <a:bodyPr/>
          <a:lstStyle/>
          <a:p>
            <a:fld id="{3CB85E5D-8611-4DC1-B375-AD1E4C05477C}" type="slidenum">
              <a:rPr lang="nl-NL" smtClean="0"/>
              <a:pPr/>
              <a:t>11</a:t>
            </a:fld>
            <a:endParaRPr lang="nl-NL" dirty="0"/>
          </a:p>
        </p:txBody>
      </p:sp>
    </p:spTree>
    <p:extLst>
      <p:ext uri="{BB962C8B-B14F-4D97-AF65-F5344CB8AC3E}">
        <p14:creationId xmlns:p14="http://schemas.microsoft.com/office/powerpoint/2010/main" val="40726541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03A8FDF6-C1AB-5FC4-0C16-7315E5F4F6D8}"/>
              </a:ext>
            </a:extLst>
          </p:cNvPr>
          <p:cNvSpPr>
            <a:spLocks noGrp="1"/>
          </p:cNvSpPr>
          <p:nvPr>
            <p:ph idx="1"/>
          </p:nvPr>
        </p:nvSpPr>
        <p:spPr/>
        <p:txBody>
          <a:bodyPr/>
          <a:lstStyle/>
          <a:p>
            <a:r>
              <a:rPr lang="nl-NL" dirty="0"/>
              <a:t>ZZP’ers weer echte ondernemers: De verschillen tussen zelfstandigen en werknemers in loondienst worden verkleind.</a:t>
            </a:r>
          </a:p>
        </p:txBody>
      </p:sp>
      <p:sp>
        <p:nvSpPr>
          <p:cNvPr id="3" name="Titel 2">
            <a:extLst>
              <a:ext uri="{FF2B5EF4-FFF2-40B4-BE49-F238E27FC236}">
                <a16:creationId xmlns:a16="http://schemas.microsoft.com/office/drawing/2014/main" id="{1256A9DE-4A3F-AA85-6A78-78F7496936D1}"/>
              </a:ext>
            </a:extLst>
          </p:cNvPr>
          <p:cNvSpPr>
            <a:spLocks noGrp="1"/>
          </p:cNvSpPr>
          <p:nvPr>
            <p:ph type="title"/>
          </p:nvPr>
        </p:nvSpPr>
        <p:spPr/>
        <p:txBody>
          <a:bodyPr/>
          <a:lstStyle/>
          <a:p>
            <a:r>
              <a:rPr lang="nl-NL" dirty="0"/>
              <a:t>Professionele autonomie</a:t>
            </a:r>
            <a:br>
              <a:rPr lang="nl-NL" dirty="0"/>
            </a:br>
            <a:endParaRPr lang="nl-NL" dirty="0"/>
          </a:p>
        </p:txBody>
      </p:sp>
      <p:sp>
        <p:nvSpPr>
          <p:cNvPr id="4" name="Tijdelijke aanduiding voor dianummer 3">
            <a:extLst>
              <a:ext uri="{FF2B5EF4-FFF2-40B4-BE49-F238E27FC236}">
                <a16:creationId xmlns:a16="http://schemas.microsoft.com/office/drawing/2014/main" id="{82754278-81C5-F4A7-C770-E9E0838E71B8}"/>
              </a:ext>
            </a:extLst>
          </p:cNvPr>
          <p:cNvSpPr>
            <a:spLocks noGrp="1"/>
          </p:cNvSpPr>
          <p:nvPr>
            <p:ph type="sldNum" sz="quarter" idx="10"/>
          </p:nvPr>
        </p:nvSpPr>
        <p:spPr/>
        <p:txBody>
          <a:bodyPr/>
          <a:lstStyle/>
          <a:p>
            <a:fld id="{3CB85E5D-8611-4DC1-B375-AD1E4C05477C}" type="slidenum">
              <a:rPr lang="nl-NL" smtClean="0"/>
              <a:pPr/>
              <a:t>12</a:t>
            </a:fld>
            <a:endParaRPr lang="nl-NL" dirty="0"/>
          </a:p>
        </p:txBody>
      </p:sp>
    </p:spTree>
    <p:extLst>
      <p:ext uri="{BB962C8B-B14F-4D97-AF65-F5344CB8AC3E}">
        <p14:creationId xmlns:p14="http://schemas.microsoft.com/office/powerpoint/2010/main" val="17393875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FFBA7358-DA27-FF5D-549E-8A840716A210}"/>
              </a:ext>
            </a:extLst>
          </p:cNvPr>
          <p:cNvSpPr>
            <a:spLocks noGrp="1"/>
          </p:cNvSpPr>
          <p:nvPr>
            <p:ph idx="1"/>
          </p:nvPr>
        </p:nvSpPr>
        <p:spPr/>
        <p:txBody>
          <a:bodyPr/>
          <a:lstStyle/>
          <a:p>
            <a:r>
              <a:rPr lang="nl-NL" dirty="0"/>
              <a:t>De zorg is geen markt; daarom wordt de invloed van de markt in de zorg teruggedrongen. </a:t>
            </a:r>
          </a:p>
          <a:p>
            <a:r>
              <a:rPr lang="nl-NL" dirty="0"/>
              <a:t>Marktwerking hoort niet thuis in de zorg. Het leidt tot prikkels die niet passen bij een samenleving waarin we omzien naar elkaar.</a:t>
            </a:r>
          </a:p>
        </p:txBody>
      </p:sp>
      <p:sp>
        <p:nvSpPr>
          <p:cNvPr id="3" name="Titel 2">
            <a:extLst>
              <a:ext uri="{FF2B5EF4-FFF2-40B4-BE49-F238E27FC236}">
                <a16:creationId xmlns:a16="http://schemas.microsoft.com/office/drawing/2014/main" id="{8E5EAEB9-3E10-C14A-DA68-6019C76A2E62}"/>
              </a:ext>
            </a:extLst>
          </p:cNvPr>
          <p:cNvSpPr>
            <a:spLocks noGrp="1"/>
          </p:cNvSpPr>
          <p:nvPr>
            <p:ph type="title"/>
          </p:nvPr>
        </p:nvSpPr>
        <p:spPr/>
        <p:txBody>
          <a:bodyPr/>
          <a:lstStyle/>
          <a:p>
            <a:r>
              <a:rPr lang="nl-NL" dirty="0"/>
              <a:t>Marktwerking in de zorg</a:t>
            </a:r>
            <a:br>
              <a:rPr lang="nl-NL" dirty="0"/>
            </a:br>
            <a:endParaRPr lang="nl-NL" dirty="0"/>
          </a:p>
        </p:txBody>
      </p:sp>
      <p:sp>
        <p:nvSpPr>
          <p:cNvPr id="4" name="Tijdelijke aanduiding voor dianummer 3">
            <a:extLst>
              <a:ext uri="{FF2B5EF4-FFF2-40B4-BE49-F238E27FC236}">
                <a16:creationId xmlns:a16="http://schemas.microsoft.com/office/drawing/2014/main" id="{43DDF125-EF41-6139-9834-FD72B746BED5}"/>
              </a:ext>
            </a:extLst>
          </p:cNvPr>
          <p:cNvSpPr>
            <a:spLocks noGrp="1"/>
          </p:cNvSpPr>
          <p:nvPr>
            <p:ph type="sldNum" sz="quarter" idx="10"/>
          </p:nvPr>
        </p:nvSpPr>
        <p:spPr/>
        <p:txBody>
          <a:bodyPr/>
          <a:lstStyle/>
          <a:p>
            <a:fld id="{3CB85E5D-8611-4DC1-B375-AD1E4C05477C}" type="slidenum">
              <a:rPr lang="nl-NL" smtClean="0"/>
              <a:pPr/>
              <a:t>13</a:t>
            </a:fld>
            <a:endParaRPr lang="nl-NL" dirty="0"/>
          </a:p>
        </p:txBody>
      </p:sp>
    </p:spTree>
    <p:extLst>
      <p:ext uri="{BB962C8B-B14F-4D97-AF65-F5344CB8AC3E}">
        <p14:creationId xmlns:p14="http://schemas.microsoft.com/office/powerpoint/2010/main" val="8516976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F1E4B883-36C9-1C66-FDA4-D51275F3A152}"/>
              </a:ext>
            </a:extLst>
          </p:cNvPr>
          <p:cNvSpPr>
            <a:spLocks noGrp="1"/>
          </p:cNvSpPr>
          <p:nvPr>
            <p:ph idx="1"/>
          </p:nvPr>
        </p:nvSpPr>
        <p:spPr/>
        <p:txBody>
          <a:bodyPr/>
          <a:lstStyle/>
          <a:p>
            <a:r>
              <a:rPr lang="nl-NL" dirty="0"/>
              <a:t>Het eigen risico blijft € 385. We zorgen ervoor dat mensen die altijd hun eigen risico moeten opmaken, zoals chronisch zieken en gehandicapten, een tegemoetkoming krijgen.</a:t>
            </a:r>
          </a:p>
        </p:txBody>
      </p:sp>
      <p:sp>
        <p:nvSpPr>
          <p:cNvPr id="3" name="Titel 2">
            <a:extLst>
              <a:ext uri="{FF2B5EF4-FFF2-40B4-BE49-F238E27FC236}">
                <a16:creationId xmlns:a16="http://schemas.microsoft.com/office/drawing/2014/main" id="{E0EC0B89-405C-7F13-5014-51C4043694EF}"/>
              </a:ext>
            </a:extLst>
          </p:cNvPr>
          <p:cNvSpPr>
            <a:spLocks noGrp="1"/>
          </p:cNvSpPr>
          <p:nvPr>
            <p:ph type="title"/>
          </p:nvPr>
        </p:nvSpPr>
        <p:spPr/>
        <p:txBody>
          <a:bodyPr/>
          <a:lstStyle/>
          <a:p>
            <a:r>
              <a:rPr lang="nl-NL" dirty="0"/>
              <a:t>Eigen risico</a:t>
            </a:r>
            <a:br>
              <a:rPr lang="nl-NL" dirty="0"/>
            </a:br>
            <a:endParaRPr lang="nl-NL" dirty="0"/>
          </a:p>
        </p:txBody>
      </p:sp>
      <p:sp>
        <p:nvSpPr>
          <p:cNvPr id="4" name="Tijdelijke aanduiding voor dianummer 3">
            <a:extLst>
              <a:ext uri="{FF2B5EF4-FFF2-40B4-BE49-F238E27FC236}">
                <a16:creationId xmlns:a16="http://schemas.microsoft.com/office/drawing/2014/main" id="{06551174-1F7F-4696-1027-08135DCF4B4A}"/>
              </a:ext>
            </a:extLst>
          </p:cNvPr>
          <p:cNvSpPr>
            <a:spLocks noGrp="1"/>
          </p:cNvSpPr>
          <p:nvPr>
            <p:ph type="sldNum" sz="quarter" idx="10"/>
          </p:nvPr>
        </p:nvSpPr>
        <p:spPr/>
        <p:txBody>
          <a:bodyPr/>
          <a:lstStyle/>
          <a:p>
            <a:fld id="{3CB85E5D-8611-4DC1-B375-AD1E4C05477C}" type="slidenum">
              <a:rPr lang="nl-NL" smtClean="0"/>
              <a:pPr/>
              <a:t>14</a:t>
            </a:fld>
            <a:endParaRPr lang="nl-NL" dirty="0"/>
          </a:p>
        </p:txBody>
      </p:sp>
    </p:spTree>
    <p:extLst>
      <p:ext uri="{BB962C8B-B14F-4D97-AF65-F5344CB8AC3E}">
        <p14:creationId xmlns:p14="http://schemas.microsoft.com/office/powerpoint/2010/main" val="27928679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DF078EFB-5292-A1DB-0F53-4B4A136631C5}"/>
              </a:ext>
            </a:extLst>
          </p:cNvPr>
          <p:cNvSpPr>
            <a:spLocks noGrp="1"/>
          </p:cNvSpPr>
          <p:nvPr>
            <p:ph idx="1"/>
          </p:nvPr>
        </p:nvSpPr>
        <p:spPr/>
        <p:txBody>
          <a:bodyPr/>
          <a:lstStyle/>
          <a:p>
            <a:r>
              <a:rPr lang="nl-NL" dirty="0"/>
              <a:t>Ga naar het verkiezingsprogramma van de ChristenUnie: </a:t>
            </a:r>
            <a:r>
              <a:rPr lang="nl-NL" dirty="0">
                <a:hlinkClick r:id="rId2"/>
              </a:rPr>
              <a:t>Verkiezingsprogramma - ChristenUnie</a:t>
            </a:r>
            <a:endParaRPr lang="nl-NL" dirty="0"/>
          </a:p>
        </p:txBody>
      </p:sp>
      <p:sp>
        <p:nvSpPr>
          <p:cNvPr id="3" name="Titel 2">
            <a:extLst>
              <a:ext uri="{FF2B5EF4-FFF2-40B4-BE49-F238E27FC236}">
                <a16:creationId xmlns:a16="http://schemas.microsoft.com/office/drawing/2014/main" id="{6FA24104-AEEB-569D-87EC-0E3B03A10A4B}"/>
              </a:ext>
            </a:extLst>
          </p:cNvPr>
          <p:cNvSpPr>
            <a:spLocks noGrp="1"/>
          </p:cNvSpPr>
          <p:nvPr>
            <p:ph type="title"/>
          </p:nvPr>
        </p:nvSpPr>
        <p:spPr/>
        <p:txBody>
          <a:bodyPr/>
          <a:lstStyle/>
          <a:p>
            <a:r>
              <a:rPr lang="nl-NL" dirty="0"/>
              <a:t>Verkiezingsprogramma</a:t>
            </a:r>
          </a:p>
        </p:txBody>
      </p:sp>
      <p:sp>
        <p:nvSpPr>
          <p:cNvPr id="4" name="Tijdelijke aanduiding voor dianummer 3">
            <a:extLst>
              <a:ext uri="{FF2B5EF4-FFF2-40B4-BE49-F238E27FC236}">
                <a16:creationId xmlns:a16="http://schemas.microsoft.com/office/drawing/2014/main" id="{A49170A4-63BF-FC46-B2E7-80AEB2134A2C}"/>
              </a:ext>
            </a:extLst>
          </p:cNvPr>
          <p:cNvSpPr>
            <a:spLocks noGrp="1"/>
          </p:cNvSpPr>
          <p:nvPr>
            <p:ph type="sldNum" sz="quarter" idx="10"/>
          </p:nvPr>
        </p:nvSpPr>
        <p:spPr/>
        <p:txBody>
          <a:bodyPr/>
          <a:lstStyle/>
          <a:p>
            <a:fld id="{3CB85E5D-8611-4DC1-B375-AD1E4C05477C}" type="slidenum">
              <a:rPr lang="nl-NL" smtClean="0"/>
              <a:pPr/>
              <a:t>15</a:t>
            </a:fld>
            <a:endParaRPr lang="nl-NL" dirty="0"/>
          </a:p>
        </p:txBody>
      </p:sp>
    </p:spTree>
    <p:extLst>
      <p:ext uri="{BB962C8B-B14F-4D97-AF65-F5344CB8AC3E}">
        <p14:creationId xmlns:p14="http://schemas.microsoft.com/office/powerpoint/2010/main" val="8312603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B6058A89-1F2A-CD96-6A36-FC8C8F23AB20}"/>
              </a:ext>
            </a:extLst>
          </p:cNvPr>
          <p:cNvSpPr>
            <a:spLocks noGrp="1"/>
          </p:cNvSpPr>
          <p:nvPr>
            <p:ph idx="1"/>
          </p:nvPr>
        </p:nvSpPr>
        <p:spPr>
          <a:xfrm>
            <a:off x="828000" y="1676401"/>
            <a:ext cx="10537200" cy="2946874"/>
          </a:xfrm>
        </p:spPr>
        <p:txBody>
          <a:bodyPr numCol="2"/>
          <a:lstStyle/>
          <a:p>
            <a:r>
              <a:rPr lang="nl-NL" dirty="0" err="1"/>
              <a:t>Zorgrol</a:t>
            </a:r>
            <a:r>
              <a:rPr lang="nl-NL" dirty="0"/>
              <a:t> van de apotheker</a:t>
            </a:r>
          </a:p>
          <a:p>
            <a:r>
              <a:rPr lang="nl-NL" dirty="0"/>
              <a:t>Geneesmiddelentekorten</a:t>
            </a:r>
          </a:p>
          <a:p>
            <a:r>
              <a:rPr lang="nl-NL" dirty="0"/>
              <a:t>Basispakket en vergoedingen</a:t>
            </a:r>
          </a:p>
          <a:p>
            <a:r>
              <a:rPr lang="nl-NL" dirty="0"/>
              <a:t>Arbeidsmarktproblematiek</a:t>
            </a:r>
          </a:p>
          <a:p>
            <a:r>
              <a:rPr lang="nl-NL" dirty="0"/>
              <a:t>Samenwerken in de zorg</a:t>
            </a:r>
          </a:p>
          <a:p>
            <a:r>
              <a:rPr lang="nl-NL" dirty="0"/>
              <a:t>Palliatieve zorg</a:t>
            </a:r>
          </a:p>
          <a:p>
            <a:r>
              <a:rPr lang="nl-NL" dirty="0"/>
              <a:t>Administratieve lasten en regeldruk</a:t>
            </a:r>
          </a:p>
          <a:p>
            <a:r>
              <a:rPr lang="nl-NL" dirty="0"/>
              <a:t>Digitalisering en innovatie</a:t>
            </a:r>
          </a:p>
          <a:p>
            <a:r>
              <a:rPr lang="nl-NL" dirty="0"/>
              <a:t>Preventie</a:t>
            </a:r>
          </a:p>
          <a:p>
            <a:r>
              <a:rPr lang="nl-NL" dirty="0">
                <a:solidFill>
                  <a:srgbClr val="FF0000"/>
                </a:solidFill>
              </a:rPr>
              <a:t>Agressie in de zorg*</a:t>
            </a:r>
          </a:p>
          <a:p>
            <a:r>
              <a:rPr lang="nl-NL" dirty="0"/>
              <a:t>Professionele autonomie</a:t>
            </a:r>
          </a:p>
          <a:p>
            <a:r>
              <a:rPr lang="nl-NL" dirty="0"/>
              <a:t>Marktwerking in de zorg</a:t>
            </a:r>
          </a:p>
          <a:p>
            <a:r>
              <a:rPr lang="nl-NL" dirty="0"/>
              <a:t>Eigen risico</a:t>
            </a:r>
          </a:p>
        </p:txBody>
      </p:sp>
      <p:sp>
        <p:nvSpPr>
          <p:cNvPr id="3" name="Titel 2">
            <a:extLst>
              <a:ext uri="{FF2B5EF4-FFF2-40B4-BE49-F238E27FC236}">
                <a16:creationId xmlns:a16="http://schemas.microsoft.com/office/drawing/2014/main" id="{26BE16A6-2AEB-7F50-E0E4-1CB93995216B}"/>
              </a:ext>
            </a:extLst>
          </p:cNvPr>
          <p:cNvSpPr>
            <a:spLocks noGrp="1"/>
          </p:cNvSpPr>
          <p:nvPr>
            <p:ph type="title"/>
          </p:nvPr>
        </p:nvSpPr>
        <p:spPr/>
        <p:txBody>
          <a:bodyPr/>
          <a:lstStyle/>
          <a:p>
            <a:r>
              <a:rPr lang="nl-NL" dirty="0"/>
              <a:t>Thema’s</a:t>
            </a:r>
          </a:p>
        </p:txBody>
      </p:sp>
      <p:sp>
        <p:nvSpPr>
          <p:cNvPr id="4" name="Tijdelijke aanduiding voor dianummer 3">
            <a:extLst>
              <a:ext uri="{FF2B5EF4-FFF2-40B4-BE49-F238E27FC236}">
                <a16:creationId xmlns:a16="http://schemas.microsoft.com/office/drawing/2014/main" id="{B6B8F3EB-6441-0DCD-F31B-4312C75D8B4D}"/>
              </a:ext>
            </a:extLst>
          </p:cNvPr>
          <p:cNvSpPr>
            <a:spLocks noGrp="1"/>
          </p:cNvSpPr>
          <p:nvPr>
            <p:ph type="sldNum" sz="quarter" idx="10"/>
          </p:nvPr>
        </p:nvSpPr>
        <p:spPr/>
        <p:txBody>
          <a:bodyPr/>
          <a:lstStyle/>
          <a:p>
            <a:fld id="{3CB85E5D-8611-4DC1-B375-AD1E4C05477C}" type="slidenum">
              <a:rPr lang="nl-NL" smtClean="0"/>
              <a:pPr/>
              <a:t>2</a:t>
            </a:fld>
            <a:endParaRPr lang="nl-NL" dirty="0"/>
          </a:p>
        </p:txBody>
      </p:sp>
      <p:sp>
        <p:nvSpPr>
          <p:cNvPr id="5" name="Tekstvak 4">
            <a:extLst>
              <a:ext uri="{FF2B5EF4-FFF2-40B4-BE49-F238E27FC236}">
                <a16:creationId xmlns:a16="http://schemas.microsoft.com/office/drawing/2014/main" id="{CFD15E51-B195-34DC-94F7-A3EA3E775989}"/>
              </a:ext>
            </a:extLst>
          </p:cNvPr>
          <p:cNvSpPr txBox="1"/>
          <p:nvPr/>
        </p:nvSpPr>
        <p:spPr>
          <a:xfrm>
            <a:off x="828000" y="5264209"/>
            <a:ext cx="7691215" cy="323165"/>
          </a:xfrm>
          <a:prstGeom prst="rect">
            <a:avLst/>
          </a:prstGeom>
          <a:noFill/>
        </p:spPr>
        <p:txBody>
          <a:bodyPr wrap="square" rtlCol="0">
            <a:spAutoFit/>
          </a:bodyPr>
          <a:lstStyle/>
          <a:p>
            <a:r>
              <a:rPr lang="nl-NL" sz="1500" dirty="0"/>
              <a:t>*De rode thema’s komen niet specifiek aan de orde in dit verkiezingsprogramma</a:t>
            </a:r>
          </a:p>
        </p:txBody>
      </p:sp>
    </p:spTree>
    <p:extLst>
      <p:ext uri="{BB962C8B-B14F-4D97-AF65-F5344CB8AC3E}">
        <p14:creationId xmlns:p14="http://schemas.microsoft.com/office/powerpoint/2010/main" val="4122882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98AFD224-35FA-DC63-EB84-08C69F591D3D}"/>
              </a:ext>
            </a:extLst>
          </p:cNvPr>
          <p:cNvSpPr>
            <a:spLocks noGrp="1"/>
          </p:cNvSpPr>
          <p:nvPr>
            <p:ph idx="1"/>
          </p:nvPr>
        </p:nvSpPr>
        <p:spPr/>
        <p:txBody>
          <a:bodyPr/>
          <a:lstStyle/>
          <a:p>
            <a:r>
              <a:rPr lang="nl-NL" dirty="0"/>
              <a:t>We zetten in op de verbetering van de eerstelijnsgezondheidszorg, in het bijzonder voor vrouwen, jongeren en kinderen.</a:t>
            </a:r>
          </a:p>
        </p:txBody>
      </p:sp>
      <p:sp>
        <p:nvSpPr>
          <p:cNvPr id="3" name="Titel 2">
            <a:extLst>
              <a:ext uri="{FF2B5EF4-FFF2-40B4-BE49-F238E27FC236}">
                <a16:creationId xmlns:a16="http://schemas.microsoft.com/office/drawing/2014/main" id="{37C57A42-DB5F-C512-EEF2-1CA98CC413A2}"/>
              </a:ext>
            </a:extLst>
          </p:cNvPr>
          <p:cNvSpPr>
            <a:spLocks noGrp="1"/>
          </p:cNvSpPr>
          <p:nvPr>
            <p:ph type="title"/>
          </p:nvPr>
        </p:nvSpPr>
        <p:spPr/>
        <p:txBody>
          <a:bodyPr/>
          <a:lstStyle/>
          <a:p>
            <a:r>
              <a:rPr lang="nl-NL" dirty="0" err="1"/>
              <a:t>Zorgrol</a:t>
            </a:r>
            <a:r>
              <a:rPr lang="nl-NL" dirty="0"/>
              <a:t> van </a:t>
            </a:r>
            <a:r>
              <a:rPr lang="nl-NL"/>
              <a:t>de apotheker</a:t>
            </a:r>
          </a:p>
        </p:txBody>
      </p:sp>
      <p:sp>
        <p:nvSpPr>
          <p:cNvPr id="4" name="Tijdelijke aanduiding voor dianummer 3">
            <a:extLst>
              <a:ext uri="{FF2B5EF4-FFF2-40B4-BE49-F238E27FC236}">
                <a16:creationId xmlns:a16="http://schemas.microsoft.com/office/drawing/2014/main" id="{B18BBCE5-DBF8-72B9-2335-69ADC548F8AE}"/>
              </a:ext>
            </a:extLst>
          </p:cNvPr>
          <p:cNvSpPr>
            <a:spLocks noGrp="1"/>
          </p:cNvSpPr>
          <p:nvPr>
            <p:ph type="sldNum" sz="quarter" idx="10"/>
          </p:nvPr>
        </p:nvSpPr>
        <p:spPr/>
        <p:txBody>
          <a:bodyPr/>
          <a:lstStyle/>
          <a:p>
            <a:fld id="{3CB85E5D-8611-4DC1-B375-AD1E4C05477C}" type="slidenum">
              <a:rPr lang="nl-NL" smtClean="0"/>
              <a:pPr/>
              <a:t>3</a:t>
            </a:fld>
            <a:endParaRPr lang="nl-NL" dirty="0"/>
          </a:p>
        </p:txBody>
      </p:sp>
    </p:spTree>
    <p:extLst>
      <p:ext uri="{BB962C8B-B14F-4D97-AF65-F5344CB8AC3E}">
        <p14:creationId xmlns:p14="http://schemas.microsoft.com/office/powerpoint/2010/main" val="37962230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C3A0033E-FC72-5839-AA1E-9C59AB37B882}"/>
              </a:ext>
            </a:extLst>
          </p:cNvPr>
          <p:cNvSpPr>
            <a:spLocks noGrp="1"/>
          </p:cNvSpPr>
          <p:nvPr>
            <p:ph idx="1"/>
          </p:nvPr>
        </p:nvSpPr>
        <p:spPr/>
        <p:txBody>
          <a:bodyPr/>
          <a:lstStyle/>
          <a:p>
            <a:r>
              <a:rPr lang="nl-NL" dirty="0"/>
              <a:t>Medicijntekorten pakken we aan. Om minder afhankelijk te worden van internationale productie, stimuleren we productie op het Europese continent.</a:t>
            </a:r>
          </a:p>
        </p:txBody>
      </p:sp>
      <p:sp>
        <p:nvSpPr>
          <p:cNvPr id="3" name="Titel 2">
            <a:extLst>
              <a:ext uri="{FF2B5EF4-FFF2-40B4-BE49-F238E27FC236}">
                <a16:creationId xmlns:a16="http://schemas.microsoft.com/office/drawing/2014/main" id="{BF94E722-5EB3-3053-606C-9EFF5DBE52E4}"/>
              </a:ext>
            </a:extLst>
          </p:cNvPr>
          <p:cNvSpPr>
            <a:spLocks noGrp="1"/>
          </p:cNvSpPr>
          <p:nvPr>
            <p:ph type="title"/>
          </p:nvPr>
        </p:nvSpPr>
        <p:spPr/>
        <p:txBody>
          <a:bodyPr/>
          <a:lstStyle/>
          <a:p>
            <a:r>
              <a:rPr lang="nl-NL" dirty="0"/>
              <a:t>Geneesmiddelentekorten</a:t>
            </a:r>
            <a:br>
              <a:rPr lang="nl-NL" dirty="0"/>
            </a:br>
            <a:endParaRPr lang="nl-NL" dirty="0"/>
          </a:p>
        </p:txBody>
      </p:sp>
      <p:sp>
        <p:nvSpPr>
          <p:cNvPr id="4" name="Tijdelijke aanduiding voor dianummer 3">
            <a:extLst>
              <a:ext uri="{FF2B5EF4-FFF2-40B4-BE49-F238E27FC236}">
                <a16:creationId xmlns:a16="http://schemas.microsoft.com/office/drawing/2014/main" id="{842894F3-5E51-F73D-1B92-731CDE646D2B}"/>
              </a:ext>
            </a:extLst>
          </p:cNvPr>
          <p:cNvSpPr>
            <a:spLocks noGrp="1"/>
          </p:cNvSpPr>
          <p:nvPr>
            <p:ph type="sldNum" sz="quarter" idx="10"/>
          </p:nvPr>
        </p:nvSpPr>
        <p:spPr/>
        <p:txBody>
          <a:bodyPr/>
          <a:lstStyle/>
          <a:p>
            <a:fld id="{3CB85E5D-8611-4DC1-B375-AD1E4C05477C}" type="slidenum">
              <a:rPr lang="nl-NL" smtClean="0"/>
              <a:pPr/>
              <a:t>4</a:t>
            </a:fld>
            <a:endParaRPr lang="nl-NL" dirty="0"/>
          </a:p>
        </p:txBody>
      </p:sp>
    </p:spTree>
    <p:extLst>
      <p:ext uri="{BB962C8B-B14F-4D97-AF65-F5344CB8AC3E}">
        <p14:creationId xmlns:p14="http://schemas.microsoft.com/office/powerpoint/2010/main" val="41284792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792B2D70-7E7E-2C29-4E6F-EEC97F1C4FC5}"/>
              </a:ext>
            </a:extLst>
          </p:cNvPr>
          <p:cNvSpPr>
            <a:spLocks noGrp="1"/>
          </p:cNvSpPr>
          <p:nvPr>
            <p:ph idx="1"/>
          </p:nvPr>
        </p:nvSpPr>
        <p:spPr/>
        <p:txBody>
          <a:bodyPr/>
          <a:lstStyle/>
          <a:p>
            <a:r>
              <a:rPr lang="nl-NL" dirty="0"/>
              <a:t>Kosten-effectiviteitsstudies die bepalend zijn voor de keuzes voor het zorgverzekeringspakket nemen daarom ook een betekenisvol leven als uitgangspunt. Het Zorginstituut krijgt meer instrumenten om dit te sturen zodat alleen passende zorg in het zorgverzekeringspakket zit.</a:t>
            </a:r>
          </a:p>
          <a:p>
            <a:r>
              <a:rPr lang="nl-NL" dirty="0"/>
              <a:t>In ons belastingvoorstel vervangen we de zorgtoeslag door een uitkeerbare belastingkorting. We halveren de maandelijkse zorgpremie.</a:t>
            </a:r>
          </a:p>
        </p:txBody>
      </p:sp>
      <p:sp>
        <p:nvSpPr>
          <p:cNvPr id="3" name="Titel 2">
            <a:extLst>
              <a:ext uri="{FF2B5EF4-FFF2-40B4-BE49-F238E27FC236}">
                <a16:creationId xmlns:a16="http://schemas.microsoft.com/office/drawing/2014/main" id="{AD58C90E-F377-1A75-5477-C743FA9C4631}"/>
              </a:ext>
            </a:extLst>
          </p:cNvPr>
          <p:cNvSpPr>
            <a:spLocks noGrp="1"/>
          </p:cNvSpPr>
          <p:nvPr>
            <p:ph type="title"/>
          </p:nvPr>
        </p:nvSpPr>
        <p:spPr/>
        <p:txBody>
          <a:bodyPr/>
          <a:lstStyle/>
          <a:p>
            <a:r>
              <a:rPr lang="nl-NL" dirty="0"/>
              <a:t>Basispakket en vergoedingen</a:t>
            </a:r>
            <a:br>
              <a:rPr lang="nl-NL" dirty="0"/>
            </a:br>
            <a:endParaRPr lang="nl-NL" dirty="0"/>
          </a:p>
        </p:txBody>
      </p:sp>
      <p:sp>
        <p:nvSpPr>
          <p:cNvPr id="4" name="Tijdelijke aanduiding voor dianummer 3">
            <a:extLst>
              <a:ext uri="{FF2B5EF4-FFF2-40B4-BE49-F238E27FC236}">
                <a16:creationId xmlns:a16="http://schemas.microsoft.com/office/drawing/2014/main" id="{E4C5D960-2EC1-EDE6-A8EF-72FB0F381637}"/>
              </a:ext>
            </a:extLst>
          </p:cNvPr>
          <p:cNvSpPr>
            <a:spLocks noGrp="1"/>
          </p:cNvSpPr>
          <p:nvPr>
            <p:ph type="sldNum" sz="quarter" idx="10"/>
          </p:nvPr>
        </p:nvSpPr>
        <p:spPr/>
        <p:txBody>
          <a:bodyPr/>
          <a:lstStyle/>
          <a:p>
            <a:fld id="{3CB85E5D-8611-4DC1-B375-AD1E4C05477C}" type="slidenum">
              <a:rPr lang="nl-NL" smtClean="0"/>
              <a:pPr/>
              <a:t>5</a:t>
            </a:fld>
            <a:endParaRPr lang="nl-NL" dirty="0"/>
          </a:p>
        </p:txBody>
      </p:sp>
    </p:spTree>
    <p:extLst>
      <p:ext uri="{BB962C8B-B14F-4D97-AF65-F5344CB8AC3E}">
        <p14:creationId xmlns:p14="http://schemas.microsoft.com/office/powerpoint/2010/main" val="4188181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C8A5C3FC-33C7-C7C9-876D-93FB1C66A4D7}"/>
              </a:ext>
            </a:extLst>
          </p:cNvPr>
          <p:cNvSpPr>
            <a:spLocks noGrp="1"/>
          </p:cNvSpPr>
          <p:nvPr>
            <p:ph idx="1"/>
          </p:nvPr>
        </p:nvSpPr>
        <p:spPr/>
        <p:txBody>
          <a:bodyPr/>
          <a:lstStyle/>
          <a:p>
            <a:r>
              <a:rPr lang="nl-NL" dirty="0"/>
              <a:t>Onnodige regels en doorgeschoten kwaliteitskaders maken werken in de zorg minder aantrekkelijk. Wij kiezen voor vertrouwen in professionals en zetten registraties alleen in voor noodzakelijke sturing op hoofdlijnen.</a:t>
            </a:r>
          </a:p>
          <a:p>
            <a:r>
              <a:rPr lang="nl-NL" dirty="0"/>
              <a:t>Personeelstekorten, stijgende zorgkosten en vergrijzing dwingen om na te denken over wat passende zorg is en wat niet.</a:t>
            </a:r>
          </a:p>
        </p:txBody>
      </p:sp>
      <p:sp>
        <p:nvSpPr>
          <p:cNvPr id="3" name="Titel 2">
            <a:extLst>
              <a:ext uri="{FF2B5EF4-FFF2-40B4-BE49-F238E27FC236}">
                <a16:creationId xmlns:a16="http://schemas.microsoft.com/office/drawing/2014/main" id="{7F09DAC2-FEA3-4F41-2E70-818A0E7AEE5A}"/>
              </a:ext>
            </a:extLst>
          </p:cNvPr>
          <p:cNvSpPr>
            <a:spLocks noGrp="1"/>
          </p:cNvSpPr>
          <p:nvPr>
            <p:ph type="title"/>
          </p:nvPr>
        </p:nvSpPr>
        <p:spPr/>
        <p:txBody>
          <a:bodyPr/>
          <a:lstStyle/>
          <a:p>
            <a:r>
              <a:rPr lang="nl-NL" dirty="0"/>
              <a:t>Arbeidsmarktproblematiek</a:t>
            </a:r>
            <a:br>
              <a:rPr lang="nl-NL" dirty="0"/>
            </a:br>
            <a:endParaRPr lang="nl-NL" dirty="0"/>
          </a:p>
        </p:txBody>
      </p:sp>
      <p:sp>
        <p:nvSpPr>
          <p:cNvPr id="4" name="Tijdelijke aanduiding voor dianummer 3">
            <a:extLst>
              <a:ext uri="{FF2B5EF4-FFF2-40B4-BE49-F238E27FC236}">
                <a16:creationId xmlns:a16="http://schemas.microsoft.com/office/drawing/2014/main" id="{ABA9D9CD-26C6-C119-26FF-71CAD678A440}"/>
              </a:ext>
            </a:extLst>
          </p:cNvPr>
          <p:cNvSpPr>
            <a:spLocks noGrp="1"/>
          </p:cNvSpPr>
          <p:nvPr>
            <p:ph type="sldNum" sz="quarter" idx="10"/>
          </p:nvPr>
        </p:nvSpPr>
        <p:spPr/>
        <p:txBody>
          <a:bodyPr/>
          <a:lstStyle/>
          <a:p>
            <a:fld id="{3CB85E5D-8611-4DC1-B375-AD1E4C05477C}" type="slidenum">
              <a:rPr lang="nl-NL" smtClean="0"/>
              <a:pPr/>
              <a:t>6</a:t>
            </a:fld>
            <a:endParaRPr lang="nl-NL" dirty="0"/>
          </a:p>
        </p:txBody>
      </p:sp>
    </p:spTree>
    <p:extLst>
      <p:ext uri="{BB962C8B-B14F-4D97-AF65-F5344CB8AC3E}">
        <p14:creationId xmlns:p14="http://schemas.microsoft.com/office/powerpoint/2010/main" val="19007364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2668943E-2A83-4E6D-7707-318A90757403}"/>
              </a:ext>
            </a:extLst>
          </p:cNvPr>
          <p:cNvSpPr>
            <a:spLocks noGrp="1"/>
          </p:cNvSpPr>
          <p:nvPr>
            <p:ph idx="1"/>
          </p:nvPr>
        </p:nvSpPr>
        <p:spPr/>
        <p:txBody>
          <a:bodyPr/>
          <a:lstStyle/>
          <a:p>
            <a:r>
              <a:rPr lang="nl-NL" dirty="0"/>
              <a:t>De overheid faciliteert een goede samenwerking tussen formele en informele zorg. Hierdoor krijgen mensen passende zorg en ondersteuning op een manier die toegankelijk, warm en op de lange termijn betaalbaar is.</a:t>
            </a:r>
          </a:p>
        </p:txBody>
      </p:sp>
      <p:sp>
        <p:nvSpPr>
          <p:cNvPr id="3" name="Titel 2">
            <a:extLst>
              <a:ext uri="{FF2B5EF4-FFF2-40B4-BE49-F238E27FC236}">
                <a16:creationId xmlns:a16="http://schemas.microsoft.com/office/drawing/2014/main" id="{7874DEC7-DD44-3BAC-1104-CC91B839F27D}"/>
              </a:ext>
            </a:extLst>
          </p:cNvPr>
          <p:cNvSpPr>
            <a:spLocks noGrp="1"/>
          </p:cNvSpPr>
          <p:nvPr>
            <p:ph type="title"/>
          </p:nvPr>
        </p:nvSpPr>
        <p:spPr/>
        <p:txBody>
          <a:bodyPr/>
          <a:lstStyle/>
          <a:p>
            <a:r>
              <a:rPr lang="nl-NL" dirty="0"/>
              <a:t>Samenwerken in de zorg</a:t>
            </a:r>
            <a:br>
              <a:rPr lang="nl-NL" dirty="0"/>
            </a:br>
            <a:endParaRPr lang="nl-NL" dirty="0"/>
          </a:p>
        </p:txBody>
      </p:sp>
      <p:sp>
        <p:nvSpPr>
          <p:cNvPr id="4" name="Tijdelijke aanduiding voor dianummer 3">
            <a:extLst>
              <a:ext uri="{FF2B5EF4-FFF2-40B4-BE49-F238E27FC236}">
                <a16:creationId xmlns:a16="http://schemas.microsoft.com/office/drawing/2014/main" id="{110A30B8-9BF6-4134-8428-52BA601A96E0}"/>
              </a:ext>
            </a:extLst>
          </p:cNvPr>
          <p:cNvSpPr>
            <a:spLocks noGrp="1"/>
          </p:cNvSpPr>
          <p:nvPr>
            <p:ph type="sldNum" sz="quarter" idx="10"/>
          </p:nvPr>
        </p:nvSpPr>
        <p:spPr/>
        <p:txBody>
          <a:bodyPr/>
          <a:lstStyle/>
          <a:p>
            <a:fld id="{3CB85E5D-8611-4DC1-B375-AD1E4C05477C}" type="slidenum">
              <a:rPr lang="nl-NL" smtClean="0"/>
              <a:pPr/>
              <a:t>7</a:t>
            </a:fld>
            <a:endParaRPr lang="nl-NL" dirty="0"/>
          </a:p>
        </p:txBody>
      </p:sp>
    </p:spTree>
    <p:extLst>
      <p:ext uri="{BB962C8B-B14F-4D97-AF65-F5344CB8AC3E}">
        <p14:creationId xmlns:p14="http://schemas.microsoft.com/office/powerpoint/2010/main" val="39226282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294D43DD-D72F-89B6-594D-87E6E3E4BA8F}"/>
              </a:ext>
            </a:extLst>
          </p:cNvPr>
          <p:cNvSpPr>
            <a:spLocks noGrp="1"/>
          </p:cNvSpPr>
          <p:nvPr>
            <p:ph idx="1"/>
          </p:nvPr>
        </p:nvSpPr>
        <p:spPr/>
        <p:txBody>
          <a:bodyPr/>
          <a:lstStyle/>
          <a:p>
            <a:r>
              <a:rPr lang="nl-NL" dirty="0"/>
              <a:t>Palliatieve zorg wordt breder beschikbaar, op de plek waar iemand wil sterven – dus ook thuis. Voor iedereen moet zorg in hospices toegankelijk zijn. Een tijdig gesprek over zorg en welzijn rond het levenseinde (Advance Care Planning) wordt standaard onderdeel van goede (eerstelijns) zorg voor kwetsbare ouderen.</a:t>
            </a:r>
          </a:p>
          <a:p>
            <a:r>
              <a:rPr lang="nl-NL" dirty="0"/>
              <a:t>Euthanasie lijkt een steeds meer gangbare manier van sterven te worden. We zetten in op trendbreuk: een daling van het aantal euthanasiegevallen via verbeterde voorlichting over natuurlijk sterven, goede en voldoende beschikbare hospice- en palliatieve zorg. </a:t>
            </a:r>
          </a:p>
        </p:txBody>
      </p:sp>
      <p:sp>
        <p:nvSpPr>
          <p:cNvPr id="3" name="Titel 2">
            <a:extLst>
              <a:ext uri="{FF2B5EF4-FFF2-40B4-BE49-F238E27FC236}">
                <a16:creationId xmlns:a16="http://schemas.microsoft.com/office/drawing/2014/main" id="{5C787DFB-62E7-9389-1055-5E97148F1683}"/>
              </a:ext>
            </a:extLst>
          </p:cNvPr>
          <p:cNvSpPr>
            <a:spLocks noGrp="1"/>
          </p:cNvSpPr>
          <p:nvPr>
            <p:ph type="title"/>
          </p:nvPr>
        </p:nvSpPr>
        <p:spPr/>
        <p:txBody>
          <a:bodyPr/>
          <a:lstStyle/>
          <a:p>
            <a:r>
              <a:rPr lang="nl-NL" dirty="0"/>
              <a:t>Palliatieve zorg</a:t>
            </a:r>
            <a:br>
              <a:rPr lang="nl-NL" dirty="0"/>
            </a:br>
            <a:endParaRPr lang="nl-NL" dirty="0"/>
          </a:p>
        </p:txBody>
      </p:sp>
      <p:sp>
        <p:nvSpPr>
          <p:cNvPr id="4" name="Tijdelijke aanduiding voor dianummer 3">
            <a:extLst>
              <a:ext uri="{FF2B5EF4-FFF2-40B4-BE49-F238E27FC236}">
                <a16:creationId xmlns:a16="http://schemas.microsoft.com/office/drawing/2014/main" id="{25F71456-2063-B358-11F2-D7887D688202}"/>
              </a:ext>
            </a:extLst>
          </p:cNvPr>
          <p:cNvSpPr>
            <a:spLocks noGrp="1"/>
          </p:cNvSpPr>
          <p:nvPr>
            <p:ph type="sldNum" sz="quarter" idx="10"/>
          </p:nvPr>
        </p:nvSpPr>
        <p:spPr/>
        <p:txBody>
          <a:bodyPr/>
          <a:lstStyle/>
          <a:p>
            <a:fld id="{3CB85E5D-8611-4DC1-B375-AD1E4C05477C}" type="slidenum">
              <a:rPr lang="nl-NL" smtClean="0"/>
              <a:pPr/>
              <a:t>8</a:t>
            </a:fld>
            <a:endParaRPr lang="nl-NL" dirty="0"/>
          </a:p>
        </p:txBody>
      </p:sp>
    </p:spTree>
    <p:extLst>
      <p:ext uri="{BB962C8B-B14F-4D97-AF65-F5344CB8AC3E}">
        <p14:creationId xmlns:p14="http://schemas.microsoft.com/office/powerpoint/2010/main" val="27273196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B643D9DE-1C64-F9C9-8E09-A3FFFB61CAF1}"/>
              </a:ext>
            </a:extLst>
          </p:cNvPr>
          <p:cNvSpPr>
            <a:spLocks noGrp="1"/>
          </p:cNvSpPr>
          <p:nvPr>
            <p:ph idx="1"/>
          </p:nvPr>
        </p:nvSpPr>
        <p:spPr/>
        <p:txBody>
          <a:bodyPr/>
          <a:lstStyle/>
          <a:p>
            <a:r>
              <a:rPr lang="nl-NL" dirty="0"/>
              <a:t>Onnodige regels en doorgeschoten kwaliteitskaders maken werken in de zorg minder aantrekkelijk. Wij kiezen voor vertrouwen in professionals en zetten registraties alleen in voor noodzakelijke sturing op hoofdlijnen. </a:t>
            </a:r>
          </a:p>
          <a:p>
            <a:r>
              <a:rPr lang="nl-NL" dirty="0"/>
              <a:t>Bij alle bestaande (</a:t>
            </a:r>
            <a:r>
              <a:rPr lang="nl-NL" dirty="0" err="1"/>
              <a:t>beleids</a:t>
            </a:r>
            <a:r>
              <a:rPr lang="nl-NL" dirty="0"/>
              <a:t>)regels wegen we af of ze nodig zijn, of ze bijdragen aan het beoogde doel en wat het kost (in euro’s en moeite) om ze uit te voeren. Alle regels die deze toets niet doorstaan, worden afgeschaft. Dit leidt tot minder knellende wetgeving, verlicht de administratieve druk en maakt dat we minder ambtenaren nodig hebben. Zo halen we Nederland weer van het slot. </a:t>
            </a:r>
          </a:p>
        </p:txBody>
      </p:sp>
      <p:sp>
        <p:nvSpPr>
          <p:cNvPr id="3" name="Titel 2">
            <a:extLst>
              <a:ext uri="{FF2B5EF4-FFF2-40B4-BE49-F238E27FC236}">
                <a16:creationId xmlns:a16="http://schemas.microsoft.com/office/drawing/2014/main" id="{2C578A27-CD29-F1AD-50BA-96B61E696E30}"/>
              </a:ext>
            </a:extLst>
          </p:cNvPr>
          <p:cNvSpPr>
            <a:spLocks noGrp="1"/>
          </p:cNvSpPr>
          <p:nvPr>
            <p:ph type="title"/>
          </p:nvPr>
        </p:nvSpPr>
        <p:spPr/>
        <p:txBody>
          <a:bodyPr/>
          <a:lstStyle/>
          <a:p>
            <a:r>
              <a:rPr lang="nl-NL" dirty="0"/>
              <a:t>Administratieve lasten en regeldruk</a:t>
            </a:r>
            <a:br>
              <a:rPr lang="nl-NL" dirty="0"/>
            </a:br>
            <a:endParaRPr lang="nl-NL" dirty="0"/>
          </a:p>
        </p:txBody>
      </p:sp>
      <p:sp>
        <p:nvSpPr>
          <p:cNvPr id="4" name="Tijdelijke aanduiding voor dianummer 3">
            <a:extLst>
              <a:ext uri="{FF2B5EF4-FFF2-40B4-BE49-F238E27FC236}">
                <a16:creationId xmlns:a16="http://schemas.microsoft.com/office/drawing/2014/main" id="{96031950-C744-8631-F669-4B83E1B978AB}"/>
              </a:ext>
            </a:extLst>
          </p:cNvPr>
          <p:cNvSpPr>
            <a:spLocks noGrp="1"/>
          </p:cNvSpPr>
          <p:nvPr>
            <p:ph type="sldNum" sz="quarter" idx="10"/>
          </p:nvPr>
        </p:nvSpPr>
        <p:spPr/>
        <p:txBody>
          <a:bodyPr/>
          <a:lstStyle/>
          <a:p>
            <a:fld id="{3CB85E5D-8611-4DC1-B375-AD1E4C05477C}" type="slidenum">
              <a:rPr lang="nl-NL" smtClean="0"/>
              <a:pPr/>
              <a:t>9</a:t>
            </a:fld>
            <a:endParaRPr lang="nl-NL" dirty="0"/>
          </a:p>
        </p:txBody>
      </p:sp>
    </p:spTree>
    <p:extLst>
      <p:ext uri="{BB962C8B-B14F-4D97-AF65-F5344CB8AC3E}">
        <p14:creationId xmlns:p14="http://schemas.microsoft.com/office/powerpoint/2010/main" val="274240768"/>
      </p:ext>
    </p:extLst>
  </p:cSld>
  <p:clrMapOvr>
    <a:masterClrMapping/>
  </p:clrMapOvr>
</p:sld>
</file>

<file path=ppt/theme/theme1.xml><?xml version="1.0" encoding="utf-8"?>
<a:theme xmlns:a="http://schemas.openxmlformats.org/drawingml/2006/main" name="KNMP">
  <a:themeElements>
    <a:clrScheme name="KNMP">
      <a:dk1>
        <a:srgbClr val="0F426E"/>
      </a:dk1>
      <a:lt1>
        <a:sysClr val="window" lastClr="FFFFFF"/>
      </a:lt1>
      <a:dk2>
        <a:srgbClr val="3FAEC2"/>
      </a:dk2>
      <a:lt2>
        <a:srgbClr val="FFFFFF"/>
      </a:lt2>
      <a:accent1>
        <a:srgbClr val="0F426E"/>
      </a:accent1>
      <a:accent2>
        <a:srgbClr val="076188"/>
      </a:accent2>
      <a:accent3>
        <a:srgbClr val="E85641"/>
      </a:accent3>
      <a:accent4>
        <a:srgbClr val="2195BD"/>
      </a:accent4>
      <a:accent5>
        <a:srgbClr val="3FAEC2"/>
      </a:accent5>
      <a:accent6>
        <a:srgbClr val="004171"/>
      </a:accent6>
      <a:hlink>
        <a:srgbClr val="3FAEC2"/>
      </a:hlink>
      <a:folHlink>
        <a:srgbClr val="3FAEC2"/>
      </a:folHlink>
    </a:clrScheme>
    <a:fontScheme name="KNMP">
      <a:majorFont>
        <a:latin typeface="Ubuntu"/>
        <a:ea typeface=""/>
        <a:cs typeface=""/>
      </a:majorFont>
      <a:minorFont>
        <a:latin typeface="Ubuntu"/>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KNMP presentatie.potx" id="{88840D97-C18A-4F1E-8400-1CFB8FC63A82}" vid="{6E8A1127-B5BC-4065-8238-F07DFCFC8604}"/>
    </a:ext>
  </a:extLst>
</a:theme>
</file>

<file path=ppt/theme/theme2.xml><?xml version="1.0" encoding="utf-8"?>
<a:theme xmlns:a="http://schemas.openxmlformats.org/drawingml/2006/main" name="Tips">
  <a:themeElements>
    <a:clrScheme name="KNMP">
      <a:dk1>
        <a:srgbClr val="0F426E"/>
      </a:dk1>
      <a:lt1>
        <a:sysClr val="window" lastClr="FFFFFF"/>
      </a:lt1>
      <a:dk2>
        <a:srgbClr val="3FAEC2"/>
      </a:dk2>
      <a:lt2>
        <a:srgbClr val="FFFFFF"/>
      </a:lt2>
      <a:accent1>
        <a:srgbClr val="0F426E"/>
      </a:accent1>
      <a:accent2>
        <a:srgbClr val="076188"/>
      </a:accent2>
      <a:accent3>
        <a:srgbClr val="E85641"/>
      </a:accent3>
      <a:accent4>
        <a:srgbClr val="2195BD"/>
      </a:accent4>
      <a:accent5>
        <a:srgbClr val="3FAEC2"/>
      </a:accent5>
      <a:accent6>
        <a:srgbClr val="004171"/>
      </a:accent6>
      <a:hlink>
        <a:srgbClr val="3FAEC2"/>
      </a:hlink>
      <a:folHlink>
        <a:srgbClr val="3FAEC2"/>
      </a:folHlink>
    </a:clrScheme>
    <a:fontScheme name="KNMP">
      <a:majorFont>
        <a:latin typeface="Ubuntu"/>
        <a:ea typeface=""/>
        <a:cs typeface=""/>
      </a:majorFont>
      <a:minorFont>
        <a:latin typeface="Ubuntu"/>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KNMP presentatie.potx" id="{88840D97-C18A-4F1E-8400-1CFB8FC63A82}" vid="{9A30ABBC-13D8-4E63-94D1-225504F3D290}"/>
    </a:ext>
  </a:extLst>
</a:theme>
</file>

<file path=ppt/theme/theme3.xml><?xml version="1.0" encoding="utf-8"?>
<a:theme xmlns:a="http://schemas.openxmlformats.org/drawingml/2006/main" name="Kantoorthema">
  <a:themeElements>
    <a:clrScheme name="KNMP">
      <a:dk1>
        <a:srgbClr val="0F426E"/>
      </a:dk1>
      <a:lt1>
        <a:sysClr val="window" lastClr="FFFFFF"/>
      </a:lt1>
      <a:dk2>
        <a:srgbClr val="3FAEC2"/>
      </a:dk2>
      <a:lt2>
        <a:srgbClr val="FFFFFF"/>
      </a:lt2>
      <a:accent1>
        <a:srgbClr val="0F426E"/>
      </a:accent1>
      <a:accent2>
        <a:srgbClr val="076188"/>
      </a:accent2>
      <a:accent3>
        <a:srgbClr val="E85641"/>
      </a:accent3>
      <a:accent4>
        <a:srgbClr val="2195BD"/>
      </a:accent4>
      <a:accent5>
        <a:srgbClr val="3FAEC2"/>
      </a:accent5>
      <a:accent6>
        <a:srgbClr val="004171"/>
      </a:accent6>
      <a:hlink>
        <a:srgbClr val="3FAEC2"/>
      </a:hlink>
      <a:folHlink>
        <a:srgbClr val="3FAEC2"/>
      </a:folHlink>
    </a:clrScheme>
    <a:fontScheme name="KNMP">
      <a:majorFont>
        <a:latin typeface="Ubuntu"/>
        <a:ea typeface=""/>
        <a:cs typeface=""/>
      </a:majorFont>
      <a:minorFont>
        <a:latin typeface="Ubuntu"/>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Kantoorthema">
  <a:themeElements>
    <a:clrScheme name="KNMP">
      <a:dk1>
        <a:srgbClr val="0F426E"/>
      </a:dk1>
      <a:lt1>
        <a:sysClr val="window" lastClr="FFFFFF"/>
      </a:lt1>
      <a:dk2>
        <a:srgbClr val="3FAEC2"/>
      </a:dk2>
      <a:lt2>
        <a:srgbClr val="FFFFFF"/>
      </a:lt2>
      <a:accent1>
        <a:srgbClr val="0F426E"/>
      </a:accent1>
      <a:accent2>
        <a:srgbClr val="076188"/>
      </a:accent2>
      <a:accent3>
        <a:srgbClr val="E85641"/>
      </a:accent3>
      <a:accent4>
        <a:srgbClr val="2195BD"/>
      </a:accent4>
      <a:accent5>
        <a:srgbClr val="3FAEC2"/>
      </a:accent5>
      <a:accent6>
        <a:srgbClr val="004171"/>
      </a:accent6>
      <a:hlink>
        <a:srgbClr val="3FAEC2"/>
      </a:hlink>
      <a:folHlink>
        <a:srgbClr val="3FAEC2"/>
      </a:folHlink>
    </a:clrScheme>
    <a:fontScheme name="KNMP">
      <a:majorFont>
        <a:latin typeface="Ubuntu"/>
        <a:ea typeface=""/>
        <a:cs typeface=""/>
      </a:majorFont>
      <a:minorFont>
        <a:latin typeface="Ubuntu"/>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Eventuelerechten xmlns="6f4d2357-eadc-4c28-9e3e-ebdbf4982601" xsi:nil="true"/>
    <Tags xmlns="6f4d2357-eadc-4c28-9e3e-ebdbf4982601" xsi:nil="true"/>
    <TaxCatchAll xmlns="b6c766b3-ead1-484a-a8de-6e06bf12dac2" xsi:nil="true"/>
    <Beeldgebruik xmlns="6f4d2357-eadc-4c28-9e3e-ebdbf4982601" xsi:nil="true"/>
    <Toelichtingbeeldgebruik xmlns="6f4d2357-eadc-4c28-9e3e-ebdbf4982601" xsi:nil="true"/>
    <lcf76f155ced4ddcb4097134ff3c332f xmlns="6f4d2357-eadc-4c28-9e3e-ebdbf4982601">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C642A9DB74D7BC47B4B71F3884D55BF4" ma:contentTypeVersion="20" ma:contentTypeDescription="Een nieuw document maken." ma:contentTypeScope="" ma:versionID="d79d8b5f4d12e06a0122dc37e2d9846a">
  <xsd:schema xmlns:xsd="http://www.w3.org/2001/XMLSchema" xmlns:xs="http://www.w3.org/2001/XMLSchema" xmlns:p="http://schemas.microsoft.com/office/2006/metadata/properties" xmlns:ns2="6f4d2357-eadc-4c28-9e3e-ebdbf4982601" xmlns:ns3="b6c766b3-ead1-484a-a8de-6e06bf12dac2" targetNamespace="http://schemas.microsoft.com/office/2006/metadata/properties" ma:root="true" ma:fieldsID="448d708762f21d5cfa91fcc8a109c867" ns2:_="" ns3:_="">
    <xsd:import namespace="6f4d2357-eadc-4c28-9e3e-ebdbf4982601"/>
    <xsd:import namespace="b6c766b3-ead1-484a-a8de-6e06bf12dac2"/>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Tags" minOccurs="0"/>
                <xsd:element ref="ns2:Eventuelerechten"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Beeldgebruik" minOccurs="0"/>
                <xsd:element ref="ns2:MediaServiceOCR" minOccurs="0"/>
                <xsd:element ref="ns2:MediaServiceLocation" minOccurs="0"/>
                <xsd:element ref="ns2:Toelichtingbeeldgebruik" minOccurs="0"/>
                <xsd:element ref="ns2:MediaLengthInSecond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f4d2357-eadc-4c28-9e3e-ebdbf498260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Tags" ma:index="12" nillable="true" ma:displayName="Tags" ma:format="Dropdown" ma:internalName="Tags">
      <xsd:complexType>
        <xsd:complexContent>
          <xsd:extension base="dms:MultiChoiceFillIn">
            <xsd:sequence>
              <xsd:element name="Value" maxOccurs="unbounded" minOccurs="0" nillable="true">
                <xsd:simpleType>
                  <xsd:union memberTypes="dms:Text">
                    <xsd:simpleType>
                      <xsd:restriction base="dms:Choice">
                        <xsd:enumeration value="Apotheker"/>
                        <xsd:enumeration value="Assistent"/>
                        <xsd:enumeration value="Patiënt"/>
                      </xsd:restriction>
                    </xsd:simpleType>
                  </xsd:union>
                </xsd:simpleType>
              </xsd:element>
            </xsd:sequence>
          </xsd:extension>
        </xsd:complexContent>
      </xsd:complexType>
    </xsd:element>
    <xsd:element name="Eventuelerechten" ma:index="13" nillable="true" ma:displayName="Eventuele rechten" ma:format="Dropdown" ma:internalName="Eventuelerechten">
      <xsd:simpleType>
        <xsd:restriction base="dms:Text">
          <xsd:maxLength value="255"/>
        </xsd:restriction>
      </xsd:simpleType>
    </xsd:element>
    <xsd:element name="lcf76f155ced4ddcb4097134ff3c332f" ma:index="15" nillable="true" ma:taxonomy="true" ma:internalName="lcf76f155ced4ddcb4097134ff3c332f" ma:taxonomyFieldName="MediaServiceImageTags" ma:displayName="Afbeeldingtags" ma:readOnly="false" ma:fieldId="{5cf76f15-5ced-4ddc-b409-7134ff3c332f}" ma:taxonomyMulti="true" ma:sspId="f49c6faf-dc96-443f-a2ef-b32921d9d831"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Beeldgebruik" ma:index="20" nillable="true" ma:displayName="Beeldgebruik" ma:format="Dropdown" ma:internalName="Beeldgebruik">
      <xsd:simpleType>
        <xsd:restriction base="dms:Choice">
          <xsd:enumeration value="Voor algemeen gebruik"/>
          <xsd:enumeration value="Voor exclusief gebruik"/>
          <xsd:enumeration value="Voor intern gebruik"/>
        </xsd:restriction>
      </xsd:simpleType>
    </xsd:element>
    <xsd:element name="MediaServiceOCR" ma:index="21" nillable="true" ma:displayName="Extracted Text" ma:internalName="MediaServiceOCR" ma:readOnly="true">
      <xsd:simpleType>
        <xsd:restriction base="dms:Note">
          <xsd:maxLength value="255"/>
        </xsd:restriction>
      </xsd:simpleType>
    </xsd:element>
    <xsd:element name="MediaServiceLocation" ma:index="22" nillable="true" ma:displayName="Location" ma:indexed="true" ma:internalName="MediaServiceLocation" ma:readOnly="true">
      <xsd:simpleType>
        <xsd:restriction base="dms:Text"/>
      </xsd:simpleType>
    </xsd:element>
    <xsd:element name="Toelichtingbeeldgebruik" ma:index="23" nillable="true" ma:displayName="Toelichting beeldgebruik" ma:format="Dropdown" ma:internalName="Toelichtingbeeldgebruik">
      <xsd:simpleType>
        <xsd:restriction base="dms:Text">
          <xsd:maxLength value="255"/>
        </xsd:restriction>
      </xsd:simpleType>
    </xsd:element>
    <xsd:element name="MediaLengthInSeconds" ma:index="24" nillable="true" ma:displayName="MediaLengthInSeconds" ma:hidden="true" ma:internalName="MediaLengthInSeconds" ma:readOnly="true">
      <xsd:simpleType>
        <xsd:restriction base="dms:Unknown"/>
      </xsd:simpleType>
    </xsd:element>
    <xsd:element name="MediaServiceObjectDetectorVersions" ma:index="25" nillable="true" ma:displayName="MediaServiceObjectDetectorVersions"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6c766b3-ead1-484a-a8de-6e06bf12dac2" elementFormDefault="qualified">
    <xsd:import namespace="http://schemas.microsoft.com/office/2006/documentManagement/types"/>
    <xsd:import namespace="http://schemas.microsoft.com/office/infopath/2007/PartnerControls"/>
    <xsd:element name="SharedWithUsers" ma:index="10"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Gedeeld met details" ma:internalName="SharedWithDetails" ma:readOnly="true">
      <xsd:simpleType>
        <xsd:restriction base="dms:Note">
          <xsd:maxLength value="255"/>
        </xsd:restriction>
      </xsd:simpleType>
    </xsd:element>
    <xsd:element name="TaxCatchAll" ma:index="16" nillable="true" ma:displayName="Taxonomy Catch All Column" ma:hidden="true" ma:list="{24dc36fe-d789-4505-8e42-50594f980f50}" ma:internalName="TaxCatchAll" ma:showField="CatchAllData" ma:web="b6c766b3-ead1-484a-a8de-6e06bf12dac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A5463C0-AC5B-4A8B-93F8-7CD3FE811101}">
  <ds:schemaRefs>
    <ds:schemaRef ds:uri="http://schemas.microsoft.com/sharepoint/v3/contenttype/forms"/>
  </ds:schemaRefs>
</ds:datastoreItem>
</file>

<file path=customXml/itemProps2.xml><?xml version="1.0" encoding="utf-8"?>
<ds:datastoreItem xmlns:ds="http://schemas.openxmlformats.org/officeDocument/2006/customXml" ds:itemID="{FEDD962F-FDD8-426D-8FCF-0EE78BBC9E6A}">
  <ds:schemaRefs>
    <ds:schemaRef ds:uri="http://www.w3.org/XML/1998/namespace"/>
    <ds:schemaRef ds:uri="23c7a637-5bd3-4202-aa87-26309051a924"/>
    <ds:schemaRef ds:uri="http://schemas.microsoft.com/office/2006/documentManagement/types"/>
    <ds:schemaRef ds:uri="http://purl.org/dc/terms/"/>
    <ds:schemaRef ds:uri="http://purl.org/dc/dcmitype/"/>
    <ds:schemaRef ds:uri="http://purl.org/dc/elements/1.1/"/>
    <ds:schemaRef ds:uri="http://schemas.openxmlformats.org/package/2006/metadata/core-properties"/>
    <ds:schemaRef ds:uri="http://schemas.microsoft.com/office/infopath/2007/PartnerControls"/>
    <ds:schemaRef ds:uri="bd1a4e06-d6a3-4a4c-bcd6-78c14bfe3200"/>
    <ds:schemaRef ds:uri="http://schemas.microsoft.com/office/2006/metadata/properties"/>
    <ds:schemaRef ds:uri="6f4d2357-eadc-4c28-9e3e-ebdbf4982601"/>
    <ds:schemaRef ds:uri="b6c766b3-ead1-484a-a8de-6e06bf12dac2"/>
  </ds:schemaRefs>
</ds:datastoreItem>
</file>

<file path=customXml/itemProps3.xml><?xml version="1.0" encoding="utf-8"?>
<ds:datastoreItem xmlns:ds="http://schemas.openxmlformats.org/officeDocument/2006/customXml" ds:itemID="{287C7D4B-AE68-4126-A611-4E43DE9F884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f4d2357-eadc-4c28-9e3e-ebdbf4982601"/>
    <ds:schemaRef ds:uri="b6c766b3-ead1-484a-a8de-6e06bf12dac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KNMP</Template>
  <TotalTime>58</TotalTime>
  <Words>725</Words>
  <Application>Microsoft Office PowerPoint</Application>
  <PresentationFormat>Widescreen</PresentationFormat>
  <Paragraphs>63</Paragraphs>
  <Slides>15</Slides>
  <Notes>0</Notes>
  <HiddenSlides>0</HiddenSlides>
  <MMClips>0</MMClips>
  <ScaleCrop>false</ScaleCrop>
  <HeadingPairs>
    <vt:vector size="4" baseType="variant">
      <vt:variant>
        <vt:lpstr>Theme</vt:lpstr>
      </vt:variant>
      <vt:variant>
        <vt:i4>2</vt:i4>
      </vt:variant>
      <vt:variant>
        <vt:lpstr>Slide Titles</vt:lpstr>
      </vt:variant>
      <vt:variant>
        <vt:i4>15</vt:i4>
      </vt:variant>
    </vt:vector>
  </HeadingPairs>
  <TitlesOfParts>
    <vt:vector size="17" baseType="lpstr">
      <vt:lpstr>KNMP</vt:lpstr>
      <vt:lpstr>Tips</vt:lpstr>
      <vt:lpstr>Standpunten</vt:lpstr>
      <vt:lpstr>Thema’s</vt:lpstr>
      <vt:lpstr>Zorgrol van de apotheker</vt:lpstr>
      <vt:lpstr>Geneesmiddelentekorten </vt:lpstr>
      <vt:lpstr>Basispakket en vergoedingen </vt:lpstr>
      <vt:lpstr>Arbeidsmarktproblematiek </vt:lpstr>
      <vt:lpstr>Samenwerken in de zorg </vt:lpstr>
      <vt:lpstr>Palliatieve zorg </vt:lpstr>
      <vt:lpstr>Administratieve lasten en regeldruk </vt:lpstr>
      <vt:lpstr>Digitalisering en innovatie </vt:lpstr>
      <vt:lpstr>Preventie </vt:lpstr>
      <vt:lpstr>Professionele autonomie </vt:lpstr>
      <vt:lpstr>Marktwerking in de zorg </vt:lpstr>
      <vt:lpstr>Eigen risico </vt:lpstr>
      <vt:lpstr>Verkiezingsprogramma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ROADMAP 2023-2026 </dc:title>
  <dc:creator>J snijder</dc:creator>
  <cp:lastModifiedBy>Leanne Zuur</cp:lastModifiedBy>
  <cp:revision>17</cp:revision>
  <dcterms:created xsi:type="dcterms:W3CDTF">2024-05-13T06:07:45Z</dcterms:created>
  <dcterms:modified xsi:type="dcterms:W3CDTF">2025-10-17T11:21:18Z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0x010100C642A9DB74D7BC47B4B71F3884D55BF4</vt:lpwstr>
  </property>
  <property fmtid="{D5CDD505-2E9C-101B-9397-08002B2CF9AE}" pid="3" name="MediaServiceImageTags">
    <vt:lpwstr/>
  </property>
</Properties>
</file>