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notesMasterIdLst>
    <p:notesMasterId r:id="rId21"/>
  </p:notesMasterIdLst>
  <p:handoutMasterIdLst>
    <p:handoutMasterId r:id="rId22"/>
  </p:handoutMasterIdLst>
  <p:sldIdLst>
    <p:sldId id="259" r:id="rId6"/>
    <p:sldId id="260" r:id="rId7"/>
    <p:sldId id="276" r:id="rId8"/>
    <p:sldId id="277" r:id="rId9"/>
    <p:sldId id="278" r:id="rId10"/>
    <p:sldId id="264" r:id="rId11"/>
    <p:sldId id="265" r:id="rId12"/>
    <p:sldId id="281" r:id="rId13"/>
    <p:sldId id="279" r:id="rId14"/>
    <p:sldId id="268" r:id="rId15"/>
    <p:sldId id="269" r:id="rId16"/>
    <p:sldId id="282" r:id="rId17"/>
    <p:sldId id="280" r:id="rId18"/>
    <p:sldId id="273" r:id="rId19"/>
    <p:sldId id="275"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3647"/>
    <a:srgbClr val="0D874A"/>
    <a:srgbClr val="E4E4E4"/>
    <a:srgbClr val="F0F9FD"/>
    <a:srgbClr val="FFFFFF"/>
    <a:srgbClr val="3FAEC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A813680-0086-4486-8929-9C73734CE05E}" v="48" dt="2025-10-17T08:03:43.897"/>
    <p1510:client id="{34342A2A-ECFE-5176-45A1-9578637E6B0C}" v="82" dt="2025-10-16T14:23:33.8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138" y="204"/>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handoutMaster" Target="handoutMasters/handout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ila Bakkers" userId="S::j.bakkers@knmp.nl::1424bfaa-72d7-4f27-a3e7-bcf1c2263408" providerId="AD" clId="Web-{34342A2A-ECFE-5176-45A1-9578637E6B0C}"/>
    <pc:docChg chg="addSld modSld sldOrd">
      <pc:chgData name="Jamila Bakkers" userId="S::j.bakkers@knmp.nl::1424bfaa-72d7-4f27-a3e7-bcf1c2263408" providerId="AD" clId="Web-{34342A2A-ECFE-5176-45A1-9578637E6B0C}" dt="2025-10-16T14:23:33.810" v="76" actId="20577"/>
      <pc:docMkLst>
        <pc:docMk/>
      </pc:docMkLst>
      <pc:sldChg chg="modSp">
        <pc:chgData name="Jamila Bakkers" userId="S::j.bakkers@knmp.nl::1424bfaa-72d7-4f27-a3e7-bcf1c2263408" providerId="AD" clId="Web-{34342A2A-ECFE-5176-45A1-9578637E6B0C}" dt="2025-10-16T14:23:11.699" v="54" actId="20577"/>
        <pc:sldMkLst>
          <pc:docMk/>
          <pc:sldMk cId="412288234" sldId="260"/>
        </pc:sldMkLst>
        <pc:spChg chg="mod">
          <ac:chgData name="Jamila Bakkers" userId="S::j.bakkers@knmp.nl::1424bfaa-72d7-4f27-a3e7-bcf1c2263408" providerId="AD" clId="Web-{34342A2A-ECFE-5176-45A1-9578637E6B0C}" dt="2025-10-16T14:23:11.699" v="54" actId="20577"/>
          <ac:spMkLst>
            <pc:docMk/>
            <pc:sldMk cId="412288234" sldId="260"/>
            <ac:spMk id="2" creationId="{B6058A89-1F2A-CD96-6A36-FC8C8F23AB20}"/>
          </ac:spMkLst>
        </pc:spChg>
      </pc:sldChg>
      <pc:sldChg chg="modSp">
        <pc:chgData name="Jamila Bakkers" userId="S::j.bakkers@knmp.nl::1424bfaa-72d7-4f27-a3e7-bcf1c2263408" providerId="AD" clId="Web-{34342A2A-ECFE-5176-45A1-9578637E6B0C}" dt="2025-10-16T14:18:02.320" v="10" actId="20577"/>
        <pc:sldMkLst>
          <pc:docMk/>
          <pc:sldMk cId="2792867925" sldId="273"/>
        </pc:sldMkLst>
        <pc:spChg chg="mod">
          <ac:chgData name="Jamila Bakkers" userId="S::j.bakkers@knmp.nl::1424bfaa-72d7-4f27-a3e7-bcf1c2263408" providerId="AD" clId="Web-{34342A2A-ECFE-5176-45A1-9578637E6B0C}" dt="2025-10-16T14:18:02.320" v="10" actId="20577"/>
          <ac:spMkLst>
            <pc:docMk/>
            <pc:sldMk cId="2792867925" sldId="273"/>
            <ac:spMk id="2" creationId="{F1E4B883-36C9-1C66-FDA4-D51275F3A152}"/>
          </ac:spMkLst>
        </pc:spChg>
      </pc:sldChg>
      <pc:sldChg chg="modSp new">
        <pc:chgData name="Jamila Bakkers" userId="S::j.bakkers@knmp.nl::1424bfaa-72d7-4f27-a3e7-bcf1c2263408" providerId="AD" clId="Web-{34342A2A-ECFE-5176-45A1-9578637E6B0C}" dt="2025-10-16T14:19:24.383" v="22" actId="20577"/>
        <pc:sldMkLst>
          <pc:docMk/>
          <pc:sldMk cId="2733883591" sldId="276"/>
        </pc:sldMkLst>
        <pc:spChg chg="mod">
          <ac:chgData name="Jamila Bakkers" userId="S::j.bakkers@knmp.nl::1424bfaa-72d7-4f27-a3e7-bcf1c2263408" providerId="AD" clId="Web-{34342A2A-ECFE-5176-45A1-9578637E6B0C}" dt="2025-10-16T14:19:24.383" v="22" actId="20577"/>
          <ac:spMkLst>
            <pc:docMk/>
            <pc:sldMk cId="2733883591" sldId="276"/>
            <ac:spMk id="2" creationId="{E9B427AC-3212-F2C8-F83F-944D01E51EE3}"/>
          </ac:spMkLst>
        </pc:spChg>
        <pc:spChg chg="mod">
          <ac:chgData name="Jamila Bakkers" userId="S::j.bakkers@knmp.nl::1424bfaa-72d7-4f27-a3e7-bcf1c2263408" providerId="AD" clId="Web-{34342A2A-ECFE-5176-45A1-9578637E6B0C}" dt="2025-10-16T14:18:53.680" v="20" actId="20577"/>
          <ac:spMkLst>
            <pc:docMk/>
            <pc:sldMk cId="2733883591" sldId="276"/>
            <ac:spMk id="3" creationId="{5E05CD73-D925-A09C-66E4-7188EE74B4B2}"/>
          </ac:spMkLst>
        </pc:spChg>
      </pc:sldChg>
      <pc:sldChg chg="modSp new ord">
        <pc:chgData name="Jamila Bakkers" userId="S::j.bakkers@knmp.nl::1424bfaa-72d7-4f27-a3e7-bcf1c2263408" providerId="AD" clId="Web-{34342A2A-ECFE-5176-45A1-9578637E6B0C}" dt="2025-10-16T14:22:56.354" v="48" actId="20577"/>
        <pc:sldMkLst>
          <pc:docMk/>
          <pc:sldMk cId="2509888988" sldId="277"/>
        </pc:sldMkLst>
        <pc:spChg chg="mod">
          <ac:chgData name="Jamila Bakkers" userId="S::j.bakkers@knmp.nl::1424bfaa-72d7-4f27-a3e7-bcf1c2263408" providerId="AD" clId="Web-{34342A2A-ECFE-5176-45A1-9578637E6B0C}" dt="2025-10-16T14:22:56.354" v="48" actId="20577"/>
          <ac:spMkLst>
            <pc:docMk/>
            <pc:sldMk cId="2509888988" sldId="277"/>
            <ac:spMk id="2" creationId="{60D227CD-7B34-783B-EDA2-F0FB0F455380}"/>
          </ac:spMkLst>
        </pc:spChg>
        <pc:spChg chg="mod">
          <ac:chgData name="Jamila Bakkers" userId="S::j.bakkers@knmp.nl::1424bfaa-72d7-4f27-a3e7-bcf1c2263408" providerId="AD" clId="Web-{34342A2A-ECFE-5176-45A1-9578637E6B0C}" dt="2025-10-16T14:21:05.314" v="45" actId="20577"/>
          <ac:spMkLst>
            <pc:docMk/>
            <pc:sldMk cId="2509888988" sldId="277"/>
            <ac:spMk id="3" creationId="{1B310491-AF51-E1BC-D095-3EAD24645CCD}"/>
          </ac:spMkLst>
        </pc:spChg>
      </pc:sldChg>
      <pc:sldChg chg="modSp new">
        <pc:chgData name="Jamila Bakkers" userId="S::j.bakkers@knmp.nl::1424bfaa-72d7-4f27-a3e7-bcf1c2263408" providerId="AD" clId="Web-{34342A2A-ECFE-5176-45A1-9578637E6B0C}" dt="2025-10-16T14:23:33.810" v="76" actId="20577"/>
        <pc:sldMkLst>
          <pc:docMk/>
          <pc:sldMk cId="406221776" sldId="278"/>
        </pc:sldMkLst>
        <pc:spChg chg="mod">
          <ac:chgData name="Jamila Bakkers" userId="S::j.bakkers@knmp.nl::1424bfaa-72d7-4f27-a3e7-bcf1c2263408" providerId="AD" clId="Web-{34342A2A-ECFE-5176-45A1-9578637E6B0C}" dt="2025-10-16T14:23:33.810" v="76" actId="20577"/>
          <ac:spMkLst>
            <pc:docMk/>
            <pc:sldMk cId="406221776" sldId="278"/>
            <ac:spMk id="2" creationId="{8BA01D56-BE85-9E49-E4D0-C0F1FB6677C3}"/>
          </ac:spMkLst>
        </pc:spChg>
        <pc:spChg chg="mod">
          <ac:chgData name="Jamila Bakkers" userId="S::j.bakkers@knmp.nl::1424bfaa-72d7-4f27-a3e7-bcf1c2263408" providerId="AD" clId="Web-{34342A2A-ECFE-5176-45A1-9578637E6B0C}" dt="2025-10-16T14:23:24.216" v="74" actId="20577"/>
          <ac:spMkLst>
            <pc:docMk/>
            <pc:sldMk cId="406221776" sldId="278"/>
            <ac:spMk id="3" creationId="{2EE468B5-CB4A-F353-C88C-BDB0F72050DE}"/>
          </ac:spMkLst>
        </pc:spChg>
      </pc:sldChg>
    </pc:docChg>
  </pc:docChgLst>
  <pc:docChgLst>
    <pc:chgData name="Leanne Zuur" userId="cea67704-3285-42f7-ac50-96484e0d0d8c" providerId="ADAL" clId="{203C7079-4F50-4062-81D9-C886ABE3CEFD}"/>
    <pc:docChg chg="undo custSel addSld modSld">
      <pc:chgData name="Leanne Zuur" userId="cea67704-3285-42f7-ac50-96484e0d0d8c" providerId="ADAL" clId="{203C7079-4F50-4062-81D9-C886ABE3CEFD}" dt="2025-10-17T08:03:51.055" v="276" actId="20577"/>
      <pc:docMkLst>
        <pc:docMk/>
      </pc:docMkLst>
      <pc:sldChg chg="modSp mod">
        <pc:chgData name="Leanne Zuur" userId="cea67704-3285-42f7-ac50-96484e0d0d8c" providerId="ADAL" clId="{203C7079-4F50-4062-81D9-C886ABE3CEFD}" dt="2025-10-17T08:03:20.528" v="243" actId="108"/>
        <pc:sldMkLst>
          <pc:docMk/>
          <pc:sldMk cId="412288234" sldId="260"/>
        </pc:sldMkLst>
        <pc:spChg chg="mod">
          <ac:chgData name="Leanne Zuur" userId="cea67704-3285-42f7-ac50-96484e0d0d8c" providerId="ADAL" clId="{203C7079-4F50-4062-81D9-C886ABE3CEFD}" dt="2025-10-17T08:03:20.528" v="243" actId="108"/>
          <ac:spMkLst>
            <pc:docMk/>
            <pc:sldMk cId="412288234" sldId="260"/>
            <ac:spMk id="2" creationId="{B6058A89-1F2A-CD96-6A36-FC8C8F23AB20}"/>
          </ac:spMkLst>
        </pc:spChg>
      </pc:sldChg>
      <pc:sldChg chg="modSp mod">
        <pc:chgData name="Leanne Zuur" userId="cea67704-3285-42f7-ac50-96484e0d0d8c" providerId="ADAL" clId="{203C7079-4F50-4062-81D9-C886ABE3CEFD}" dt="2025-10-17T07:38:59.830" v="182" actId="20577"/>
        <pc:sldMkLst>
          <pc:docMk/>
          <pc:sldMk cId="1900736469" sldId="264"/>
        </pc:sldMkLst>
        <pc:spChg chg="mod">
          <ac:chgData name="Leanne Zuur" userId="cea67704-3285-42f7-ac50-96484e0d0d8c" providerId="ADAL" clId="{203C7079-4F50-4062-81D9-C886ABE3CEFD}" dt="2025-10-17T07:38:59.830" v="182" actId="20577"/>
          <ac:spMkLst>
            <pc:docMk/>
            <pc:sldMk cId="1900736469" sldId="264"/>
            <ac:spMk id="5" creationId="{40B0ACB8-9FE6-6F56-6ECE-63F28E75EEA9}"/>
          </ac:spMkLst>
        </pc:spChg>
      </pc:sldChg>
      <pc:sldChg chg="modSp mod">
        <pc:chgData name="Leanne Zuur" userId="cea67704-3285-42f7-ac50-96484e0d0d8c" providerId="ADAL" clId="{203C7079-4F50-4062-81D9-C886ABE3CEFD}" dt="2025-10-17T07:29:17.326" v="58"/>
        <pc:sldMkLst>
          <pc:docMk/>
          <pc:sldMk cId="3922628233" sldId="265"/>
        </pc:sldMkLst>
        <pc:spChg chg="mod">
          <ac:chgData name="Leanne Zuur" userId="cea67704-3285-42f7-ac50-96484e0d0d8c" providerId="ADAL" clId="{203C7079-4F50-4062-81D9-C886ABE3CEFD}" dt="2025-10-17T07:29:17.326" v="58"/>
          <ac:spMkLst>
            <pc:docMk/>
            <pc:sldMk cId="3922628233" sldId="265"/>
            <ac:spMk id="2" creationId="{2668943E-2A83-4E6D-7707-318A90757403}"/>
          </ac:spMkLst>
        </pc:spChg>
      </pc:sldChg>
      <pc:sldChg chg="modSp mod">
        <pc:chgData name="Leanne Zuur" userId="cea67704-3285-42f7-ac50-96484e0d0d8c" providerId="ADAL" clId="{203C7079-4F50-4062-81D9-C886ABE3CEFD}" dt="2025-10-17T07:41:46.126" v="184"/>
        <pc:sldMkLst>
          <pc:docMk/>
          <pc:sldMk cId="4082702640" sldId="268"/>
        </pc:sldMkLst>
        <pc:spChg chg="mod">
          <ac:chgData name="Leanne Zuur" userId="cea67704-3285-42f7-ac50-96484e0d0d8c" providerId="ADAL" clId="{203C7079-4F50-4062-81D9-C886ABE3CEFD}" dt="2025-10-17T07:41:46.126" v="184"/>
          <ac:spMkLst>
            <pc:docMk/>
            <pc:sldMk cId="4082702640" sldId="268"/>
            <ac:spMk id="2" creationId="{3310D260-27B4-818A-5642-C847AA4B43CB}"/>
          </ac:spMkLst>
        </pc:spChg>
      </pc:sldChg>
      <pc:sldChg chg="modSp mod">
        <pc:chgData name="Leanne Zuur" userId="cea67704-3285-42f7-ac50-96484e0d0d8c" providerId="ADAL" clId="{203C7079-4F50-4062-81D9-C886ABE3CEFD}" dt="2025-10-17T07:36:31.147" v="153" actId="20577"/>
        <pc:sldMkLst>
          <pc:docMk/>
          <pc:sldMk cId="4072654126" sldId="269"/>
        </pc:sldMkLst>
        <pc:spChg chg="mod">
          <ac:chgData name="Leanne Zuur" userId="cea67704-3285-42f7-ac50-96484e0d0d8c" providerId="ADAL" clId="{203C7079-4F50-4062-81D9-C886ABE3CEFD}" dt="2025-10-17T07:36:31.147" v="153" actId="20577"/>
          <ac:spMkLst>
            <pc:docMk/>
            <pc:sldMk cId="4072654126" sldId="269"/>
            <ac:spMk id="2" creationId="{25FA1FE3-B077-0D64-FC68-ED48E167E782}"/>
          </ac:spMkLst>
        </pc:spChg>
      </pc:sldChg>
      <pc:sldChg chg="modSp mod">
        <pc:chgData name="Leanne Zuur" userId="cea67704-3285-42f7-ac50-96484e0d0d8c" providerId="ADAL" clId="{203C7079-4F50-4062-81D9-C886ABE3CEFD}" dt="2025-10-17T07:32:54.101" v="79" actId="20577"/>
        <pc:sldMkLst>
          <pc:docMk/>
          <pc:sldMk cId="2792867925" sldId="273"/>
        </pc:sldMkLst>
        <pc:spChg chg="mod">
          <ac:chgData name="Leanne Zuur" userId="cea67704-3285-42f7-ac50-96484e0d0d8c" providerId="ADAL" clId="{203C7079-4F50-4062-81D9-C886ABE3CEFD}" dt="2025-10-17T07:32:54.101" v="79" actId="20577"/>
          <ac:spMkLst>
            <pc:docMk/>
            <pc:sldMk cId="2792867925" sldId="273"/>
            <ac:spMk id="2" creationId="{F1E4B883-36C9-1C66-FDA4-D51275F3A152}"/>
          </ac:spMkLst>
        </pc:spChg>
      </pc:sldChg>
      <pc:sldChg chg="modSp mod">
        <pc:chgData name="Leanne Zuur" userId="cea67704-3285-42f7-ac50-96484e0d0d8c" providerId="ADAL" clId="{203C7079-4F50-4062-81D9-C886ABE3CEFD}" dt="2025-10-17T07:34:03.923" v="83"/>
        <pc:sldMkLst>
          <pc:docMk/>
          <pc:sldMk cId="831260365" sldId="275"/>
        </pc:sldMkLst>
        <pc:spChg chg="mod">
          <ac:chgData name="Leanne Zuur" userId="cea67704-3285-42f7-ac50-96484e0d0d8c" providerId="ADAL" clId="{203C7079-4F50-4062-81D9-C886ABE3CEFD}" dt="2025-10-17T07:34:03.923" v="83"/>
          <ac:spMkLst>
            <pc:docMk/>
            <pc:sldMk cId="831260365" sldId="275"/>
            <ac:spMk id="2" creationId="{DF078EFB-5292-A1DB-0F53-4B4A136631C5}"/>
          </ac:spMkLst>
        </pc:spChg>
      </pc:sldChg>
      <pc:sldChg chg="modSp mod">
        <pc:chgData name="Leanne Zuur" userId="cea67704-3285-42f7-ac50-96484e0d0d8c" providerId="ADAL" clId="{203C7079-4F50-4062-81D9-C886ABE3CEFD}" dt="2025-10-17T07:28:45.661" v="56"/>
        <pc:sldMkLst>
          <pc:docMk/>
          <pc:sldMk cId="2733883591" sldId="276"/>
        </pc:sldMkLst>
        <pc:spChg chg="mod">
          <ac:chgData name="Leanne Zuur" userId="cea67704-3285-42f7-ac50-96484e0d0d8c" providerId="ADAL" clId="{203C7079-4F50-4062-81D9-C886ABE3CEFD}" dt="2025-10-17T07:28:45.661" v="56"/>
          <ac:spMkLst>
            <pc:docMk/>
            <pc:sldMk cId="2733883591" sldId="276"/>
            <ac:spMk id="2" creationId="{E9B427AC-3212-F2C8-F83F-944D01E51EE3}"/>
          </ac:spMkLst>
        </pc:spChg>
      </pc:sldChg>
      <pc:sldChg chg="modSp new mod">
        <pc:chgData name="Leanne Zuur" userId="cea67704-3285-42f7-ac50-96484e0d0d8c" providerId="ADAL" clId="{203C7079-4F50-4062-81D9-C886ABE3CEFD}" dt="2025-10-17T07:37:57.153" v="167" actId="20577"/>
        <pc:sldMkLst>
          <pc:docMk/>
          <pc:sldMk cId="2362949421" sldId="279"/>
        </pc:sldMkLst>
        <pc:spChg chg="mod">
          <ac:chgData name="Leanne Zuur" userId="cea67704-3285-42f7-ac50-96484e0d0d8c" providerId="ADAL" clId="{203C7079-4F50-4062-81D9-C886ABE3CEFD}" dt="2025-10-17T07:37:57.153" v="167" actId="20577"/>
          <ac:spMkLst>
            <pc:docMk/>
            <pc:sldMk cId="2362949421" sldId="279"/>
            <ac:spMk id="2" creationId="{66DD1B16-6975-DDEF-8206-3D4FDC71E68E}"/>
          </ac:spMkLst>
        </pc:spChg>
        <pc:spChg chg="mod">
          <ac:chgData name="Leanne Zuur" userId="cea67704-3285-42f7-ac50-96484e0d0d8c" providerId="ADAL" clId="{203C7079-4F50-4062-81D9-C886ABE3CEFD}" dt="2025-10-17T07:37:47.765" v="162" actId="20577"/>
          <ac:spMkLst>
            <pc:docMk/>
            <pc:sldMk cId="2362949421" sldId="279"/>
            <ac:spMk id="3" creationId="{32EACB22-C0A1-58F0-153E-D6EE28B3621C}"/>
          </ac:spMkLst>
        </pc:spChg>
      </pc:sldChg>
      <pc:sldChg chg="modSp new mod">
        <pc:chgData name="Leanne Zuur" userId="cea67704-3285-42f7-ac50-96484e0d0d8c" providerId="ADAL" clId="{203C7079-4F50-4062-81D9-C886ABE3CEFD}" dt="2025-10-17T08:01:59.984" v="241" actId="20577"/>
        <pc:sldMkLst>
          <pc:docMk/>
          <pc:sldMk cId="704923441" sldId="280"/>
        </pc:sldMkLst>
        <pc:spChg chg="mod">
          <ac:chgData name="Leanne Zuur" userId="cea67704-3285-42f7-ac50-96484e0d0d8c" providerId="ADAL" clId="{203C7079-4F50-4062-81D9-C886ABE3CEFD}" dt="2025-10-17T07:49:39.837" v="187"/>
          <ac:spMkLst>
            <pc:docMk/>
            <pc:sldMk cId="704923441" sldId="280"/>
            <ac:spMk id="2" creationId="{D49515AA-511D-ED4F-957E-48590875AEFB}"/>
          </ac:spMkLst>
        </pc:spChg>
        <pc:spChg chg="mod">
          <ac:chgData name="Leanne Zuur" userId="cea67704-3285-42f7-ac50-96484e0d0d8c" providerId="ADAL" clId="{203C7079-4F50-4062-81D9-C886ABE3CEFD}" dt="2025-10-17T08:01:59.984" v="241" actId="20577"/>
          <ac:spMkLst>
            <pc:docMk/>
            <pc:sldMk cId="704923441" sldId="280"/>
            <ac:spMk id="3" creationId="{85E0BEAC-CA62-383D-E431-FB8180B92FD3}"/>
          </ac:spMkLst>
        </pc:spChg>
      </pc:sldChg>
      <pc:sldChg chg="modSp new mod">
        <pc:chgData name="Leanne Zuur" userId="cea67704-3285-42f7-ac50-96484e0d0d8c" providerId="ADAL" clId="{203C7079-4F50-4062-81D9-C886ABE3CEFD}" dt="2025-10-17T07:56:31.745" v="212" actId="20577"/>
        <pc:sldMkLst>
          <pc:docMk/>
          <pc:sldMk cId="715655336" sldId="281"/>
        </pc:sldMkLst>
        <pc:spChg chg="mod">
          <ac:chgData name="Leanne Zuur" userId="cea67704-3285-42f7-ac50-96484e0d0d8c" providerId="ADAL" clId="{203C7079-4F50-4062-81D9-C886ABE3CEFD}" dt="2025-10-17T07:56:26.960" v="196" actId="20577"/>
          <ac:spMkLst>
            <pc:docMk/>
            <pc:sldMk cId="715655336" sldId="281"/>
            <ac:spMk id="2" creationId="{4A866B2D-ACFA-0EF2-7584-627AE3D85035}"/>
          </ac:spMkLst>
        </pc:spChg>
        <pc:spChg chg="mod">
          <ac:chgData name="Leanne Zuur" userId="cea67704-3285-42f7-ac50-96484e0d0d8c" providerId="ADAL" clId="{203C7079-4F50-4062-81D9-C886ABE3CEFD}" dt="2025-10-17T07:56:31.745" v="212" actId="20577"/>
          <ac:spMkLst>
            <pc:docMk/>
            <pc:sldMk cId="715655336" sldId="281"/>
            <ac:spMk id="3" creationId="{1BA078FF-4D38-AA6A-6A72-CA56B4D5873D}"/>
          </ac:spMkLst>
        </pc:spChg>
      </pc:sldChg>
      <pc:sldChg chg="modSp new mod">
        <pc:chgData name="Leanne Zuur" userId="cea67704-3285-42f7-ac50-96484e0d0d8c" providerId="ADAL" clId="{203C7079-4F50-4062-81D9-C886ABE3CEFD}" dt="2025-10-17T08:03:51.055" v="276" actId="20577"/>
        <pc:sldMkLst>
          <pc:docMk/>
          <pc:sldMk cId="1177192554" sldId="282"/>
        </pc:sldMkLst>
        <pc:spChg chg="mod">
          <ac:chgData name="Leanne Zuur" userId="cea67704-3285-42f7-ac50-96484e0d0d8c" providerId="ADAL" clId="{203C7079-4F50-4062-81D9-C886ABE3CEFD}" dt="2025-10-17T08:03:51.055" v="276" actId="20577"/>
          <ac:spMkLst>
            <pc:docMk/>
            <pc:sldMk cId="1177192554" sldId="282"/>
            <ac:spMk id="2" creationId="{4D0014A3-41BA-CA26-8431-14B407AA6258}"/>
          </ac:spMkLst>
        </pc:spChg>
        <pc:spChg chg="mod">
          <ac:chgData name="Leanne Zuur" userId="cea67704-3285-42f7-ac50-96484e0d0d8c" providerId="ADAL" clId="{203C7079-4F50-4062-81D9-C886ABE3CEFD}" dt="2025-10-17T08:03:31.784" v="267" actId="20577"/>
          <ac:spMkLst>
            <pc:docMk/>
            <pc:sldMk cId="1177192554" sldId="282"/>
            <ac:spMk id="3" creationId="{1415BCD6-F0D2-16ED-F601-FE3D48550AC7}"/>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C938A8A5-B2D6-D5FE-BA13-7D7581750C3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a:extLst>
              <a:ext uri="{FF2B5EF4-FFF2-40B4-BE49-F238E27FC236}">
                <a16:creationId xmlns:a16="http://schemas.microsoft.com/office/drawing/2014/main" id="{115D981B-8DED-F9C9-BD40-AF5BDD5E5D2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CA680B9-19CC-4AE9-B541-FA58F175A02A}" type="datetimeFigureOut">
              <a:rPr lang="nl-NL" smtClean="0"/>
              <a:t>17-10-2025</a:t>
            </a:fld>
            <a:endParaRPr lang="nl-NL"/>
          </a:p>
        </p:txBody>
      </p:sp>
      <p:sp>
        <p:nvSpPr>
          <p:cNvPr id="4" name="Tijdelijke aanduiding voor voettekst 3">
            <a:extLst>
              <a:ext uri="{FF2B5EF4-FFF2-40B4-BE49-F238E27FC236}">
                <a16:creationId xmlns:a16="http://schemas.microsoft.com/office/drawing/2014/main" id="{E16822E3-BC01-44FC-2A8C-C0BDA52ABE1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a:extLst>
              <a:ext uri="{FF2B5EF4-FFF2-40B4-BE49-F238E27FC236}">
                <a16:creationId xmlns:a16="http://schemas.microsoft.com/office/drawing/2014/main" id="{0A404453-D1DD-4E36-4562-F446460E38A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4A2027-C6DD-497A-8647-87F0B1B77BAA}" type="slidenum">
              <a:rPr lang="nl-NL" smtClean="0"/>
              <a:t>‹nr.›</a:t>
            </a:fld>
            <a:endParaRPr lang="nl-NL"/>
          </a:p>
        </p:txBody>
      </p:sp>
    </p:spTree>
    <p:extLst>
      <p:ext uri="{BB962C8B-B14F-4D97-AF65-F5344CB8AC3E}">
        <p14:creationId xmlns:p14="http://schemas.microsoft.com/office/powerpoint/2010/main" val="1135303514"/>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B8B8F-1853-4BA6-84DE-A61B3D86F6AA}" type="datetimeFigureOut">
              <a:rPr lang="nl-NL" smtClean="0"/>
              <a:t>17-10-2025</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F82403-D312-452C-8EF4-A5AAB8B062A4}" type="slidenum">
              <a:rPr lang="nl-NL" smtClean="0"/>
              <a:t>‹nr.›</a:t>
            </a:fld>
            <a:endParaRPr lang="nl-NL"/>
          </a:p>
        </p:txBody>
      </p:sp>
    </p:spTree>
    <p:extLst>
      <p:ext uri="{BB962C8B-B14F-4D97-AF65-F5344CB8AC3E}">
        <p14:creationId xmlns:p14="http://schemas.microsoft.com/office/powerpoint/2010/main" val="22024466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png"/><Relationship Id="rId1" Type="http://schemas.openxmlformats.org/officeDocument/2006/relationships/slideMaster" Target="../slideMasters/slideMaster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 Id="rId9" Type="http://schemas.openxmlformats.org/officeDocument/2006/relationships/image" Target="../media/image17.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pic>
        <p:nvPicPr>
          <p:cNvPr id="36" name="Golf">
            <a:extLst>
              <a:ext uri="{FF2B5EF4-FFF2-40B4-BE49-F238E27FC236}">
                <a16:creationId xmlns:a16="http://schemas.microsoft.com/office/drawing/2014/main" id="{845FD710-1D4B-432F-7A82-E79E7FB6317B}"/>
              </a:ext>
            </a:extLst>
          </p:cNvPr>
          <p:cNvPicPr>
            <a:picLocks noChangeAspect="1"/>
          </p:cNvPicPr>
          <p:nvPr userDrawn="1"/>
        </p:nvPicPr>
        <p:blipFill>
          <a:blip r:embed="rId2"/>
          <a:stretch>
            <a:fillRect/>
          </a:stretch>
        </p:blipFill>
        <p:spPr>
          <a:xfrm>
            <a:off x="0" y="5059680"/>
            <a:ext cx="12192000" cy="1798320"/>
          </a:xfrm>
          <a:prstGeom prst="rect">
            <a:avLst/>
          </a:prstGeom>
        </p:spPr>
      </p:pic>
      <p:pic>
        <p:nvPicPr>
          <p:cNvPr id="39" name="Logo">
            <a:extLst>
              <a:ext uri="{FF2B5EF4-FFF2-40B4-BE49-F238E27FC236}">
                <a16:creationId xmlns:a16="http://schemas.microsoft.com/office/drawing/2014/main" id="{8AA18E27-3D59-F49F-B0F0-BA44F899AD7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300571" y="6076800"/>
            <a:ext cx="4404554" cy="532800"/>
          </a:xfrm>
          <a:prstGeom prst="rect">
            <a:avLst/>
          </a:prstGeom>
        </p:spPr>
      </p:pic>
      <p:sp>
        <p:nvSpPr>
          <p:cNvPr id="24" name="Tijdelijke aanduiding voor afbeelding 23">
            <a:extLst>
              <a:ext uri="{FF2B5EF4-FFF2-40B4-BE49-F238E27FC236}">
                <a16:creationId xmlns:a16="http://schemas.microsoft.com/office/drawing/2014/main" id="{9196EE4B-59E3-80AF-51CF-DE8D0DB2E22B}"/>
              </a:ext>
            </a:extLst>
          </p:cNvPr>
          <p:cNvSpPr>
            <a:spLocks noGrp="1"/>
          </p:cNvSpPr>
          <p:nvPr>
            <p:ph type="pic" sz="quarter" idx="10"/>
          </p:nvPr>
        </p:nvSpPr>
        <p:spPr>
          <a:xfrm>
            <a:off x="1114087" y="2576275"/>
            <a:ext cx="6018455" cy="3652512"/>
          </a:xfrm>
          <a:custGeom>
            <a:avLst/>
            <a:gdLst>
              <a:gd name="connsiteX0" fmla="*/ 1630545 w 6018455"/>
              <a:gd name="connsiteY0" fmla="*/ 58 h 3652512"/>
              <a:gd name="connsiteX1" fmla="*/ 2422238 w 6018455"/>
              <a:gd name="connsiteY1" fmla="*/ 238453 h 3652512"/>
              <a:gd name="connsiteX2" fmla="*/ 5942777 w 6018455"/>
              <a:gd name="connsiteY2" fmla="*/ 1232152 h 3652512"/>
              <a:gd name="connsiteX3" fmla="*/ 3160591 w 6018455"/>
              <a:gd name="connsiteY3" fmla="*/ 3545531 h 3652512"/>
              <a:gd name="connsiteX4" fmla="*/ 28785 w 6018455"/>
              <a:gd name="connsiteY4" fmla="*/ 2152984 h 3652512"/>
              <a:gd name="connsiteX5" fmla="*/ 1630545 w 6018455"/>
              <a:gd name="connsiteY5" fmla="*/ 58 h 3652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18455" h="3652512">
                <a:moveTo>
                  <a:pt x="1630545" y="58"/>
                </a:moveTo>
                <a:cubicBezTo>
                  <a:pt x="1877682" y="-2328"/>
                  <a:pt x="2143800" y="68853"/>
                  <a:pt x="2422238" y="238453"/>
                </a:cubicBezTo>
                <a:cubicBezTo>
                  <a:pt x="3708868" y="1021222"/>
                  <a:pt x="5503395" y="234207"/>
                  <a:pt x="5942777" y="1232152"/>
                </a:cubicBezTo>
                <a:cubicBezTo>
                  <a:pt x="6334744" y="2121344"/>
                  <a:pt x="5173894" y="3060667"/>
                  <a:pt x="3160591" y="3545531"/>
                </a:cubicBezTo>
                <a:cubicBezTo>
                  <a:pt x="1418822" y="3965200"/>
                  <a:pt x="254877" y="3076966"/>
                  <a:pt x="28785" y="2152984"/>
                </a:cubicBezTo>
                <a:cubicBezTo>
                  <a:pt x="-154915" y="1402137"/>
                  <a:pt x="559615" y="10395"/>
                  <a:pt x="1630545" y="58"/>
                </a:cubicBezTo>
                <a:close/>
              </a:path>
            </a:pathLst>
          </a:custGeom>
          <a:solidFill>
            <a:schemeClr val="bg1">
              <a:lumMod val="95000"/>
            </a:schemeClr>
          </a:solidFill>
        </p:spPr>
        <p:txBody>
          <a:bodyPr wrap="square" lIns="720000" tIns="792000" rIns="720000" bIns="684000" anchor="b" anchorCtr="0">
            <a:noAutofit/>
          </a:bodyPr>
          <a:lstStyle>
            <a:lvl1pPr marL="0" indent="0" algn="ctr">
              <a:buFont typeface="Arial" panose="020B0604020202020204" pitchFamily="34" charset="0"/>
              <a:buNone/>
              <a:defRPr/>
            </a:lvl1pPr>
          </a:lstStyle>
          <a:p>
            <a:r>
              <a:rPr lang="nl-NL"/>
              <a:t>Klik op het pictogram als u een afbeelding wilt toevoegen</a:t>
            </a:r>
          </a:p>
        </p:txBody>
      </p:sp>
      <p:sp>
        <p:nvSpPr>
          <p:cNvPr id="2" name="Titel 1">
            <a:extLst>
              <a:ext uri="{FF2B5EF4-FFF2-40B4-BE49-F238E27FC236}">
                <a16:creationId xmlns:a16="http://schemas.microsoft.com/office/drawing/2014/main" id="{78CD4033-D594-4D61-AE7B-CC8E7CF3882A}"/>
              </a:ext>
            </a:extLst>
          </p:cNvPr>
          <p:cNvSpPr>
            <a:spLocks noGrp="1"/>
          </p:cNvSpPr>
          <p:nvPr>
            <p:ph type="ctrTitle"/>
          </p:nvPr>
        </p:nvSpPr>
        <p:spPr>
          <a:xfrm>
            <a:off x="827999" y="502980"/>
            <a:ext cx="10537199" cy="738664"/>
          </a:xfrm>
        </p:spPr>
        <p:txBody>
          <a:bodyPr anchor="t" anchorCtr="0">
            <a:noAutofit/>
          </a:bodyPr>
          <a:lstStyle>
            <a:lvl1pPr algn="l">
              <a:defRPr sz="4800"/>
            </a:lvl1pPr>
          </a:lstStyle>
          <a:p>
            <a:r>
              <a:rPr lang="nl-NL"/>
              <a:t>Klik om stijl te bewerken</a:t>
            </a:r>
          </a:p>
        </p:txBody>
      </p:sp>
      <p:sp>
        <p:nvSpPr>
          <p:cNvPr id="3" name="Ondertitel 2">
            <a:extLst>
              <a:ext uri="{FF2B5EF4-FFF2-40B4-BE49-F238E27FC236}">
                <a16:creationId xmlns:a16="http://schemas.microsoft.com/office/drawing/2014/main" id="{D0BA52AB-B6C0-4949-8064-C058D438522B}"/>
              </a:ext>
            </a:extLst>
          </p:cNvPr>
          <p:cNvSpPr>
            <a:spLocks noGrp="1"/>
          </p:cNvSpPr>
          <p:nvPr>
            <p:ph type="subTitle" idx="1"/>
          </p:nvPr>
        </p:nvSpPr>
        <p:spPr>
          <a:xfrm>
            <a:off x="828000" y="1312843"/>
            <a:ext cx="10537200" cy="738664"/>
          </a:xfrm>
        </p:spPr>
        <p:txBody>
          <a:bodyPr>
            <a:noAutofit/>
          </a:bodyPr>
          <a:lstStyle>
            <a:lvl1pPr marL="0" indent="0" algn="l">
              <a:buNone/>
              <a:defRPr sz="40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34" name="Tijdelijke aanduiding voor tekst 33">
            <a:extLst>
              <a:ext uri="{FF2B5EF4-FFF2-40B4-BE49-F238E27FC236}">
                <a16:creationId xmlns:a16="http://schemas.microsoft.com/office/drawing/2014/main" id="{AA1C8326-6BF6-5E84-67F3-695B889D2CF3}"/>
              </a:ext>
            </a:extLst>
          </p:cNvPr>
          <p:cNvSpPr>
            <a:spLocks noGrp="1"/>
          </p:cNvSpPr>
          <p:nvPr>
            <p:ph type="body" sz="quarter" idx="11" hasCustomPrompt="1"/>
          </p:nvPr>
        </p:nvSpPr>
        <p:spPr>
          <a:xfrm>
            <a:off x="4554000" y="2826000"/>
            <a:ext cx="2768400" cy="1458000"/>
          </a:xfrm>
          <a:blipFill>
            <a:blip r:embed="rId4"/>
            <a:stretch>
              <a:fillRect/>
            </a:stretch>
          </a:blipFill>
        </p:spPr>
        <p:txBody>
          <a:bodyPr lIns="108000" rIns="108000" bIns="144000" anchor="ctr" anchorCtr="0"/>
          <a:lstStyle>
            <a:lvl1pPr marL="0" indent="0" algn="ctr">
              <a:spcBef>
                <a:spcPts val="0"/>
              </a:spcBef>
              <a:buNone/>
              <a:defRPr sz="1800">
                <a:solidFill>
                  <a:schemeClr val="bg1"/>
                </a:solidFill>
              </a:defRPr>
            </a:lvl1pPr>
          </a:lstStyle>
          <a:p>
            <a:pPr lvl="0"/>
            <a:r>
              <a:rPr lang="nl-NL"/>
              <a:t>[hier kan ook tekst]</a:t>
            </a:r>
          </a:p>
        </p:txBody>
      </p:sp>
      <p:sp>
        <p:nvSpPr>
          <p:cNvPr id="4" name="Tijdelijke aanduiding voor dianummer 3">
            <a:extLst>
              <a:ext uri="{FF2B5EF4-FFF2-40B4-BE49-F238E27FC236}">
                <a16:creationId xmlns:a16="http://schemas.microsoft.com/office/drawing/2014/main" id="{78321A80-6ED6-A0E2-645A-1050B36D844E}"/>
              </a:ext>
            </a:extLst>
          </p:cNvPr>
          <p:cNvSpPr>
            <a:spLocks noGrp="1"/>
          </p:cNvSpPr>
          <p:nvPr>
            <p:ph type="sldNum" sz="quarter" idx="12"/>
          </p:nvPr>
        </p:nvSpPr>
        <p:spPr>
          <a:xfrm>
            <a:off x="-180000" y="6674400"/>
            <a:ext cx="180000" cy="183600"/>
          </a:xfrm>
        </p:spPr>
        <p:txBody>
          <a:bodyPr/>
          <a:lstStyle>
            <a:lvl1pPr>
              <a:lnSpc>
                <a:spcPct val="0"/>
              </a:lnSpc>
              <a:defRPr sz="100">
                <a:solidFill>
                  <a:srgbClr val="E4E4E4"/>
                </a:solidFill>
              </a:defRPr>
            </a:lvl1pPr>
          </a:lstStyle>
          <a:p>
            <a:fld id="{3CB85E5D-8611-4DC1-B375-AD1E4C05477C}" type="slidenum">
              <a:rPr lang="nl-NL" smtClean="0"/>
              <a:pPr/>
              <a:t>‹nr.›</a:t>
            </a:fld>
            <a:endParaRPr lang="nl-NL"/>
          </a:p>
        </p:txBody>
      </p:sp>
    </p:spTree>
    <p:extLst>
      <p:ext uri="{BB962C8B-B14F-4D97-AF65-F5344CB8AC3E}">
        <p14:creationId xmlns:p14="http://schemas.microsoft.com/office/powerpoint/2010/main" val="30852856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ps">
    <p:spTree>
      <p:nvGrpSpPr>
        <p:cNvPr id="1" name=""/>
        <p:cNvGrpSpPr/>
        <p:nvPr/>
      </p:nvGrpSpPr>
      <p:grpSpPr>
        <a:xfrm>
          <a:off x="0" y="0"/>
          <a:ext cx="0" cy="0"/>
          <a:chOff x="0" y="0"/>
          <a:chExt cx="0" cy="0"/>
        </a:xfrm>
      </p:grpSpPr>
      <p:sp>
        <p:nvSpPr>
          <p:cNvPr id="121" name="Titel">
            <a:extLst>
              <a:ext uri="{FF2B5EF4-FFF2-40B4-BE49-F238E27FC236}">
                <a16:creationId xmlns:a16="http://schemas.microsoft.com/office/drawing/2014/main" id="{9832AF1D-3B01-4FCA-BD0E-9FC69B177B89}"/>
              </a:ext>
            </a:extLst>
          </p:cNvPr>
          <p:cNvSpPr txBox="1"/>
          <p:nvPr userDrawn="1"/>
        </p:nvSpPr>
        <p:spPr>
          <a:xfrm>
            <a:off x="1080002" y="540003"/>
            <a:ext cx="2121117" cy="615425"/>
          </a:xfrm>
          <a:prstGeom prst="rect">
            <a:avLst/>
          </a:prstGeom>
          <a:noFill/>
        </p:spPr>
        <p:txBody>
          <a:bodyPr vert="horz" wrap="square" lIns="0" tIns="0" rIns="0" bIns="0" rtlCol="0" anchor="t" anchorCtr="0">
            <a:spAutoFit/>
          </a:bodyPr>
          <a:lstStyle>
            <a:lvl1pPr defTabSz="1177226">
              <a:lnSpc>
                <a:spcPct val="100000"/>
              </a:lnSpc>
              <a:spcBef>
                <a:spcPct val="0"/>
              </a:spcBef>
              <a:buNone/>
              <a:defRPr sz="4000" b="1" cap="none" baseline="0">
                <a:solidFill>
                  <a:schemeClr val="accent1"/>
                </a:solidFill>
                <a:effectLst/>
                <a:latin typeface="+mj-lt"/>
                <a:ea typeface="+mj-ea"/>
                <a:cs typeface="+mj-cs"/>
              </a:defRPr>
            </a:lvl1pPr>
          </a:lstStyle>
          <a:p>
            <a:pPr lvl="0"/>
            <a:r>
              <a:rPr lang="nl-NL" sz="3999">
                <a:latin typeface="Calibri Light" panose="020F0302020204030204" pitchFamily="34" charset="0"/>
                <a:cs typeface="Calibri Light" panose="020F0302020204030204" pitchFamily="34" charset="0"/>
              </a:rPr>
              <a:t>Tips</a:t>
            </a:r>
          </a:p>
        </p:txBody>
      </p:sp>
      <p:grpSp>
        <p:nvGrpSpPr>
          <p:cNvPr id="122" name="Tip Nieuwe dia">
            <a:extLst>
              <a:ext uri="{FF2B5EF4-FFF2-40B4-BE49-F238E27FC236}">
                <a16:creationId xmlns:a16="http://schemas.microsoft.com/office/drawing/2014/main" id="{2F3A47AE-5DF6-4111-8B0C-0399D4275924}"/>
              </a:ext>
            </a:extLst>
          </p:cNvPr>
          <p:cNvGrpSpPr/>
          <p:nvPr userDrawn="1"/>
        </p:nvGrpSpPr>
        <p:grpSpPr>
          <a:xfrm>
            <a:off x="1114089" y="1391510"/>
            <a:ext cx="2304000" cy="5170646"/>
            <a:chOff x="-2545133" y="2057057"/>
            <a:chExt cx="2304000" cy="5170646"/>
          </a:xfrm>
        </p:grpSpPr>
        <p:sp>
          <p:nvSpPr>
            <p:cNvPr id="123" name="Tip tekst">
              <a:extLst>
                <a:ext uri="{FF2B5EF4-FFF2-40B4-BE49-F238E27FC236}">
                  <a16:creationId xmlns:a16="http://schemas.microsoft.com/office/drawing/2014/main" id="{76D67B95-38B3-4D3A-AEA9-4A12D55E48B7}"/>
                </a:ext>
              </a:extLst>
            </p:cNvPr>
            <p:cNvSpPr txBox="1"/>
            <p:nvPr userDrawn="1"/>
          </p:nvSpPr>
          <p:spPr>
            <a:xfrm>
              <a:off x="-2545133" y="2057057"/>
              <a:ext cx="2304000" cy="5170646"/>
            </a:xfrm>
            <a:prstGeom prst="rect">
              <a:avLst/>
            </a:prstGeom>
            <a:noFill/>
          </p:spPr>
          <p:txBody>
            <a:bodyPr wrap="square" lIns="0" tIns="0" rIns="0" bIns="0" rtlCol="0">
              <a:spAutoFit/>
            </a:bodyPr>
            <a:lstStyle/>
            <a:p>
              <a:pPr>
                <a:lnSpc>
                  <a:spcPct val="100000"/>
                </a:lnSpc>
              </a:pP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Nieuwe</a:t>
              </a:r>
              <a:r>
                <a:rPr lang="nl-NL" sz="1050" b="1" baseline="0" noProof="1">
                  <a:solidFill>
                    <a:schemeClr val="tx2"/>
                  </a:solidFill>
                  <a:latin typeface="Calibri Light" panose="020F0302020204030204" pitchFamily="34" charset="0"/>
                  <a:cs typeface="Calibri Light" panose="020F0302020204030204" pitchFamily="34" charset="0"/>
                </a:rPr>
                <a:t> </a:t>
              </a: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dia</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Op tab </a:t>
              </a:r>
              <a:r>
                <a:rPr lang="nl-NL" sz="1050" b="1" baseline="0" noProof="1">
                  <a:solidFill>
                    <a:schemeClr val="tx1"/>
                  </a:solidFill>
                  <a:latin typeface="Calibri Light" panose="020F0302020204030204" pitchFamily="34" charset="0"/>
                  <a:cs typeface="Calibri Light" panose="020F0302020204030204" pitchFamily="34" charset="0"/>
                </a:rPr>
                <a:t>Start</a:t>
              </a:r>
              <a:r>
                <a:rPr lang="nl-NL" sz="1050" baseline="0" noProof="1">
                  <a:solidFill>
                    <a:schemeClr val="tx1"/>
                  </a:solidFill>
                  <a:latin typeface="Calibri Light" panose="020F0302020204030204" pitchFamily="34" charset="0"/>
                  <a:cs typeface="Calibri Light" panose="020F0302020204030204" pitchFamily="34" charset="0"/>
                </a:rPr>
                <a:t>: klik </a:t>
              </a:r>
              <a:r>
                <a:rPr lang="nl-NL" sz="1050" u="sng" baseline="0" noProof="1">
                  <a:solidFill>
                    <a:schemeClr val="tx1"/>
                  </a:solidFill>
                  <a:latin typeface="Calibri Light" panose="020F0302020204030204" pitchFamily="34" charset="0"/>
                  <a:cs typeface="Calibri Light" panose="020F0302020204030204" pitchFamily="34" charset="0"/>
                </a:rPr>
                <a:t>op het tekstje onder </a:t>
              </a:r>
              <a:r>
                <a:rPr lang="nl-NL" sz="1050" baseline="0" noProof="1">
                  <a:solidFill>
                    <a:schemeClr val="tx1"/>
                  </a:solidFill>
                  <a:latin typeface="Calibri Light" panose="020F0302020204030204" pitchFamily="34" charset="0"/>
                  <a:cs typeface="Calibri Light" panose="020F0302020204030204" pitchFamily="34" charset="0"/>
                </a:rPr>
                <a:t>het pictogram </a:t>
              </a:r>
              <a:r>
                <a:rPr lang="nl-NL" sz="1050" b="1" baseline="0" noProof="1">
                  <a:solidFill>
                    <a:schemeClr val="tx1"/>
                  </a:solidFill>
                  <a:latin typeface="Calibri Light" panose="020F0302020204030204" pitchFamily="34" charset="0"/>
                  <a:cs typeface="Calibri Light" panose="020F0302020204030204" pitchFamily="34" charset="0"/>
                </a:rPr>
                <a:t>Nieuwe dia</a:t>
              </a:r>
              <a:r>
                <a:rPr lang="nl-NL" sz="1050" baseline="0" noProof="1">
                  <a:solidFill>
                    <a:schemeClr val="tx1"/>
                  </a:solidFill>
                  <a:latin typeface="Calibri Light" panose="020F0302020204030204" pitchFamily="34" charset="0"/>
                  <a:cs typeface="Calibri Light" panose="020F0302020204030204" pitchFamily="34" charset="0"/>
                </a:rPr>
                <a:t>:</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1"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1" baseline="0" noProof="1">
                <a:solidFill>
                  <a:schemeClr val="tx2"/>
                </a:solidFill>
                <a:latin typeface="Calibri Light" panose="020F0302020204030204" pitchFamily="34" charset="0"/>
                <a:cs typeface="Calibri Light" panose="020F0302020204030204" pitchFamily="34" charset="0"/>
              </a:endParaRPr>
            </a:p>
            <a:p>
              <a:pPr>
                <a:lnSpc>
                  <a:spcPct val="100000"/>
                </a:lnSpc>
              </a:pPr>
              <a:endParaRPr lang="nl-NL" sz="1050" b="1" baseline="0" noProof="1">
                <a:solidFill>
                  <a:schemeClr val="tx2"/>
                </a:solidFill>
                <a:latin typeface="Calibri Light" panose="020F0302020204030204" pitchFamily="34" charset="0"/>
                <a:cs typeface="Calibri Light" panose="020F0302020204030204" pitchFamily="34" charset="0"/>
              </a:endParaRPr>
            </a:p>
            <a:p>
              <a:pPr>
                <a:lnSpc>
                  <a:spcPct val="100000"/>
                </a:lnSpc>
              </a:pPr>
              <a:r>
                <a:rPr lang="nl-NL" sz="1050" b="1" cap="all" baseline="0" noProof="1">
                  <a:solidFill>
                    <a:schemeClr val="accent1"/>
                  </a:solidFill>
                  <a:latin typeface="Calibri Light" panose="020F0302020204030204" pitchFamily="34" charset="0"/>
                  <a:cs typeface="Calibri Light" panose="020F0302020204030204" pitchFamily="34" charset="0"/>
                </a:rPr>
                <a:t>Andere indeling voor huidige dia</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0" baseline="0" noProof="1">
                  <a:solidFill>
                    <a:schemeClr val="tx1"/>
                  </a:solidFill>
                  <a:latin typeface="Calibri Light" panose="020F0302020204030204" pitchFamily="34" charset="0"/>
                  <a:cs typeface="Calibri Light" panose="020F0302020204030204" pitchFamily="34" charset="0"/>
                </a:rPr>
                <a:t>Op tab </a:t>
              </a:r>
              <a:r>
                <a:rPr lang="nl-NL" sz="1050" b="1" baseline="0" noProof="1">
                  <a:solidFill>
                    <a:schemeClr val="tx1"/>
                  </a:solidFill>
                  <a:latin typeface="Calibri Light" panose="020F0302020204030204" pitchFamily="34" charset="0"/>
                  <a:cs typeface="Calibri Light" panose="020F0302020204030204" pitchFamily="34" charset="0"/>
                </a:rPr>
                <a:t>Start</a:t>
              </a:r>
              <a:r>
                <a:rPr lang="nl-NL" sz="1050" b="0" baseline="0" noProof="1">
                  <a:solidFill>
                    <a:schemeClr val="tx1"/>
                  </a:solidFill>
                  <a:latin typeface="Calibri Light" panose="020F0302020204030204" pitchFamily="34" charset="0"/>
                  <a:cs typeface="Calibri Light" panose="020F0302020204030204" pitchFamily="34" charset="0"/>
                </a:rPr>
                <a:t>: klik op </a:t>
              </a:r>
              <a:r>
                <a:rPr lang="nl-NL" sz="1050" b="1" baseline="0" noProof="1">
                  <a:solidFill>
                    <a:schemeClr val="tx1"/>
                  </a:solidFill>
                  <a:latin typeface="Calibri Light" panose="020F0302020204030204" pitchFamily="34" charset="0"/>
                  <a:cs typeface="Calibri Light" panose="020F0302020204030204" pitchFamily="34" charset="0"/>
                </a:rPr>
                <a:t>Indeling</a:t>
              </a:r>
              <a:r>
                <a:rPr lang="nl-NL" sz="1050" b="0" baseline="0" noProof="1">
                  <a:solidFill>
                    <a:schemeClr val="tx1"/>
                  </a:solidFill>
                  <a:latin typeface="Calibri Light" panose="020F0302020204030204" pitchFamily="34" charset="0"/>
                  <a:cs typeface="Calibri Light" panose="020F0302020204030204" pitchFamily="34" charset="0"/>
                </a:rPr>
                <a:t>:</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1" baseline="0" noProof="1">
                  <a:solidFill>
                    <a:schemeClr val="tx1"/>
                  </a:solidFill>
                  <a:latin typeface="Calibri Light" panose="020F0302020204030204" pitchFamily="34" charset="0"/>
                  <a:cs typeface="Calibri Light" panose="020F0302020204030204" pitchFamily="34" charset="0"/>
                </a:rPr>
                <a:t>KLEUREN</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0" baseline="0" noProof="1">
                  <a:solidFill>
                    <a:schemeClr val="tx1"/>
                  </a:solidFill>
                  <a:latin typeface="Calibri Light" panose="020F0302020204030204" pitchFamily="34" charset="0"/>
                  <a:cs typeface="Calibri Light" panose="020F0302020204030204" pitchFamily="34" charset="0"/>
                </a:rPr>
                <a:t>Het ingestelde kleurenthema bevat onze huisstijlkleuren. Omdat ze er niet allemaal inpassen (alleen de laatste 6 kunnen gevuld worden voor accenten) staan alle huisstijlkleuren ook in de blokjes boven elke dia, inclusief de twee additionele kleuren groen en rood. Deze kleuren kun je ‘oppikken’ via de pipet-functie bij b.v. het kleuren van tekst of de opvulling van een vorm:</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p:txBody>
        </p:sp>
        <p:pic>
          <p:nvPicPr>
            <p:cNvPr id="124" name="Icon Nieuwe dia">
              <a:extLst>
                <a:ext uri="{FF2B5EF4-FFF2-40B4-BE49-F238E27FC236}">
                  <a16:creationId xmlns:a16="http://schemas.microsoft.com/office/drawing/2014/main" id="{7514B464-40D9-4395-B242-8B1A8E5A62B1}"/>
                </a:ext>
              </a:extLst>
            </p:cNvPr>
            <p:cNvPicPr>
              <a:picLocks noChangeAspect="1"/>
            </p:cNvPicPr>
            <p:nvPr userDrawn="1"/>
          </p:nvPicPr>
          <p:blipFill>
            <a:blip r:embed="rId2">
              <a:extLst>
                <a:ext uri="{28A0092B-C50C-407E-A947-70E740481C1C}">
                  <a14:useLocalDpi xmlns:a14="http://schemas.microsoft.com/office/drawing/2010/main" val="0"/>
                </a:ext>
              </a:extLst>
            </a:blip>
            <a:stretch/>
          </p:blipFill>
          <p:spPr>
            <a:xfrm>
              <a:off x="-2003707" y="2776092"/>
              <a:ext cx="495369" cy="762106"/>
            </a:xfrm>
            <a:prstGeom prst="rect">
              <a:avLst/>
            </a:prstGeom>
          </p:spPr>
        </p:pic>
        <p:sp>
          <p:nvSpPr>
            <p:cNvPr id="125" name="Pijl">
              <a:extLst>
                <a:ext uri="{FF2B5EF4-FFF2-40B4-BE49-F238E27FC236}">
                  <a16:creationId xmlns:a16="http://schemas.microsoft.com/office/drawing/2014/main" id="{764757AD-2B56-4485-A16B-AA17D099C223}"/>
                </a:ext>
              </a:extLst>
            </p:cNvPr>
            <p:cNvSpPr/>
            <p:nvPr userDrawn="1"/>
          </p:nvSpPr>
          <p:spPr>
            <a:xfrm>
              <a:off x="-1498911" y="3213945"/>
              <a:ext cx="606634" cy="181070"/>
            </a:xfrm>
            <a:prstGeom prst="leftArrow">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100">
                <a:solidFill>
                  <a:schemeClr val="tx1"/>
                </a:solidFill>
              </a:endParaRPr>
            </a:p>
          </p:txBody>
        </p:sp>
        <p:pic>
          <p:nvPicPr>
            <p:cNvPr id="126" name="Icon Indeling">
              <a:extLst>
                <a:ext uri="{FF2B5EF4-FFF2-40B4-BE49-F238E27FC236}">
                  <a16:creationId xmlns:a16="http://schemas.microsoft.com/office/drawing/2014/main" id="{087A846B-EA89-4B54-A854-EC14B137075C}"/>
                </a:ext>
              </a:extLst>
            </p:cNvPr>
            <p:cNvPicPr>
              <a:picLocks noChangeAspect="1"/>
            </p:cNvPicPr>
            <p:nvPr userDrawn="1"/>
          </p:nvPicPr>
          <p:blipFill>
            <a:blip r:embed="rId3">
              <a:extLst>
                <a:ext uri="{28A0092B-C50C-407E-A947-70E740481C1C}">
                  <a14:useLocalDpi xmlns:a14="http://schemas.microsoft.com/office/drawing/2010/main" val="0"/>
                </a:ext>
              </a:extLst>
            </a:blip>
            <a:stretch/>
          </p:blipFill>
          <p:spPr>
            <a:xfrm>
              <a:off x="-2052470" y="4552251"/>
              <a:ext cx="838317" cy="228632"/>
            </a:xfrm>
            <a:prstGeom prst="rect">
              <a:avLst/>
            </a:prstGeom>
          </p:spPr>
        </p:pic>
        <p:cxnSp>
          <p:nvCxnSpPr>
            <p:cNvPr id="127" name="Lijn">
              <a:extLst>
                <a:ext uri="{FF2B5EF4-FFF2-40B4-BE49-F238E27FC236}">
                  <a16:creationId xmlns:a16="http://schemas.microsoft.com/office/drawing/2014/main" id="{EEEAE59C-FEF7-4ADA-9FDC-3CE8BDF07E7B}"/>
                </a:ext>
              </a:extLst>
            </p:cNvPr>
            <p:cNvCxnSpPr>
              <a:cxnSpLocks/>
            </p:cNvCxnSpPr>
            <p:nvPr userDrawn="1"/>
          </p:nvCxnSpPr>
          <p:spPr>
            <a:xfrm>
              <a:off x="-2545133" y="2249550"/>
              <a:ext cx="230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8" name="Lijn">
              <a:extLst>
                <a:ext uri="{FF2B5EF4-FFF2-40B4-BE49-F238E27FC236}">
                  <a16:creationId xmlns:a16="http://schemas.microsoft.com/office/drawing/2014/main" id="{DCE5BD24-CCFA-4DB5-A414-B10E7DB9B620}"/>
                </a:ext>
              </a:extLst>
            </p:cNvPr>
            <p:cNvCxnSpPr>
              <a:cxnSpLocks/>
            </p:cNvCxnSpPr>
            <p:nvPr userDrawn="1"/>
          </p:nvCxnSpPr>
          <p:spPr>
            <a:xfrm>
              <a:off x="-2545133" y="4186876"/>
              <a:ext cx="2304000"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29" name="Tip Tekst opmaken">
            <a:extLst>
              <a:ext uri="{FF2B5EF4-FFF2-40B4-BE49-F238E27FC236}">
                <a16:creationId xmlns:a16="http://schemas.microsoft.com/office/drawing/2014/main" id="{72553A87-E6DE-4AC8-ADFF-F96D4DE43FE9}"/>
              </a:ext>
            </a:extLst>
          </p:cNvPr>
          <p:cNvGrpSpPr/>
          <p:nvPr userDrawn="1"/>
        </p:nvGrpSpPr>
        <p:grpSpPr>
          <a:xfrm>
            <a:off x="3908090" y="1391508"/>
            <a:ext cx="2304000" cy="4074985"/>
            <a:chOff x="-2564091" y="1731373"/>
            <a:chExt cx="2304000" cy="4074985"/>
          </a:xfrm>
        </p:grpSpPr>
        <p:sp>
          <p:nvSpPr>
            <p:cNvPr id="130" name="Tip tekst">
              <a:extLst>
                <a:ext uri="{FF2B5EF4-FFF2-40B4-BE49-F238E27FC236}">
                  <a16:creationId xmlns:a16="http://schemas.microsoft.com/office/drawing/2014/main" id="{D7BB2FFC-8DBF-407F-8DB2-3AA87503BAF7}"/>
                </a:ext>
              </a:extLst>
            </p:cNvPr>
            <p:cNvSpPr txBox="1"/>
            <p:nvPr userDrawn="1"/>
          </p:nvSpPr>
          <p:spPr>
            <a:xfrm>
              <a:off x="-2564091" y="1731373"/>
              <a:ext cx="2304000" cy="3877985"/>
            </a:xfrm>
            <a:prstGeom prst="rect">
              <a:avLst/>
            </a:prstGeom>
            <a:noFill/>
          </p:spPr>
          <p:txBody>
            <a:bodyPr wrap="square" lIns="0" tIns="0" rIns="0" bIns="0" rtlCol="0">
              <a:spAutoFit/>
            </a:bodyPr>
            <a:lstStyle/>
            <a:p>
              <a:pPr>
                <a:lnSpc>
                  <a:spcPct val="100000"/>
                </a:lnSpc>
              </a:pPr>
              <a:r>
                <a:rPr lang="nl-NL" sz="1050" b="1" cap="all" baseline="0" noProof="1">
                  <a:solidFill>
                    <a:schemeClr val="accent1"/>
                  </a:solidFill>
                  <a:latin typeface="Calibri Light" panose="020F0302020204030204" pitchFamily="34" charset="0"/>
                  <a:cs typeface="Calibri Light" panose="020F0302020204030204" pitchFamily="34" charset="0"/>
                </a:rPr>
                <a:t>Tekst opmaken</a:t>
              </a:r>
            </a:p>
            <a:p>
              <a:pPr>
                <a:lnSpc>
                  <a:spcPct val="100000"/>
                </a:lnSpc>
              </a:pPr>
              <a:endParaRPr lang="nl-NL" sz="1050" cap="all" baseline="0" noProof="1">
                <a:solidFill>
                  <a:schemeClr val="accent1"/>
                </a:solidFill>
                <a:latin typeface="Calibri Light" panose="020F0302020204030204" pitchFamily="34" charset="0"/>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In tekstkaders zijn vijf stijlen ingesteld:</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Je kiest een stijl door </a:t>
              </a:r>
              <a:r>
                <a:rPr lang="nl-NL" sz="1050" i="1" baseline="0" noProof="1">
                  <a:solidFill>
                    <a:schemeClr val="tx1"/>
                  </a:solidFill>
                  <a:latin typeface="Calibri Light" panose="020F0302020204030204" pitchFamily="34" charset="0"/>
                  <a:cs typeface="Calibri Light" panose="020F0302020204030204" pitchFamily="34" charset="0"/>
                </a:rPr>
                <a:t>aan het begin van een alinea </a:t>
              </a:r>
              <a:r>
                <a:rPr lang="nl-NL" sz="1050" baseline="0" noProof="1">
                  <a:solidFill>
                    <a:schemeClr val="tx1"/>
                  </a:solidFill>
                  <a:latin typeface="Calibri Light" panose="020F0302020204030204" pitchFamily="34" charset="0"/>
                  <a:cs typeface="Calibri Light" panose="020F0302020204030204" pitchFamily="34" charset="0"/>
                </a:rPr>
                <a:t>op </a:t>
              </a:r>
              <a:r>
                <a:rPr lang="nl-NL" sz="1050" b="1" baseline="0" noProof="1">
                  <a:solidFill>
                    <a:schemeClr val="tx1"/>
                  </a:solidFill>
                  <a:latin typeface="Calibri Light" panose="020F0302020204030204" pitchFamily="34" charset="0"/>
                  <a:cs typeface="Calibri Light" panose="020F0302020204030204" pitchFamily="34" charset="0"/>
                </a:rPr>
                <a:t>[Tab]</a:t>
              </a:r>
              <a:r>
                <a:rPr lang="nl-NL" sz="1050" baseline="0" noProof="1">
                  <a:solidFill>
                    <a:schemeClr val="tx1"/>
                  </a:solidFill>
                  <a:latin typeface="Calibri Light" panose="020F0302020204030204" pitchFamily="34" charset="0"/>
                  <a:cs typeface="Calibri Light" panose="020F0302020204030204" pitchFamily="34" charset="0"/>
                </a:rPr>
                <a:t> of </a:t>
              </a:r>
              <a:r>
                <a:rPr lang="nl-NL" sz="1050" b="1" baseline="0" noProof="1">
                  <a:solidFill>
                    <a:schemeClr val="tx1"/>
                  </a:solidFill>
                  <a:latin typeface="Calibri Light" panose="020F0302020204030204" pitchFamily="34" charset="0"/>
                  <a:cs typeface="Calibri Light" panose="020F0302020204030204" pitchFamily="34" charset="0"/>
                </a:rPr>
                <a:t>[Shift]+[Tab]</a:t>
              </a:r>
              <a:r>
                <a:rPr lang="nl-NL" sz="1050" baseline="0" noProof="1">
                  <a:solidFill>
                    <a:schemeClr val="tx1"/>
                  </a:solidFill>
                  <a:latin typeface="Calibri Light" panose="020F0302020204030204" pitchFamily="34" charset="0"/>
                  <a:cs typeface="Calibri Light" panose="020F0302020204030204" pitchFamily="34" charset="0"/>
                </a:rPr>
                <a:t> te drukken:</a:t>
              </a:r>
            </a:p>
            <a:p>
              <a:pPr marL="143991" indent="-143991">
                <a:lnSpc>
                  <a:spcPct val="100000"/>
                </a:lnSpc>
                <a:buSzPct val="85000"/>
                <a:buFont typeface="Calibri" panose="020B0604020202020204" pitchFamily="34" charset="0"/>
                <a:buChar char="•"/>
              </a:pPr>
              <a:r>
                <a:rPr lang="nl-NL" sz="1050" baseline="0" noProof="1">
                  <a:solidFill>
                    <a:schemeClr val="tx1"/>
                  </a:solidFill>
                  <a:latin typeface="Calibri Light" panose="020F0302020204030204" pitchFamily="34" charset="0"/>
                  <a:cs typeface="Calibri Light" panose="020F0302020204030204" pitchFamily="34" charset="0"/>
                </a:rPr>
                <a:t>Met </a:t>
              </a:r>
              <a:r>
                <a:rPr lang="nl-NL" sz="1050" b="1" baseline="0" noProof="1">
                  <a:solidFill>
                    <a:schemeClr val="tx1"/>
                  </a:solidFill>
                  <a:latin typeface="Calibri Light" panose="020F0302020204030204" pitchFamily="34" charset="0"/>
                  <a:cs typeface="Calibri Light" panose="020F0302020204030204" pitchFamily="34" charset="0"/>
                </a:rPr>
                <a:t>[Tab]</a:t>
              </a:r>
              <a:r>
                <a:rPr lang="nl-NL" sz="1050" baseline="0" noProof="1">
                  <a:solidFill>
                    <a:schemeClr val="tx1"/>
                  </a:solidFill>
                  <a:latin typeface="Calibri Light" panose="020F0302020204030204" pitchFamily="34" charset="0"/>
                  <a:cs typeface="Calibri Light" panose="020F0302020204030204" pitchFamily="34" charset="0"/>
                </a:rPr>
                <a:t> kies je de </a:t>
              </a:r>
              <a:r>
                <a:rPr lang="nl-NL" sz="1050" u="sng" baseline="0" noProof="1">
                  <a:solidFill>
                    <a:schemeClr val="tx1"/>
                  </a:solidFill>
                  <a:latin typeface="Calibri Light" panose="020F0302020204030204" pitchFamily="34" charset="0"/>
                  <a:cs typeface="Calibri Light" panose="020F0302020204030204" pitchFamily="34" charset="0"/>
                </a:rPr>
                <a:t>volgende</a:t>
              </a:r>
              <a:r>
                <a:rPr lang="nl-NL" sz="1050" baseline="0" noProof="1">
                  <a:solidFill>
                    <a:schemeClr val="tx1"/>
                  </a:solidFill>
                  <a:latin typeface="Calibri Light" panose="020F0302020204030204" pitchFamily="34" charset="0"/>
                  <a:cs typeface="Calibri Light" panose="020F0302020204030204" pitchFamily="34" charset="0"/>
                </a:rPr>
                <a:t> stijl</a:t>
              </a:r>
            </a:p>
            <a:p>
              <a:pPr marL="143991" indent="-143991">
                <a:lnSpc>
                  <a:spcPct val="100000"/>
                </a:lnSpc>
                <a:buSzPct val="85000"/>
                <a:buFont typeface="Calibri" panose="020B0604020202020204" pitchFamily="34" charset="0"/>
                <a:buChar char="•"/>
              </a:pPr>
              <a:r>
                <a:rPr lang="nl-NL" sz="1050" baseline="0" noProof="1">
                  <a:solidFill>
                    <a:schemeClr val="tx1"/>
                  </a:solidFill>
                  <a:latin typeface="Calibri Light" panose="020F0302020204030204" pitchFamily="34" charset="0"/>
                  <a:cs typeface="Calibri Light" panose="020F0302020204030204" pitchFamily="34" charset="0"/>
                </a:rPr>
                <a:t>Met </a:t>
              </a:r>
              <a:r>
                <a:rPr lang="nl-NL" sz="1050" b="1" baseline="0" noProof="1">
                  <a:solidFill>
                    <a:schemeClr val="tx1"/>
                  </a:solidFill>
                  <a:latin typeface="Calibri Light" panose="020F0302020204030204" pitchFamily="34" charset="0"/>
                  <a:cs typeface="Calibri Light" panose="020F0302020204030204" pitchFamily="34" charset="0"/>
                </a:rPr>
                <a:t>[Shift]+[Tab]</a:t>
              </a:r>
              <a:r>
                <a:rPr lang="nl-NL" sz="1050" baseline="0" noProof="1">
                  <a:solidFill>
                    <a:schemeClr val="tx1"/>
                  </a:solidFill>
                  <a:latin typeface="Calibri Light" panose="020F0302020204030204" pitchFamily="34" charset="0"/>
                  <a:cs typeface="Calibri Light" panose="020F0302020204030204" pitchFamily="34" charset="0"/>
                </a:rPr>
                <a:t> kies je de </a:t>
              </a:r>
              <a:r>
                <a:rPr lang="nl-NL" sz="1050" u="sng" baseline="0" noProof="1">
                  <a:solidFill>
                    <a:schemeClr val="tx1"/>
                  </a:solidFill>
                  <a:latin typeface="Calibri Light" panose="020F0302020204030204" pitchFamily="34" charset="0"/>
                  <a:cs typeface="Calibri Light" panose="020F0302020204030204" pitchFamily="34" charset="0"/>
                </a:rPr>
                <a:t>vorige</a:t>
              </a:r>
              <a:r>
                <a:rPr lang="nl-NL" sz="1050" i="0" u="none" baseline="0" noProof="1">
                  <a:solidFill>
                    <a:schemeClr val="tx1"/>
                  </a:solidFill>
                  <a:latin typeface="Calibri Light" panose="020F0302020204030204" pitchFamily="34" charset="0"/>
                  <a:cs typeface="Calibri Light" panose="020F0302020204030204" pitchFamily="34" charset="0"/>
                </a:rPr>
                <a:t> stijl</a:t>
              </a:r>
            </a:p>
            <a:p>
              <a:pPr marL="0" indent="0">
                <a:lnSpc>
                  <a:spcPct val="100000"/>
                </a:lnSpc>
                <a:buFont typeface="Calibri" panose="020B0604020202020204" pitchFamily="34" charset="0"/>
                <a:buNone/>
              </a:pPr>
              <a:endParaRPr lang="nl-NL" sz="1050" i="0" u="none" baseline="0" noProof="1">
                <a:solidFill>
                  <a:schemeClr val="tx1"/>
                </a:solidFill>
                <a:latin typeface="Calibri Light" panose="020F0302020204030204" pitchFamily="34" charset="0"/>
                <a:cs typeface="Calibri Light" panose="020F0302020204030204" pitchFamily="34" charset="0"/>
              </a:endParaRPr>
            </a:p>
            <a:p>
              <a:pPr marL="0" indent="0">
                <a:lnSpc>
                  <a:spcPct val="100000"/>
                </a:lnSpc>
                <a:buFont typeface="Calibri" panose="020B0604020202020204" pitchFamily="34" charset="0"/>
                <a:buNone/>
              </a:pPr>
              <a:r>
                <a:rPr lang="nl-NL" sz="1050" i="0" u="none" baseline="0" noProof="1">
                  <a:solidFill>
                    <a:schemeClr val="tx1"/>
                  </a:solidFill>
                  <a:latin typeface="Calibri Light" panose="020F0302020204030204" pitchFamily="34" charset="0"/>
                  <a:cs typeface="Calibri Light" panose="020F0302020204030204" pitchFamily="34" charset="0"/>
                </a:rPr>
                <a:t>Je kunt meerdere ‘sprongen’ tegelijk voor- of achteruit maken als je b.v. van stijl 1 naar stijl 4 wilt gaan. Je drukt dan aan het begin van een alinea meerdere keren op </a:t>
              </a:r>
              <a:r>
                <a:rPr lang="nl-NL" sz="1050" b="1" i="0" u="none" baseline="0" noProof="1">
                  <a:solidFill>
                    <a:schemeClr val="tx1"/>
                  </a:solidFill>
                  <a:latin typeface="Calibri Light" panose="020F0302020204030204" pitchFamily="34" charset="0"/>
                  <a:cs typeface="Calibri Light" panose="020F0302020204030204" pitchFamily="34" charset="0"/>
                </a:rPr>
                <a:t>[Tab]</a:t>
              </a:r>
              <a:r>
                <a:rPr lang="nl-NL" sz="1050" i="0" u="none" baseline="0" noProof="1">
                  <a:solidFill>
                    <a:schemeClr val="tx1"/>
                  </a:solidFill>
                  <a:latin typeface="Calibri Light" panose="020F0302020204030204" pitchFamily="34" charset="0"/>
                  <a:cs typeface="Calibri Light" panose="020F0302020204030204" pitchFamily="34" charset="0"/>
                </a:rPr>
                <a:t> of </a:t>
              </a:r>
              <a:r>
                <a:rPr lang="nl-NL" sz="1050" b="1" i="0" u="none" baseline="0" noProof="1">
                  <a:solidFill>
                    <a:schemeClr val="tx1"/>
                  </a:solidFill>
                  <a:latin typeface="Calibri Light" panose="020F0302020204030204" pitchFamily="34" charset="0"/>
                  <a:cs typeface="Calibri Light" panose="020F0302020204030204" pitchFamily="34" charset="0"/>
                </a:rPr>
                <a:t>[Shift]+[Tab].</a:t>
              </a:r>
            </a:p>
            <a:p>
              <a:pPr marL="0" indent="0">
                <a:lnSpc>
                  <a:spcPct val="100000"/>
                </a:lnSpc>
                <a:buFont typeface="Calibri" panose="020B0604020202020204" pitchFamily="34" charset="0"/>
                <a:buNone/>
              </a:pPr>
              <a:endParaRPr lang="nl-NL" sz="1050" b="1"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829417"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1" i="1" u="none" cap="all" baseline="0" noProof="1">
                  <a:solidFill>
                    <a:schemeClr val="accent1"/>
                  </a:solidFill>
                  <a:latin typeface="Calibri Light" panose="020F0302020204030204" pitchFamily="34" charset="0"/>
                  <a:cs typeface="Calibri Light" panose="020F0302020204030204" pitchFamily="34" charset="0"/>
                </a:rPr>
                <a:t>Tip</a:t>
              </a:r>
              <a:r>
                <a:rPr lang="nl-NL" sz="1050" b="1" i="1" u="none" baseline="0" noProof="1">
                  <a:solidFill>
                    <a:schemeClr val="tx1"/>
                  </a:solidFill>
                  <a:latin typeface="Calibri Light" panose="020F0302020204030204" pitchFamily="34" charset="0"/>
                  <a:cs typeface="Calibri Light" panose="020F0302020204030204" pitchFamily="34" charset="0"/>
                </a:rPr>
                <a:t>: </a:t>
              </a:r>
              <a:r>
                <a:rPr lang="nl-NL" sz="1050" b="0" i="1" u="none" baseline="0" noProof="1">
                  <a:solidFill>
                    <a:schemeClr val="tx1"/>
                  </a:solidFill>
                  <a:latin typeface="Calibri Light" panose="020F0302020204030204" pitchFamily="34" charset="0"/>
                  <a:cs typeface="Calibri Light" panose="020F0302020204030204" pitchFamily="34" charset="0"/>
                </a:rPr>
                <a:t>in plaats van de Tab-toets kun je ook deze knoppen gebruiken (op de Start-tab):</a:t>
              </a:r>
            </a:p>
          </p:txBody>
        </p:sp>
        <p:pic>
          <p:nvPicPr>
            <p:cNvPr id="131" name="Icon Inspringen">
              <a:extLst>
                <a:ext uri="{FF2B5EF4-FFF2-40B4-BE49-F238E27FC236}">
                  <a16:creationId xmlns:a16="http://schemas.microsoft.com/office/drawing/2014/main" id="{CF43F927-00B0-4D5B-B697-0D4CC3EA58D3}"/>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663475" y="5628215"/>
              <a:ext cx="419158" cy="178143"/>
            </a:xfrm>
            <a:prstGeom prst="rect">
              <a:avLst/>
            </a:prstGeom>
          </p:spPr>
        </p:pic>
        <p:cxnSp>
          <p:nvCxnSpPr>
            <p:cNvPr id="132" name="Lijn">
              <a:extLst>
                <a:ext uri="{FF2B5EF4-FFF2-40B4-BE49-F238E27FC236}">
                  <a16:creationId xmlns:a16="http://schemas.microsoft.com/office/drawing/2014/main" id="{55783685-606D-41B5-B8A6-C63AC95E381A}"/>
                </a:ext>
              </a:extLst>
            </p:cNvPr>
            <p:cNvCxnSpPr>
              <a:cxnSpLocks/>
            </p:cNvCxnSpPr>
            <p:nvPr userDrawn="1"/>
          </p:nvCxnSpPr>
          <p:spPr>
            <a:xfrm>
              <a:off x="-2564091" y="1923866"/>
              <a:ext cx="230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33" name="Screenprint stijlen">
              <a:extLst>
                <a:ext uri="{FF2B5EF4-FFF2-40B4-BE49-F238E27FC236}">
                  <a16:creationId xmlns:a16="http://schemas.microsoft.com/office/drawing/2014/main" id="{86BD6095-FD1D-4D21-8E99-06BCB4E7C812}"/>
                </a:ext>
              </a:extLst>
            </p:cNvPr>
            <p:cNvPicPr>
              <a:picLocks noChangeAspect="1"/>
            </p:cNvPicPr>
            <p:nvPr userDrawn="1"/>
          </p:nvPicPr>
          <p:blipFill>
            <a:blip r:embed="rId5">
              <a:extLst>
                <a:ext uri="{28A0092B-C50C-407E-A947-70E740481C1C}">
                  <a14:useLocalDpi xmlns:a14="http://schemas.microsoft.com/office/drawing/2010/main" val="0"/>
                </a:ext>
              </a:extLst>
            </a:blip>
            <a:srcRect/>
            <a:stretch/>
          </p:blipFill>
          <p:spPr>
            <a:xfrm>
              <a:off x="-2062502" y="2262432"/>
              <a:ext cx="1057265" cy="1037867"/>
            </a:xfrm>
            <a:prstGeom prst="rect">
              <a:avLst/>
            </a:prstGeom>
          </p:spPr>
        </p:pic>
      </p:grpSp>
      <p:grpSp>
        <p:nvGrpSpPr>
          <p:cNvPr id="134" name="Tip Foto instellen">
            <a:extLst>
              <a:ext uri="{FF2B5EF4-FFF2-40B4-BE49-F238E27FC236}">
                <a16:creationId xmlns:a16="http://schemas.microsoft.com/office/drawing/2014/main" id="{36DEFC1B-2E82-48C4-A6CC-F2001A75A195}"/>
              </a:ext>
            </a:extLst>
          </p:cNvPr>
          <p:cNvGrpSpPr/>
          <p:nvPr userDrawn="1"/>
        </p:nvGrpSpPr>
        <p:grpSpPr>
          <a:xfrm>
            <a:off x="6641622" y="1391508"/>
            <a:ext cx="2304000" cy="5009064"/>
            <a:chOff x="6633481" y="1391507"/>
            <a:chExt cx="2304000" cy="5009064"/>
          </a:xfrm>
        </p:grpSpPr>
        <p:sp>
          <p:nvSpPr>
            <p:cNvPr id="135" name="Tip tekst">
              <a:extLst>
                <a:ext uri="{FF2B5EF4-FFF2-40B4-BE49-F238E27FC236}">
                  <a16:creationId xmlns:a16="http://schemas.microsoft.com/office/drawing/2014/main" id="{DAFF4126-7BC9-40F2-A4AD-0897615BC5FC}"/>
                </a:ext>
              </a:extLst>
            </p:cNvPr>
            <p:cNvSpPr txBox="1"/>
            <p:nvPr userDrawn="1"/>
          </p:nvSpPr>
          <p:spPr>
            <a:xfrm>
              <a:off x="6633481" y="1391507"/>
              <a:ext cx="2304000" cy="5009064"/>
            </a:xfrm>
            <a:prstGeom prst="rect">
              <a:avLst/>
            </a:prstGeom>
            <a:noFill/>
          </p:spPr>
          <p:txBody>
            <a:bodyPr wrap="square" lIns="0" tIns="0" rIns="0" bIns="0" rtlCol="0">
              <a:spAutoFit/>
            </a:bodyPr>
            <a:lstStyle/>
            <a:p>
              <a:pPr marL="0" algn="l" defTabSz="531979" rtl="0" eaLnBrk="1" latinLnBrk="0" hangingPunct="1">
                <a:lnSpc>
                  <a:spcPct val="100000"/>
                </a:lnSpc>
              </a:pP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Foto instellen</a:t>
              </a:r>
            </a:p>
            <a:p>
              <a:pPr marL="0" algn="l" defTabSz="531979" rtl="0" eaLnBrk="1" latinLnBrk="0" hangingPunct="1">
                <a:lnSpc>
                  <a:spcPct val="100000"/>
                </a:lnSpc>
              </a:pPr>
              <a:endParaRPr lang="nl-NL" sz="1050" b="0" kern="1200" cap="none" baseline="0" noProof="1">
                <a:solidFill>
                  <a:schemeClr val="tx1"/>
                </a:solidFill>
                <a:latin typeface="Calibri Light" panose="020F0302020204030204" pitchFamily="34" charset="0"/>
                <a:ea typeface="+mn-ea"/>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Een fotokader wordt altijd vanuit het midden van de gekozen foto gevuld. </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0" i="0" u="none" baseline="0" noProof="1">
                  <a:solidFill>
                    <a:schemeClr val="tx1"/>
                  </a:solidFill>
                  <a:latin typeface="Calibri Light" panose="020F0302020204030204" pitchFamily="34" charset="0"/>
                  <a:cs typeface="Calibri Light" panose="020F0302020204030204" pitchFamily="34" charset="0"/>
                </a:rPr>
                <a:t>Als je een ander gedeelte van de foto wilt zien, gebruik je de functie ‘bijsnijden’:</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Klik op de foto.</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Op tab </a:t>
              </a:r>
              <a:r>
                <a:rPr lang="nl-NL" sz="1050" b="1" i="0" u="none" baseline="0" noProof="1">
                  <a:solidFill>
                    <a:schemeClr val="tx1"/>
                  </a:solidFill>
                  <a:latin typeface="Calibri Light" panose="020F0302020204030204" pitchFamily="34" charset="0"/>
                  <a:cs typeface="Calibri Light" panose="020F0302020204030204" pitchFamily="34" charset="0"/>
                </a:rPr>
                <a:t>Afbeeldingsopmaak</a:t>
              </a:r>
              <a:r>
                <a:rPr lang="nl-NL" sz="1050" b="0" i="0" u="none" baseline="0" noProof="1">
                  <a:solidFill>
                    <a:schemeClr val="tx1"/>
                  </a:solidFill>
                  <a:latin typeface="Calibri Light" panose="020F0302020204030204" pitchFamily="34" charset="0"/>
                  <a:cs typeface="Calibri Light" panose="020F0302020204030204" pitchFamily="34" charset="0"/>
                </a:rPr>
                <a:t>: klik op </a:t>
              </a:r>
              <a:r>
                <a:rPr lang="nl-NL" sz="1050" b="1" i="0" u="none" baseline="0" noProof="1">
                  <a:solidFill>
                    <a:schemeClr val="tx1"/>
                  </a:solidFill>
                  <a:latin typeface="Calibri Light" panose="020F0302020204030204" pitchFamily="34" charset="0"/>
                  <a:cs typeface="Calibri Light" panose="020F0302020204030204" pitchFamily="34" charset="0"/>
                </a:rPr>
                <a:t>Bijsnijden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Nu kun je de foto bewegen en daarmee het gewenste deel in beeld schuiven. Ook kun je de foto vergroten/ verkleinen door met de ronde witte greepjes in de hoeken te slepen.</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Klik naast het kader om de bijsnijden-functie te verlaten.</a:t>
              </a: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indent="0" algn="l" defTabSz="531979" rtl="0" eaLnBrk="1" latinLnBrk="0" hangingPunct="1">
                <a:lnSpc>
                  <a:spcPct val="100000"/>
                </a:lnSpc>
                <a:buFont typeface="Calibri" panose="020B0604020202020204" pitchFamily="34" charset="0"/>
                <a:buNone/>
              </a:pP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Andere foto kiezen</a:t>
              </a:r>
            </a:p>
            <a:p>
              <a:pPr marL="0" indent="0" algn="l" defTabSz="531979" rtl="0" eaLnBrk="1" latinLnBrk="0" hangingPunct="1">
                <a:lnSpc>
                  <a:spcPct val="100000"/>
                </a:lnSpc>
                <a:buFont typeface="Calibri" panose="020B0604020202020204" pitchFamily="34" charset="0"/>
                <a:buNone/>
              </a:pPr>
              <a:endParaRPr lang="nl-NL" sz="1050" b="0" kern="1200" cap="none" baseline="0" noProof="1">
                <a:solidFill>
                  <a:schemeClr val="tx1"/>
                </a:solidFill>
                <a:latin typeface="Calibri Light" panose="020F0302020204030204" pitchFamily="34" charset="0"/>
                <a:ea typeface="+mn-ea"/>
                <a:cs typeface="Calibri Light" panose="020F0302020204030204" pitchFamily="34" charset="0"/>
              </a:endParaRP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Selecteer de foto.</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Druk op </a:t>
              </a:r>
              <a:r>
                <a:rPr lang="nl-NL" sz="1050" b="1" i="0" u="none" baseline="0" noProof="1">
                  <a:solidFill>
                    <a:schemeClr val="tx1"/>
                  </a:solidFill>
                  <a:latin typeface="Calibri Light" panose="020F0302020204030204" pitchFamily="34" charset="0"/>
                  <a:cs typeface="Calibri Light" panose="020F0302020204030204" pitchFamily="34" charset="0"/>
                </a:rPr>
                <a:t>[Delete]</a:t>
              </a: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829402"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baseline="0" noProof="1">
                  <a:solidFill>
                    <a:schemeClr val="tx1"/>
                  </a:solidFill>
                  <a:latin typeface="Calibri Light" panose="020F0302020204030204" pitchFamily="34" charset="0"/>
                  <a:cs typeface="Calibri Light" panose="020F0302020204030204" pitchFamily="34" charset="0"/>
                </a:rPr>
                <a:t>Op tab </a:t>
              </a:r>
              <a:r>
                <a:rPr lang="nl-NL" sz="1050" b="1" i="0" u="none" baseline="0" noProof="1">
                  <a:solidFill>
                    <a:schemeClr val="tx1"/>
                  </a:solidFill>
                  <a:latin typeface="Calibri Light" panose="020F0302020204030204" pitchFamily="34" charset="0"/>
                  <a:cs typeface="Calibri Light" panose="020F0302020204030204" pitchFamily="34" charset="0"/>
                </a:rPr>
                <a:t>Start</a:t>
              </a:r>
              <a:r>
                <a:rPr lang="nl-NL" sz="1050" b="0" i="0" u="none" baseline="0" noProof="1">
                  <a:solidFill>
                    <a:schemeClr val="tx1"/>
                  </a:solidFill>
                  <a:latin typeface="Calibri Light" panose="020F0302020204030204" pitchFamily="34" charset="0"/>
                  <a:cs typeface="Calibri Light" panose="020F0302020204030204" pitchFamily="34" charset="0"/>
                </a:rPr>
                <a:t>:</a:t>
              </a:r>
              <a:r>
                <a:rPr lang="nl-NL" sz="1050" b="1" i="0" u="none" baseline="0" noProof="1">
                  <a:solidFill>
                    <a:schemeClr val="tx1"/>
                  </a:solidFill>
                  <a:latin typeface="Calibri Light" panose="020F0302020204030204" pitchFamily="34" charset="0"/>
                  <a:cs typeface="Calibri Light" panose="020F0302020204030204" pitchFamily="34" charset="0"/>
                </a:rPr>
                <a:t> </a:t>
              </a:r>
              <a:r>
                <a:rPr lang="nl-NL" sz="1050" b="0" i="0" u="none" baseline="0" noProof="1">
                  <a:solidFill>
                    <a:schemeClr val="tx1"/>
                  </a:solidFill>
                  <a:latin typeface="Calibri Light" panose="020F0302020204030204" pitchFamily="34" charset="0"/>
                  <a:cs typeface="Calibri Light" panose="020F0302020204030204" pitchFamily="34" charset="0"/>
                </a:rPr>
                <a:t>klik op </a:t>
              </a:r>
              <a:r>
                <a:rPr lang="nl-NL" sz="1050" b="1" i="0" u="none" baseline="0" noProof="1">
                  <a:solidFill>
                    <a:schemeClr val="tx1"/>
                  </a:solidFill>
                  <a:latin typeface="Calibri Light" panose="020F0302020204030204" pitchFamily="34" charset="0"/>
                  <a:cs typeface="Calibri Light" panose="020F0302020204030204" pitchFamily="34" charset="0"/>
                </a:rPr>
                <a:t>Opnieuw instellen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143991" marR="0" lvl="0" indent="-143991" algn="l" defTabSz="829402"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829402"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1"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Kies een nieuwe foto volgens de aanwijzingen.</a:t>
              </a:r>
            </a:p>
          </p:txBody>
        </p:sp>
        <p:cxnSp>
          <p:nvCxnSpPr>
            <p:cNvPr id="136" name="Lijn">
              <a:extLst>
                <a:ext uri="{FF2B5EF4-FFF2-40B4-BE49-F238E27FC236}">
                  <a16:creationId xmlns:a16="http://schemas.microsoft.com/office/drawing/2014/main" id="{A8E43A82-FA65-4B50-9828-C4740E9E741A}"/>
                </a:ext>
              </a:extLst>
            </p:cNvPr>
            <p:cNvCxnSpPr>
              <a:cxnSpLocks/>
            </p:cNvCxnSpPr>
            <p:nvPr userDrawn="1"/>
          </p:nvCxnSpPr>
          <p:spPr>
            <a:xfrm>
              <a:off x="6633481" y="1584000"/>
              <a:ext cx="230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 name="Lijn">
              <a:extLst>
                <a:ext uri="{FF2B5EF4-FFF2-40B4-BE49-F238E27FC236}">
                  <a16:creationId xmlns:a16="http://schemas.microsoft.com/office/drawing/2014/main" id="{0150E791-AE56-48CE-BD8B-44B868408D75}"/>
                </a:ext>
              </a:extLst>
            </p:cNvPr>
            <p:cNvCxnSpPr>
              <a:cxnSpLocks/>
            </p:cNvCxnSpPr>
            <p:nvPr userDrawn="1"/>
          </p:nvCxnSpPr>
          <p:spPr>
            <a:xfrm>
              <a:off x="6633481" y="5127989"/>
              <a:ext cx="230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38" name="Icon Bijsnijden" descr="Afbeelding met tafel&#10;&#10;Automatisch gegenereerde beschrijving">
              <a:extLst>
                <a:ext uri="{FF2B5EF4-FFF2-40B4-BE49-F238E27FC236}">
                  <a16:creationId xmlns:a16="http://schemas.microsoft.com/office/drawing/2014/main" id="{4B64F629-3218-474E-A1F5-909319BB8D0C}"/>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7296542" y="2948859"/>
              <a:ext cx="562053" cy="724001"/>
            </a:xfrm>
            <a:prstGeom prst="rect">
              <a:avLst/>
            </a:prstGeom>
          </p:spPr>
        </p:pic>
        <p:pic>
          <p:nvPicPr>
            <p:cNvPr id="139" name="Icon Opnieuw instellen">
              <a:extLst>
                <a:ext uri="{FF2B5EF4-FFF2-40B4-BE49-F238E27FC236}">
                  <a16:creationId xmlns:a16="http://schemas.microsoft.com/office/drawing/2014/main" id="{ECEAD7ED-CCA4-47A3-9804-4095FAD53DD8}"/>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7132014" y="5743449"/>
              <a:ext cx="1181265" cy="257211"/>
            </a:xfrm>
            <a:prstGeom prst="rect">
              <a:avLst/>
            </a:prstGeom>
          </p:spPr>
        </p:pic>
      </p:grpSp>
      <p:grpSp>
        <p:nvGrpSpPr>
          <p:cNvPr id="140" name="Tip Dia herstellen">
            <a:extLst>
              <a:ext uri="{FF2B5EF4-FFF2-40B4-BE49-F238E27FC236}">
                <a16:creationId xmlns:a16="http://schemas.microsoft.com/office/drawing/2014/main" id="{50F5CC48-804D-426E-8495-1935FB72D7E5}"/>
              </a:ext>
            </a:extLst>
          </p:cNvPr>
          <p:cNvGrpSpPr/>
          <p:nvPr userDrawn="1"/>
        </p:nvGrpSpPr>
        <p:grpSpPr>
          <a:xfrm>
            <a:off x="9375155" y="1391510"/>
            <a:ext cx="2304000" cy="4201150"/>
            <a:chOff x="9375155" y="1391507"/>
            <a:chExt cx="2304000" cy="4201150"/>
          </a:xfrm>
        </p:grpSpPr>
        <p:sp>
          <p:nvSpPr>
            <p:cNvPr id="141" name="Tip tekst">
              <a:extLst>
                <a:ext uri="{FF2B5EF4-FFF2-40B4-BE49-F238E27FC236}">
                  <a16:creationId xmlns:a16="http://schemas.microsoft.com/office/drawing/2014/main" id="{F03604F6-D217-4100-8DC7-447C5DF07B76}"/>
                </a:ext>
              </a:extLst>
            </p:cNvPr>
            <p:cNvSpPr txBox="1"/>
            <p:nvPr userDrawn="1"/>
          </p:nvSpPr>
          <p:spPr>
            <a:xfrm>
              <a:off x="9375155" y="1391507"/>
              <a:ext cx="2304000" cy="4201150"/>
            </a:xfrm>
            <a:prstGeom prst="rect">
              <a:avLst/>
            </a:prstGeom>
            <a:noFill/>
          </p:spPr>
          <p:txBody>
            <a:bodyPr wrap="square" lIns="0" tIns="0" rIns="0" bIns="0" rtlCol="0">
              <a:spAutoFit/>
            </a:bodyPr>
            <a:lstStyle/>
            <a:p>
              <a:pPr>
                <a:lnSpc>
                  <a:spcPct val="100000"/>
                </a:lnSpc>
              </a:pPr>
              <a:r>
                <a:rPr lang="nl-NL" sz="1050" b="1" cap="all" baseline="0" noProof="1">
                  <a:solidFill>
                    <a:schemeClr val="accent1"/>
                  </a:solidFill>
                  <a:latin typeface="Calibri Light" panose="020F0302020204030204" pitchFamily="34" charset="0"/>
                  <a:cs typeface="Calibri Light" panose="020F0302020204030204" pitchFamily="34" charset="0"/>
                </a:rPr>
                <a:t>Dia herstellen</a:t>
              </a:r>
            </a:p>
            <a:p>
              <a:pPr>
                <a:lnSpc>
                  <a:spcPct val="100000"/>
                </a:lnSpc>
              </a:pPr>
              <a:endParaRPr lang="nl-NL" sz="1050" b="0" cap="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none" baseline="0" noProof="1">
                  <a:solidFill>
                    <a:schemeClr val="tx1"/>
                  </a:solidFill>
                  <a:latin typeface="Calibri Light" panose="020F0302020204030204" pitchFamily="34" charset="0"/>
                  <a:cs typeface="Calibri Light" panose="020F0302020204030204" pitchFamily="34" charset="0"/>
                </a:rPr>
                <a:t>Als de dia-elementen niet (meer) op de juiste manier (over elkaar) liggen kun je de dia-indeling herstellen:</a:t>
              </a: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sng" cap="all" baseline="0" noProof="1">
                  <a:solidFill>
                    <a:schemeClr val="accent1"/>
                  </a:solidFill>
                  <a:latin typeface="Calibri Light" panose="020F0302020204030204" pitchFamily="34" charset="0"/>
                  <a:cs typeface="Calibri Light" panose="020F0302020204030204" pitchFamily="34" charset="0"/>
                </a:rPr>
                <a:t>Stap 1:</a:t>
              </a: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none" baseline="0" noProof="1">
                  <a:solidFill>
                    <a:schemeClr val="tx1"/>
                  </a:solidFill>
                  <a:latin typeface="Calibri Light" panose="020F0302020204030204" pitchFamily="34" charset="0"/>
                  <a:cs typeface="Calibri Light" panose="020F0302020204030204" pitchFamily="34" charset="0"/>
                </a:rPr>
                <a:t>Verwijder eerst de bijsnijdingen van foto’s op deze dia (anders raken ze in STAP 2 verloren): </a:t>
              </a:r>
            </a:p>
            <a:p>
              <a:pPr marL="143991" marR="0" lvl="1" indent="-143991" algn="l" defTabSz="531979"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Klik op de foto. </a:t>
              </a:r>
            </a:p>
            <a:p>
              <a:pPr marL="143991" marR="0" lvl="1" indent="-143991" algn="l" defTabSz="531979"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Op tab </a:t>
              </a:r>
              <a:r>
                <a:rPr lang="nl-NL" sz="1050" b="1" i="0" u="none" kern="1200" baseline="0" noProof="1">
                  <a:solidFill>
                    <a:schemeClr val="tx1"/>
                  </a:solidFill>
                  <a:latin typeface="Calibri Light" panose="020F0302020204030204" pitchFamily="34" charset="0"/>
                  <a:ea typeface="+mn-ea"/>
                  <a:cs typeface="Calibri Light" panose="020F0302020204030204" pitchFamily="34" charset="0"/>
                </a:rPr>
                <a:t>Afbeeldingsopmaak</a:t>
              </a: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 klik op </a:t>
              </a:r>
              <a:r>
                <a:rPr lang="nl-NL" sz="1050" b="1" i="0" u="none" kern="1200" baseline="0" noProof="1">
                  <a:solidFill>
                    <a:schemeClr val="tx1"/>
                  </a:solidFill>
                  <a:latin typeface="Calibri Light" panose="020F0302020204030204" pitchFamily="34" charset="0"/>
                  <a:ea typeface="+mn-ea"/>
                  <a:cs typeface="Calibri Light" panose="020F0302020204030204" pitchFamily="34" charset="0"/>
                </a:rPr>
                <a:t>Afbeeldingen comprimeren</a:t>
              </a: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a:t>
              </a: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baseline="0" noProof="1">
                  <a:solidFill>
                    <a:schemeClr val="tx1"/>
                  </a:solidFill>
                  <a:latin typeface="Calibri Light" panose="020F0302020204030204" pitchFamily="34" charset="0"/>
                  <a:cs typeface="Calibri Light" panose="020F0302020204030204" pitchFamily="34" charset="0"/>
                </a:rPr>
                <a:t>Selecteer </a:t>
              </a:r>
              <a:r>
                <a:rPr lang="nl-NL" sz="1050" b="1" i="0" u="none" baseline="0" noProof="1">
                  <a:solidFill>
                    <a:schemeClr val="tx1"/>
                  </a:solidFill>
                  <a:latin typeface="Calibri Light" panose="020F0302020204030204" pitchFamily="34" charset="0"/>
                  <a:cs typeface="Calibri Light" panose="020F0302020204030204" pitchFamily="34" charset="0"/>
                </a:rPr>
                <a:t>Bijgesneden gebieden van afbeeldingen verwijderen</a:t>
              </a:r>
              <a:r>
                <a:rPr lang="nl-NL" sz="1050" b="0" i="0" u="none" baseline="0" noProof="1">
                  <a:solidFill>
                    <a:schemeClr val="tx1"/>
                  </a:solidFill>
                  <a:latin typeface="Calibri Light" panose="020F0302020204030204" pitchFamily="34" charset="0"/>
                  <a:cs typeface="Calibri Light" panose="020F0302020204030204" pitchFamily="34" charset="0"/>
                </a:rPr>
                <a:t> en </a:t>
              </a:r>
              <a:r>
                <a:rPr lang="nl-NL" sz="1050" b="1" i="0" u="none" baseline="0" noProof="1">
                  <a:solidFill>
                    <a:schemeClr val="tx1"/>
                  </a:solidFill>
                  <a:latin typeface="Calibri Light" panose="020F0302020204030204" pitchFamily="34" charset="0"/>
                  <a:cs typeface="Calibri Light" panose="020F0302020204030204" pitchFamily="34" charset="0"/>
                </a:rPr>
                <a:t>Standaardresolutie gebruiken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baseline="0" noProof="1">
                  <a:solidFill>
                    <a:schemeClr val="tx1"/>
                  </a:solidFill>
                  <a:latin typeface="Calibri Light" panose="020F0302020204030204" pitchFamily="34" charset="0"/>
                  <a:cs typeface="Calibri Light" panose="020F0302020204030204" pitchFamily="34" charset="0"/>
                </a:rPr>
                <a:t>Sluit af met een klik op </a:t>
              </a:r>
              <a:r>
                <a:rPr lang="nl-NL" sz="1050" b="1" i="0" u="none" baseline="0" noProof="1">
                  <a:solidFill>
                    <a:schemeClr val="tx1"/>
                  </a:solidFill>
                  <a:latin typeface="Calibri Light" panose="020F0302020204030204" pitchFamily="34" charset="0"/>
                  <a:cs typeface="Calibri Light" panose="020F0302020204030204" pitchFamily="34" charset="0"/>
                </a:rPr>
                <a:t>OK</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sng" cap="all" baseline="0" noProof="1">
                  <a:solidFill>
                    <a:schemeClr val="accent1"/>
                  </a:solidFill>
                  <a:latin typeface="Calibri Light" panose="020F0302020204030204" pitchFamily="34" charset="0"/>
                  <a:cs typeface="Calibri Light" panose="020F0302020204030204" pitchFamily="34" charset="0"/>
                </a:rPr>
                <a:t>Stap 2:</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Op tab </a:t>
              </a:r>
              <a:r>
                <a:rPr lang="nl-NL" sz="1050" b="1" i="0" u="none" baseline="0" noProof="1">
                  <a:solidFill>
                    <a:schemeClr val="tx1"/>
                  </a:solidFill>
                  <a:latin typeface="Calibri Light" panose="020F0302020204030204" pitchFamily="34" charset="0"/>
                  <a:cs typeface="Calibri Light" panose="020F0302020204030204" pitchFamily="34" charset="0"/>
                </a:rPr>
                <a:t>Start</a:t>
              </a:r>
              <a:r>
                <a:rPr lang="nl-NL" sz="1050" b="0" i="0" u="none" baseline="0" noProof="1">
                  <a:solidFill>
                    <a:schemeClr val="tx1"/>
                  </a:solidFill>
                  <a:latin typeface="Calibri Light" panose="020F0302020204030204" pitchFamily="34" charset="0"/>
                  <a:cs typeface="Calibri Light" panose="020F0302020204030204" pitchFamily="34" charset="0"/>
                </a:rPr>
                <a:t>:</a:t>
              </a:r>
              <a:r>
                <a:rPr lang="nl-NL" sz="1050" b="1" i="0" u="none" baseline="0" noProof="1">
                  <a:solidFill>
                    <a:schemeClr val="tx1"/>
                  </a:solidFill>
                  <a:latin typeface="Calibri Light" panose="020F0302020204030204" pitchFamily="34" charset="0"/>
                  <a:cs typeface="Calibri Light" panose="020F0302020204030204" pitchFamily="34" charset="0"/>
                </a:rPr>
                <a:t> </a:t>
              </a:r>
              <a:r>
                <a:rPr lang="nl-NL" sz="1050" b="0" i="0" u="none" baseline="0" noProof="1">
                  <a:solidFill>
                    <a:schemeClr val="tx1"/>
                  </a:solidFill>
                  <a:latin typeface="Calibri Light" panose="020F0302020204030204" pitchFamily="34" charset="0"/>
                  <a:cs typeface="Calibri Light" panose="020F0302020204030204" pitchFamily="34" charset="0"/>
                </a:rPr>
                <a:t>klik op </a:t>
              </a:r>
              <a:r>
                <a:rPr lang="nl-NL" sz="1050" b="1" i="0" u="none" baseline="0" noProof="1">
                  <a:solidFill>
                    <a:schemeClr val="tx1"/>
                  </a:solidFill>
                  <a:latin typeface="Calibri Light" panose="020F0302020204030204" pitchFamily="34" charset="0"/>
                  <a:cs typeface="Calibri Light" panose="020F0302020204030204" pitchFamily="34" charset="0"/>
                </a:rPr>
                <a:t>Opnieuw instellen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1377955" rtl="0" eaLnBrk="1" fontAlgn="auto" latinLnBrk="0" hangingPunct="1">
                <a:lnSpc>
                  <a:spcPct val="100000"/>
                </a:lnSpc>
                <a:spcBef>
                  <a:spcPts val="0"/>
                </a:spcBef>
                <a:spcAft>
                  <a:spcPts val="0"/>
                </a:spcAft>
                <a:buClrTx/>
                <a:buSzTx/>
                <a:buFont typeface="Calibri" panose="020B0604020202020204" pitchFamily="34" charset="0"/>
                <a:buNone/>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p:txBody>
        </p:sp>
        <p:cxnSp>
          <p:nvCxnSpPr>
            <p:cNvPr id="142" name="Lijn">
              <a:extLst>
                <a:ext uri="{FF2B5EF4-FFF2-40B4-BE49-F238E27FC236}">
                  <a16:creationId xmlns:a16="http://schemas.microsoft.com/office/drawing/2014/main" id="{ECE3DE52-C3EA-4DC1-B3F9-EEA3DBCEEEF4}"/>
                </a:ext>
              </a:extLst>
            </p:cNvPr>
            <p:cNvCxnSpPr>
              <a:cxnSpLocks/>
            </p:cNvCxnSpPr>
            <p:nvPr userDrawn="1"/>
          </p:nvCxnSpPr>
          <p:spPr>
            <a:xfrm>
              <a:off x="9375155" y="1584000"/>
              <a:ext cx="230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43" name="Icon Afbeeldingen comprimeren">
              <a:extLst>
                <a:ext uri="{FF2B5EF4-FFF2-40B4-BE49-F238E27FC236}">
                  <a16:creationId xmlns:a16="http://schemas.microsoft.com/office/drawing/2014/main" id="{242BF795-21CD-4CB0-B783-A5078CF86BBF}"/>
                </a:ext>
              </a:extLst>
            </p:cNvPr>
            <p:cNvPicPr>
              <a:picLocks noChangeAspect="1"/>
            </p:cNvPicPr>
            <p:nvPr userDrawn="1"/>
          </p:nvPicPr>
          <p:blipFill>
            <a:blip r:embed="rId8">
              <a:extLst>
                <a:ext uri="{28A0092B-C50C-407E-A947-70E740481C1C}">
                  <a14:useLocalDpi xmlns:a14="http://schemas.microsoft.com/office/drawing/2010/main" val="0"/>
                </a:ext>
              </a:extLst>
            </a:blip>
            <a:stretch/>
          </p:blipFill>
          <p:spPr>
            <a:xfrm>
              <a:off x="9511434" y="3464874"/>
              <a:ext cx="1705213" cy="228632"/>
            </a:xfrm>
            <a:prstGeom prst="rect">
              <a:avLst/>
            </a:prstGeom>
          </p:spPr>
        </p:pic>
        <p:pic>
          <p:nvPicPr>
            <p:cNvPr id="144" name="Icon Opnieuw instellen">
              <a:extLst>
                <a:ext uri="{FF2B5EF4-FFF2-40B4-BE49-F238E27FC236}">
                  <a16:creationId xmlns:a16="http://schemas.microsoft.com/office/drawing/2014/main" id="{0F159EE5-0DB6-44B4-B1E3-B600765D8FC5}"/>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778170" y="4937066"/>
              <a:ext cx="1181265" cy="257211"/>
            </a:xfrm>
            <a:prstGeom prst="rect">
              <a:avLst/>
            </a:prstGeom>
          </p:spPr>
        </p:pic>
      </p:grpSp>
      <p:sp>
        <p:nvSpPr>
          <p:cNvPr id="145" name="Tijdelijke aanduiding voor datum 1">
            <a:extLst>
              <a:ext uri="{FF2B5EF4-FFF2-40B4-BE49-F238E27FC236}">
                <a16:creationId xmlns:a16="http://schemas.microsoft.com/office/drawing/2014/main" id="{3FFF70E0-9C62-42C0-999D-79C0187433DB}"/>
              </a:ext>
            </a:extLst>
          </p:cNvPr>
          <p:cNvSpPr>
            <a:spLocks noGrp="1"/>
          </p:cNvSpPr>
          <p:nvPr>
            <p:ph type="dt" sz="half" idx="10"/>
          </p:nvPr>
        </p:nvSpPr>
        <p:spPr>
          <a:xfrm>
            <a:off x="-84432" y="6695008"/>
            <a:ext cx="36000" cy="307777"/>
          </a:xfrm>
          <a:prstGeom prst="rect">
            <a:avLst/>
          </a:prstGeom>
        </p:spPr>
        <p:txBody>
          <a:bodyPr>
            <a:spAutoFit/>
          </a:bodyPr>
          <a:lstStyle>
            <a:lvl1pPr>
              <a:defRPr sz="100">
                <a:solidFill>
                  <a:srgbClr val="E6E6E6"/>
                </a:solidFill>
              </a:defRPr>
            </a:lvl1pPr>
          </a:lstStyle>
          <a:p>
            <a:endParaRPr lang="nl-NL"/>
          </a:p>
        </p:txBody>
      </p:sp>
      <p:sp>
        <p:nvSpPr>
          <p:cNvPr id="146" name="Tijdelijke aanduiding voor voettekst 2">
            <a:extLst>
              <a:ext uri="{FF2B5EF4-FFF2-40B4-BE49-F238E27FC236}">
                <a16:creationId xmlns:a16="http://schemas.microsoft.com/office/drawing/2014/main" id="{C970C9C0-2814-41BA-938D-B4F9E5E41EFB}"/>
              </a:ext>
            </a:extLst>
          </p:cNvPr>
          <p:cNvSpPr>
            <a:spLocks noGrp="1"/>
          </p:cNvSpPr>
          <p:nvPr>
            <p:ph type="ftr" sz="quarter" idx="11"/>
          </p:nvPr>
        </p:nvSpPr>
        <p:spPr>
          <a:xfrm>
            <a:off x="-84432" y="6695010"/>
            <a:ext cx="36000" cy="907941"/>
          </a:xfrm>
          <a:prstGeom prst="rect">
            <a:avLst/>
          </a:prstGeom>
        </p:spPr>
        <p:txBody>
          <a:bodyPr>
            <a:spAutoFit/>
          </a:bodyPr>
          <a:lstStyle>
            <a:lvl1pPr>
              <a:defRPr sz="100">
                <a:solidFill>
                  <a:srgbClr val="E6E6E6"/>
                </a:solidFill>
              </a:defRPr>
            </a:lvl1pPr>
          </a:lstStyle>
          <a:p>
            <a:endParaRPr lang="nl-NL"/>
          </a:p>
        </p:txBody>
      </p:sp>
      <p:sp>
        <p:nvSpPr>
          <p:cNvPr id="147" name="Tijdelijke aanduiding voor dianummer 3">
            <a:extLst>
              <a:ext uri="{FF2B5EF4-FFF2-40B4-BE49-F238E27FC236}">
                <a16:creationId xmlns:a16="http://schemas.microsoft.com/office/drawing/2014/main" id="{0B7FD4F4-2E28-41DA-B738-FB098BA4F714}"/>
              </a:ext>
            </a:extLst>
          </p:cNvPr>
          <p:cNvSpPr>
            <a:spLocks noGrp="1"/>
          </p:cNvSpPr>
          <p:nvPr>
            <p:ph type="sldNum" sz="quarter" idx="12"/>
          </p:nvPr>
        </p:nvSpPr>
        <p:spPr>
          <a:xfrm>
            <a:off x="-84432" y="6695008"/>
            <a:ext cx="36000" cy="169277"/>
          </a:xfrm>
          <a:prstGeom prst="rect">
            <a:avLst/>
          </a:prstGeom>
        </p:spPr>
        <p:txBody>
          <a:bodyPr>
            <a:spAutoFit/>
          </a:bodyPr>
          <a:lstStyle>
            <a:lvl1pPr>
              <a:defRPr sz="100">
                <a:solidFill>
                  <a:srgbClr val="E6E6E6"/>
                </a:solidFill>
              </a:defRPr>
            </a:lvl1pPr>
          </a:lstStyle>
          <a:p>
            <a:fld id="{B8626174-7854-4699-ADD6-1A80D8049B55}" type="slidenum">
              <a:rPr lang="nl-NL" smtClean="0"/>
              <a:pPr/>
              <a:t>‹nr.›</a:t>
            </a:fld>
            <a:endParaRPr lang="nl-NL"/>
          </a:p>
        </p:txBody>
      </p:sp>
      <p:sp>
        <p:nvSpPr>
          <p:cNvPr id="148" name="Titel 4">
            <a:extLst>
              <a:ext uri="{FF2B5EF4-FFF2-40B4-BE49-F238E27FC236}">
                <a16:creationId xmlns:a16="http://schemas.microsoft.com/office/drawing/2014/main" id="{D1AB2F9D-80F5-47D5-B03F-079A6920C3EA}"/>
              </a:ext>
            </a:extLst>
          </p:cNvPr>
          <p:cNvSpPr>
            <a:spLocks noGrp="1"/>
          </p:cNvSpPr>
          <p:nvPr>
            <p:ph type="title" hasCustomPrompt="1"/>
          </p:nvPr>
        </p:nvSpPr>
        <p:spPr>
          <a:xfrm>
            <a:off x="43490" y="-228203"/>
            <a:ext cx="360000" cy="153888"/>
          </a:xfrm>
          <a:prstGeom prst="rect">
            <a:avLst/>
          </a:prstGeom>
        </p:spPr>
        <p:txBody>
          <a:bodyPr lIns="0" tIns="0" rIns="0" bIns="0"/>
          <a:lstStyle>
            <a:lvl1pPr>
              <a:defRPr sz="1000">
                <a:solidFill>
                  <a:schemeClr val="bg2">
                    <a:lumMod val="75000"/>
                  </a:schemeClr>
                </a:solidFill>
              </a:defRPr>
            </a:lvl1pPr>
          </a:lstStyle>
          <a:p>
            <a:r>
              <a:rPr lang="nl-NL"/>
              <a:t>[titel]</a:t>
            </a:r>
          </a:p>
        </p:txBody>
      </p:sp>
      <p:pic>
        <p:nvPicPr>
          <p:cNvPr id="3" name="Afbeelding 2">
            <a:extLst>
              <a:ext uri="{FF2B5EF4-FFF2-40B4-BE49-F238E27FC236}">
                <a16:creationId xmlns:a16="http://schemas.microsoft.com/office/drawing/2014/main" id="{E9917A5B-54F3-CB84-9341-7407410B5FCB}"/>
              </a:ext>
            </a:extLst>
          </p:cNvPr>
          <p:cNvPicPr>
            <a:picLocks noChangeAspect="1"/>
          </p:cNvPicPr>
          <p:nvPr userDrawn="1"/>
        </p:nvPicPr>
        <p:blipFill>
          <a:blip r:embed="rId9"/>
          <a:stretch>
            <a:fillRect/>
          </a:stretch>
        </p:blipFill>
        <p:spPr>
          <a:xfrm>
            <a:off x="1655515" y="6059464"/>
            <a:ext cx="876422" cy="247685"/>
          </a:xfrm>
          <a:prstGeom prst="rect">
            <a:avLst/>
          </a:prstGeom>
        </p:spPr>
      </p:pic>
      <p:cxnSp>
        <p:nvCxnSpPr>
          <p:cNvPr id="4" name="Lijn">
            <a:extLst>
              <a:ext uri="{FF2B5EF4-FFF2-40B4-BE49-F238E27FC236}">
                <a16:creationId xmlns:a16="http://schemas.microsoft.com/office/drawing/2014/main" id="{932BBDEC-7A8B-9A0F-F3A0-69CA3C0A8E71}"/>
              </a:ext>
            </a:extLst>
          </p:cNvPr>
          <p:cNvCxnSpPr>
            <a:cxnSpLocks/>
          </p:cNvCxnSpPr>
          <p:nvPr userDrawn="1"/>
        </p:nvCxnSpPr>
        <p:spPr>
          <a:xfrm>
            <a:off x="1080002" y="4516925"/>
            <a:ext cx="2304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70069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C0934ABD-BA0F-4D4D-A953-22EF43FDBDD9}"/>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‹nr.›</a:t>
            </a:fld>
            <a:endParaRPr lang="nl-NL"/>
          </a:p>
        </p:txBody>
      </p:sp>
    </p:spTree>
    <p:extLst>
      <p:ext uri="{BB962C8B-B14F-4D97-AF65-F5344CB8AC3E}">
        <p14:creationId xmlns:p14="http://schemas.microsoft.com/office/powerpoint/2010/main" val="23184404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en 2 objecten">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C0934ABD-BA0F-4D4D-A953-22EF43FDBDD9}"/>
              </a:ext>
            </a:extLst>
          </p:cNvPr>
          <p:cNvSpPr>
            <a:spLocks noGrp="1"/>
          </p:cNvSpPr>
          <p:nvPr>
            <p:ph idx="1"/>
          </p:nvPr>
        </p:nvSpPr>
        <p:spPr>
          <a:xfrm>
            <a:off x="828000" y="1676401"/>
            <a:ext cx="4921047"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‹nr.›</a:t>
            </a:fld>
            <a:endParaRPr lang="nl-NL"/>
          </a:p>
        </p:txBody>
      </p:sp>
      <p:sp>
        <p:nvSpPr>
          <p:cNvPr id="4" name="Tijdelijke aanduiding voor inhoud 2">
            <a:extLst>
              <a:ext uri="{FF2B5EF4-FFF2-40B4-BE49-F238E27FC236}">
                <a16:creationId xmlns:a16="http://schemas.microsoft.com/office/drawing/2014/main" id="{DDA5C725-A06A-4D9A-549A-DAF1E12D9CEC}"/>
              </a:ext>
            </a:extLst>
          </p:cNvPr>
          <p:cNvSpPr>
            <a:spLocks noGrp="1"/>
          </p:cNvSpPr>
          <p:nvPr>
            <p:ph idx="11"/>
          </p:nvPr>
        </p:nvSpPr>
        <p:spPr>
          <a:xfrm>
            <a:off x="6442955" y="1676401"/>
            <a:ext cx="4921047"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33128452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kst en foto">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lvl1pPr>
              <a:defRPr>
                <a:solidFill>
                  <a:schemeClr val="tx2">
                    <a:lumMod val="50000"/>
                  </a:schemeClr>
                </a:solidFill>
              </a:defRPr>
            </a:lvl1pPr>
          </a:lstStyle>
          <a:p>
            <a:r>
              <a:rPr lang="nl-NL"/>
              <a:t>Klik om stijl te bewerken</a:t>
            </a:r>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‹nr.›</a:t>
            </a:fld>
            <a:endParaRPr lang="nl-NL"/>
          </a:p>
        </p:txBody>
      </p:sp>
      <p:sp>
        <p:nvSpPr>
          <p:cNvPr id="5" name="Tijdelijke aanduiding voor tekst 4">
            <a:extLst>
              <a:ext uri="{FF2B5EF4-FFF2-40B4-BE49-F238E27FC236}">
                <a16:creationId xmlns:a16="http://schemas.microsoft.com/office/drawing/2014/main" id="{C243AC03-7531-0445-A999-A308410CF408}"/>
              </a:ext>
            </a:extLst>
          </p:cNvPr>
          <p:cNvSpPr>
            <a:spLocks noGrp="1"/>
          </p:cNvSpPr>
          <p:nvPr>
            <p:ph type="body" sz="quarter" idx="11"/>
          </p:nvPr>
        </p:nvSpPr>
        <p:spPr>
          <a:xfrm>
            <a:off x="828675" y="1676400"/>
            <a:ext cx="5129065"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16" name="Tijdelijke aanduiding voor afbeelding 15">
            <a:extLst>
              <a:ext uri="{FF2B5EF4-FFF2-40B4-BE49-F238E27FC236}">
                <a16:creationId xmlns:a16="http://schemas.microsoft.com/office/drawing/2014/main" id="{10E9DBD8-5FAD-BEDD-EAED-02803639F5D1}"/>
              </a:ext>
            </a:extLst>
          </p:cNvPr>
          <p:cNvSpPr>
            <a:spLocks noGrp="1"/>
          </p:cNvSpPr>
          <p:nvPr>
            <p:ph type="pic" sz="quarter" idx="12"/>
          </p:nvPr>
        </p:nvSpPr>
        <p:spPr>
          <a:xfrm>
            <a:off x="6153738" y="1687005"/>
            <a:ext cx="4856374" cy="3377110"/>
          </a:xfrm>
          <a:custGeom>
            <a:avLst/>
            <a:gdLst>
              <a:gd name="connsiteX0" fmla="*/ 2672461 w 4856374"/>
              <a:gd name="connsiteY0" fmla="*/ 1001 h 3377110"/>
              <a:gd name="connsiteX1" fmla="*/ 4781539 w 4856374"/>
              <a:gd name="connsiteY1" fmla="*/ 1355565 h 3377110"/>
              <a:gd name="connsiteX2" fmla="*/ 2715763 w 4856374"/>
              <a:gd name="connsiteY2" fmla="*/ 3344846 h 3377110"/>
              <a:gd name="connsiteX3" fmla="*/ 633185 w 4856374"/>
              <a:gd name="connsiteY3" fmla="*/ 3164488 h 3377110"/>
              <a:gd name="connsiteX4" fmla="*/ 1225298 w 4856374"/>
              <a:gd name="connsiteY4" fmla="*/ 408464 h 3377110"/>
              <a:gd name="connsiteX5" fmla="*/ 2672461 w 4856374"/>
              <a:gd name="connsiteY5" fmla="*/ 1001 h 3377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56374" h="3377110">
                <a:moveTo>
                  <a:pt x="2672461" y="1001"/>
                </a:moveTo>
                <a:cubicBezTo>
                  <a:pt x="3547984" y="-21878"/>
                  <a:pt x="4433345" y="345110"/>
                  <a:pt x="4781539" y="1355565"/>
                </a:cubicBezTo>
                <a:cubicBezTo>
                  <a:pt x="5246498" y="2705511"/>
                  <a:pt x="3421029" y="3556769"/>
                  <a:pt x="2715763" y="3344846"/>
                </a:cubicBezTo>
                <a:cubicBezTo>
                  <a:pt x="1603960" y="3010732"/>
                  <a:pt x="1405146" y="3642939"/>
                  <a:pt x="633185" y="3164488"/>
                </a:cubicBezTo>
                <a:cubicBezTo>
                  <a:pt x="-498092" y="2464313"/>
                  <a:pt x="1614" y="1141860"/>
                  <a:pt x="1225298" y="408464"/>
                </a:cubicBezTo>
                <a:cubicBezTo>
                  <a:pt x="1625375" y="168809"/>
                  <a:pt x="2147147" y="14729"/>
                  <a:pt x="2672461" y="1001"/>
                </a:cubicBezTo>
                <a:close/>
              </a:path>
            </a:pathLst>
          </a:custGeom>
          <a:solidFill>
            <a:schemeClr val="bg1">
              <a:lumMod val="95000"/>
            </a:schemeClr>
          </a:solidFill>
        </p:spPr>
        <p:txBody>
          <a:bodyPr wrap="square">
            <a:noAutofit/>
          </a:bodyPr>
          <a:lstStyle>
            <a:lvl1pPr marL="0" indent="0" algn="ctr">
              <a:buNone/>
              <a:defRPr/>
            </a:lvl1pPr>
          </a:lstStyle>
          <a:p>
            <a:r>
              <a:rPr lang="nl-NL"/>
              <a:t>Klik op het pictogram als u een afbeelding wilt toevoegen</a:t>
            </a:r>
          </a:p>
        </p:txBody>
      </p:sp>
      <p:sp>
        <p:nvSpPr>
          <p:cNvPr id="19" name="Tijdelijke aanduiding voor tekst 18">
            <a:extLst>
              <a:ext uri="{FF2B5EF4-FFF2-40B4-BE49-F238E27FC236}">
                <a16:creationId xmlns:a16="http://schemas.microsoft.com/office/drawing/2014/main" id="{2EF28A7B-16B5-6F29-D3E0-BA6C681FA36C}"/>
              </a:ext>
            </a:extLst>
          </p:cNvPr>
          <p:cNvSpPr>
            <a:spLocks noGrp="1"/>
          </p:cNvSpPr>
          <p:nvPr>
            <p:ph type="body" sz="quarter" idx="13" hasCustomPrompt="1"/>
          </p:nvPr>
        </p:nvSpPr>
        <p:spPr>
          <a:xfrm rot="1304902">
            <a:off x="5832693" y="4381990"/>
            <a:ext cx="2806481" cy="1520876"/>
          </a:xfrm>
          <a:blipFill>
            <a:blip r:embed="rId2"/>
            <a:stretch>
              <a:fillRect/>
            </a:stretch>
          </a:blipFill>
        </p:spPr>
        <p:txBody>
          <a:bodyPr/>
          <a:lstStyle>
            <a:lvl1pPr marL="0" indent="0">
              <a:lnSpc>
                <a:spcPct val="0"/>
              </a:lnSpc>
              <a:spcBef>
                <a:spcPts val="0"/>
              </a:spcBef>
              <a:buNone/>
              <a:defRPr sz="100">
                <a:solidFill>
                  <a:schemeClr val="bg1"/>
                </a:solidFill>
              </a:defRPr>
            </a:lvl1pPr>
          </a:lstStyle>
          <a:p>
            <a:pPr lvl="0"/>
            <a:r>
              <a:rPr lang="nl-NL"/>
              <a:t> </a:t>
            </a:r>
          </a:p>
        </p:txBody>
      </p:sp>
    </p:spTree>
    <p:extLst>
      <p:ext uri="{BB962C8B-B14F-4D97-AF65-F5344CB8AC3E}">
        <p14:creationId xmlns:p14="http://schemas.microsoft.com/office/powerpoint/2010/main" val="2398649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kst en foto met bijschriften">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‹nr.›</a:t>
            </a:fld>
            <a:endParaRPr lang="nl-NL"/>
          </a:p>
        </p:txBody>
      </p:sp>
      <p:sp>
        <p:nvSpPr>
          <p:cNvPr id="5" name="Tijdelijke aanduiding voor tekst 4">
            <a:extLst>
              <a:ext uri="{FF2B5EF4-FFF2-40B4-BE49-F238E27FC236}">
                <a16:creationId xmlns:a16="http://schemas.microsoft.com/office/drawing/2014/main" id="{C243AC03-7531-0445-A999-A308410CF408}"/>
              </a:ext>
            </a:extLst>
          </p:cNvPr>
          <p:cNvSpPr>
            <a:spLocks noGrp="1"/>
          </p:cNvSpPr>
          <p:nvPr>
            <p:ph type="body" sz="quarter" idx="11"/>
          </p:nvPr>
        </p:nvSpPr>
        <p:spPr>
          <a:xfrm>
            <a:off x="828675" y="1676400"/>
            <a:ext cx="5129065"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16" name="Tijdelijke aanduiding voor afbeelding 15">
            <a:extLst>
              <a:ext uri="{FF2B5EF4-FFF2-40B4-BE49-F238E27FC236}">
                <a16:creationId xmlns:a16="http://schemas.microsoft.com/office/drawing/2014/main" id="{10E9DBD8-5FAD-BEDD-EAED-02803639F5D1}"/>
              </a:ext>
            </a:extLst>
          </p:cNvPr>
          <p:cNvSpPr>
            <a:spLocks noGrp="1"/>
          </p:cNvSpPr>
          <p:nvPr>
            <p:ph type="pic" sz="quarter" idx="12"/>
          </p:nvPr>
        </p:nvSpPr>
        <p:spPr>
          <a:xfrm>
            <a:off x="7416929" y="1448116"/>
            <a:ext cx="3574725" cy="2586555"/>
          </a:xfrm>
          <a:custGeom>
            <a:avLst/>
            <a:gdLst>
              <a:gd name="connsiteX0" fmla="*/ 2672461 w 4856374"/>
              <a:gd name="connsiteY0" fmla="*/ 1001 h 3377110"/>
              <a:gd name="connsiteX1" fmla="*/ 4781539 w 4856374"/>
              <a:gd name="connsiteY1" fmla="*/ 1355565 h 3377110"/>
              <a:gd name="connsiteX2" fmla="*/ 2715763 w 4856374"/>
              <a:gd name="connsiteY2" fmla="*/ 3344846 h 3377110"/>
              <a:gd name="connsiteX3" fmla="*/ 633185 w 4856374"/>
              <a:gd name="connsiteY3" fmla="*/ 3164488 h 3377110"/>
              <a:gd name="connsiteX4" fmla="*/ 1225298 w 4856374"/>
              <a:gd name="connsiteY4" fmla="*/ 408464 h 3377110"/>
              <a:gd name="connsiteX5" fmla="*/ 2672461 w 4856374"/>
              <a:gd name="connsiteY5" fmla="*/ 1001 h 3377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56374" h="3377110">
                <a:moveTo>
                  <a:pt x="2672461" y="1001"/>
                </a:moveTo>
                <a:cubicBezTo>
                  <a:pt x="3547984" y="-21878"/>
                  <a:pt x="4433345" y="345110"/>
                  <a:pt x="4781539" y="1355565"/>
                </a:cubicBezTo>
                <a:cubicBezTo>
                  <a:pt x="5246498" y="2705511"/>
                  <a:pt x="3421029" y="3556769"/>
                  <a:pt x="2715763" y="3344846"/>
                </a:cubicBezTo>
                <a:cubicBezTo>
                  <a:pt x="1603960" y="3010732"/>
                  <a:pt x="1405146" y="3642939"/>
                  <a:pt x="633185" y="3164488"/>
                </a:cubicBezTo>
                <a:cubicBezTo>
                  <a:pt x="-498092" y="2464313"/>
                  <a:pt x="1614" y="1141860"/>
                  <a:pt x="1225298" y="408464"/>
                </a:cubicBezTo>
                <a:cubicBezTo>
                  <a:pt x="1625375" y="168809"/>
                  <a:pt x="2147147" y="14729"/>
                  <a:pt x="2672461" y="1001"/>
                </a:cubicBezTo>
                <a:close/>
              </a:path>
            </a:pathLst>
          </a:custGeom>
          <a:solidFill>
            <a:schemeClr val="bg1">
              <a:lumMod val="95000"/>
            </a:schemeClr>
          </a:solidFill>
        </p:spPr>
        <p:txBody>
          <a:bodyPr wrap="square">
            <a:noAutofit/>
          </a:bodyPr>
          <a:lstStyle>
            <a:lvl1pPr marL="0" indent="0" algn="ctr">
              <a:buNone/>
              <a:defRPr/>
            </a:lvl1pPr>
          </a:lstStyle>
          <a:p>
            <a:r>
              <a:rPr lang="nl-NL"/>
              <a:t>Klik op het pictogram als u een afbeelding wilt toevoegen</a:t>
            </a:r>
          </a:p>
        </p:txBody>
      </p:sp>
      <p:sp>
        <p:nvSpPr>
          <p:cNvPr id="6" name="Tijdelijke aanduiding voor tekst 33">
            <a:extLst>
              <a:ext uri="{FF2B5EF4-FFF2-40B4-BE49-F238E27FC236}">
                <a16:creationId xmlns:a16="http://schemas.microsoft.com/office/drawing/2014/main" id="{D1898D14-F0E3-C4C6-DD11-41F8B5363DDD}"/>
              </a:ext>
            </a:extLst>
          </p:cNvPr>
          <p:cNvSpPr>
            <a:spLocks noGrp="1"/>
          </p:cNvSpPr>
          <p:nvPr>
            <p:ph type="body" sz="quarter" idx="15" hasCustomPrompt="1"/>
          </p:nvPr>
        </p:nvSpPr>
        <p:spPr>
          <a:xfrm>
            <a:off x="9356691" y="3255523"/>
            <a:ext cx="2643605" cy="1644032"/>
          </a:xfrm>
          <a:blipFill dpi="0" rotWithShape="0">
            <a:blip r:embed="rId2"/>
            <a:srcRect/>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a:t>[bijschrift]</a:t>
            </a:r>
          </a:p>
        </p:txBody>
      </p:sp>
      <p:sp>
        <p:nvSpPr>
          <p:cNvPr id="8" name="Tijdelijke aanduiding voor tekst 33">
            <a:extLst>
              <a:ext uri="{FF2B5EF4-FFF2-40B4-BE49-F238E27FC236}">
                <a16:creationId xmlns:a16="http://schemas.microsoft.com/office/drawing/2014/main" id="{1556B132-E19B-3F2B-DE7C-3EB5936CDD3C}"/>
              </a:ext>
            </a:extLst>
          </p:cNvPr>
          <p:cNvSpPr>
            <a:spLocks noGrp="1"/>
          </p:cNvSpPr>
          <p:nvPr>
            <p:ph type="body" sz="quarter" idx="16" hasCustomPrompt="1"/>
          </p:nvPr>
        </p:nvSpPr>
        <p:spPr>
          <a:xfrm>
            <a:off x="6281762" y="3230330"/>
            <a:ext cx="2854713" cy="1816991"/>
          </a:xfrm>
          <a:blipFill>
            <a:blip r:embed="rId3"/>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a:t>[bijschrift]</a:t>
            </a:r>
          </a:p>
        </p:txBody>
      </p:sp>
    </p:spTree>
    <p:extLst>
      <p:ext uri="{BB962C8B-B14F-4D97-AF65-F5344CB8AC3E}">
        <p14:creationId xmlns:p14="http://schemas.microsoft.com/office/powerpoint/2010/main" val="1787521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kst en bijschriften">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‹nr.›</a:t>
            </a:fld>
            <a:endParaRPr lang="nl-NL"/>
          </a:p>
        </p:txBody>
      </p:sp>
      <p:sp>
        <p:nvSpPr>
          <p:cNvPr id="5" name="Tijdelijke aanduiding voor tekst 4">
            <a:extLst>
              <a:ext uri="{FF2B5EF4-FFF2-40B4-BE49-F238E27FC236}">
                <a16:creationId xmlns:a16="http://schemas.microsoft.com/office/drawing/2014/main" id="{C243AC03-7531-0445-A999-A308410CF408}"/>
              </a:ext>
            </a:extLst>
          </p:cNvPr>
          <p:cNvSpPr>
            <a:spLocks noGrp="1"/>
          </p:cNvSpPr>
          <p:nvPr>
            <p:ph type="body" sz="quarter" idx="11"/>
          </p:nvPr>
        </p:nvSpPr>
        <p:spPr>
          <a:xfrm>
            <a:off x="828675" y="1676400"/>
            <a:ext cx="5129065"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tekst 33">
            <a:extLst>
              <a:ext uri="{FF2B5EF4-FFF2-40B4-BE49-F238E27FC236}">
                <a16:creationId xmlns:a16="http://schemas.microsoft.com/office/drawing/2014/main" id="{D1898D14-F0E3-C4C6-DD11-41F8B5363DDD}"/>
              </a:ext>
            </a:extLst>
          </p:cNvPr>
          <p:cNvSpPr>
            <a:spLocks noGrp="1"/>
          </p:cNvSpPr>
          <p:nvPr>
            <p:ph type="body" sz="quarter" idx="15" hasCustomPrompt="1"/>
          </p:nvPr>
        </p:nvSpPr>
        <p:spPr>
          <a:xfrm>
            <a:off x="9033056" y="3574983"/>
            <a:ext cx="2643605" cy="1644032"/>
          </a:xfrm>
          <a:blipFill dpi="0" rotWithShape="0">
            <a:blip r:embed="rId2"/>
            <a:srcRect/>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a:t>[bijschrift]</a:t>
            </a:r>
          </a:p>
        </p:txBody>
      </p:sp>
      <p:sp>
        <p:nvSpPr>
          <p:cNvPr id="8" name="Tijdelijke aanduiding voor tekst 33">
            <a:extLst>
              <a:ext uri="{FF2B5EF4-FFF2-40B4-BE49-F238E27FC236}">
                <a16:creationId xmlns:a16="http://schemas.microsoft.com/office/drawing/2014/main" id="{1556B132-E19B-3F2B-DE7C-3EB5936CDD3C}"/>
              </a:ext>
            </a:extLst>
          </p:cNvPr>
          <p:cNvSpPr>
            <a:spLocks noGrp="1"/>
          </p:cNvSpPr>
          <p:nvPr>
            <p:ph type="body" sz="quarter" idx="16" hasCustomPrompt="1"/>
          </p:nvPr>
        </p:nvSpPr>
        <p:spPr>
          <a:xfrm>
            <a:off x="6691172" y="1369397"/>
            <a:ext cx="3485624" cy="2218558"/>
          </a:xfrm>
          <a:blipFill>
            <a:blip r:embed="rId3"/>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a:t>[bijschrift]</a:t>
            </a:r>
          </a:p>
        </p:txBody>
      </p:sp>
    </p:spTree>
    <p:extLst>
      <p:ext uri="{BB962C8B-B14F-4D97-AF65-F5344CB8AC3E}">
        <p14:creationId xmlns:p14="http://schemas.microsoft.com/office/powerpoint/2010/main" val="3339922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el en paginafoto">
    <p:spTree>
      <p:nvGrpSpPr>
        <p:cNvPr id="1" name=""/>
        <p:cNvGrpSpPr/>
        <p:nvPr/>
      </p:nvGrpSpPr>
      <p:grpSpPr>
        <a:xfrm>
          <a:off x="0" y="0"/>
          <a:ext cx="0" cy="0"/>
          <a:chOff x="0" y="0"/>
          <a:chExt cx="0" cy="0"/>
        </a:xfrm>
      </p:grpSpPr>
      <p:sp>
        <p:nvSpPr>
          <p:cNvPr id="16" name="Tijdelijke aanduiding voor afbeelding 15">
            <a:extLst>
              <a:ext uri="{FF2B5EF4-FFF2-40B4-BE49-F238E27FC236}">
                <a16:creationId xmlns:a16="http://schemas.microsoft.com/office/drawing/2014/main" id="{10E9DBD8-5FAD-BEDD-EAED-02803639F5D1}"/>
              </a:ext>
            </a:extLst>
          </p:cNvPr>
          <p:cNvSpPr>
            <a:spLocks noGrp="1"/>
          </p:cNvSpPr>
          <p:nvPr>
            <p:ph type="pic" sz="quarter" idx="12"/>
          </p:nvPr>
        </p:nvSpPr>
        <p:spPr>
          <a:xfrm>
            <a:off x="0" y="1521634"/>
            <a:ext cx="12192000" cy="5336365"/>
          </a:xfrm>
          <a:prstGeom prst="rect">
            <a:avLst/>
          </a:prstGeom>
          <a:solidFill>
            <a:schemeClr val="bg1">
              <a:lumMod val="95000"/>
            </a:schemeClr>
          </a:solidFill>
        </p:spPr>
        <p:txBody>
          <a:bodyPr wrap="square">
            <a:noAutofit/>
          </a:bodyPr>
          <a:lstStyle>
            <a:lvl1pPr marL="0" indent="0" algn="ctr">
              <a:buNone/>
              <a:defRPr/>
            </a:lvl1pPr>
          </a:lstStyle>
          <a:p>
            <a:r>
              <a:rPr lang="nl-NL"/>
              <a:t>Klik op het pictogram als u een afbeelding wilt toevoegen</a:t>
            </a:r>
          </a:p>
        </p:txBody>
      </p:sp>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‹nr.›</a:t>
            </a:fld>
            <a:endParaRPr lang="nl-NL"/>
          </a:p>
        </p:txBody>
      </p:sp>
      <p:sp>
        <p:nvSpPr>
          <p:cNvPr id="8" name="Tijdelijke aanduiding voor tekst 7">
            <a:extLst>
              <a:ext uri="{FF2B5EF4-FFF2-40B4-BE49-F238E27FC236}">
                <a16:creationId xmlns:a16="http://schemas.microsoft.com/office/drawing/2014/main" id="{945DE79D-ED41-33A7-942D-B5526DFA626F}"/>
              </a:ext>
            </a:extLst>
          </p:cNvPr>
          <p:cNvSpPr>
            <a:spLocks noGrp="1"/>
          </p:cNvSpPr>
          <p:nvPr>
            <p:ph type="body" sz="quarter" idx="13" hasCustomPrompt="1"/>
          </p:nvPr>
        </p:nvSpPr>
        <p:spPr>
          <a:xfrm>
            <a:off x="9766800" y="6076800"/>
            <a:ext cx="1962000" cy="532800"/>
          </a:xfrm>
          <a:blipFill>
            <a:blip r:embed="rId2"/>
            <a:stretch>
              <a:fillRect/>
            </a:stretch>
          </a:blipFill>
        </p:spPr>
        <p:txBody>
          <a:bodyPr/>
          <a:lstStyle>
            <a:lvl1pPr marL="0" indent="0">
              <a:lnSpc>
                <a:spcPct val="0"/>
              </a:lnSpc>
              <a:buNone/>
              <a:defRPr sz="100">
                <a:solidFill>
                  <a:schemeClr val="bg1"/>
                </a:solidFill>
              </a:defRPr>
            </a:lvl1pPr>
          </a:lstStyle>
          <a:p>
            <a:pPr lvl="0"/>
            <a:r>
              <a:rPr lang="nl-NL"/>
              <a:t> </a:t>
            </a:r>
          </a:p>
        </p:txBody>
      </p:sp>
    </p:spTree>
    <p:extLst>
      <p:ext uri="{BB962C8B-B14F-4D97-AF65-F5344CB8AC3E}">
        <p14:creationId xmlns:p14="http://schemas.microsoft.com/office/powerpoint/2010/main" val="1041729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lleen titel">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FE0E5990-FFC3-472F-A20B-378EEEE339DA}"/>
              </a:ext>
            </a:extLst>
          </p:cNvPr>
          <p:cNvSpPr>
            <a:spLocks noGrp="1"/>
          </p:cNvSpPr>
          <p:nvPr>
            <p:ph type="title"/>
          </p:nvPr>
        </p:nvSpPr>
        <p:spPr/>
        <p:txBody>
          <a:bodyPr/>
          <a:lstStyle/>
          <a:p>
            <a:r>
              <a:rPr lang="nl-NL"/>
              <a:t>Klik om stijl te bewerken</a:t>
            </a:r>
          </a:p>
        </p:txBody>
      </p:sp>
      <p:sp>
        <p:nvSpPr>
          <p:cNvPr id="2" name="Tijdelijke aanduiding voor dianummer 1">
            <a:extLst>
              <a:ext uri="{FF2B5EF4-FFF2-40B4-BE49-F238E27FC236}">
                <a16:creationId xmlns:a16="http://schemas.microsoft.com/office/drawing/2014/main" id="{12FB9E7A-93C1-3BF7-5C4B-4500A8BBEABC}"/>
              </a:ext>
            </a:extLst>
          </p:cNvPr>
          <p:cNvSpPr>
            <a:spLocks noGrp="1"/>
          </p:cNvSpPr>
          <p:nvPr>
            <p:ph type="sldNum" sz="quarter" idx="10"/>
          </p:nvPr>
        </p:nvSpPr>
        <p:spPr/>
        <p:txBody>
          <a:bodyPr/>
          <a:lstStyle/>
          <a:p>
            <a:fld id="{3CB85E5D-8611-4DC1-B375-AD1E4C05477C}" type="slidenum">
              <a:rPr lang="nl-NL" smtClean="0"/>
              <a:pPr/>
              <a:t>‹nr.›</a:t>
            </a:fld>
            <a:endParaRPr lang="nl-NL"/>
          </a:p>
        </p:txBody>
      </p:sp>
    </p:spTree>
    <p:extLst>
      <p:ext uri="{BB962C8B-B14F-4D97-AF65-F5344CB8AC3E}">
        <p14:creationId xmlns:p14="http://schemas.microsoft.com/office/powerpoint/2010/main" val="22430378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ianummer 1">
            <a:extLst>
              <a:ext uri="{FF2B5EF4-FFF2-40B4-BE49-F238E27FC236}">
                <a16:creationId xmlns:a16="http://schemas.microsoft.com/office/drawing/2014/main" id="{B9353458-A4CA-5E41-33C5-00984E90C115}"/>
              </a:ext>
            </a:extLst>
          </p:cNvPr>
          <p:cNvSpPr>
            <a:spLocks noGrp="1"/>
          </p:cNvSpPr>
          <p:nvPr>
            <p:ph type="sldNum" sz="quarter" idx="10"/>
          </p:nvPr>
        </p:nvSpPr>
        <p:spPr/>
        <p:txBody>
          <a:bodyPr/>
          <a:lstStyle/>
          <a:p>
            <a:fld id="{3CB85E5D-8611-4DC1-B375-AD1E4C05477C}" type="slidenum">
              <a:rPr lang="nl-NL" smtClean="0"/>
              <a:pPr/>
              <a:t>‹nr.›</a:t>
            </a:fld>
            <a:endParaRPr lang="nl-NL"/>
          </a:p>
        </p:txBody>
      </p:sp>
    </p:spTree>
    <p:extLst>
      <p:ext uri="{BB962C8B-B14F-4D97-AF65-F5344CB8AC3E}">
        <p14:creationId xmlns:p14="http://schemas.microsoft.com/office/powerpoint/2010/main" val="702443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7A695E97-E81D-47E4-80CF-147B3DC19F54}"/>
              </a:ext>
            </a:extLst>
          </p:cNvPr>
          <p:cNvSpPr>
            <a:spLocks noGrp="1"/>
          </p:cNvSpPr>
          <p:nvPr>
            <p:ph type="title"/>
          </p:nvPr>
        </p:nvSpPr>
        <p:spPr>
          <a:xfrm>
            <a:off x="828000" y="493345"/>
            <a:ext cx="10537200" cy="677108"/>
          </a:xfrm>
          <a:prstGeom prst="rect">
            <a:avLst/>
          </a:prstGeom>
        </p:spPr>
        <p:txBody>
          <a:bodyPr vert="horz" lIns="0" tIns="0" rIns="0" bIns="0" rtlCol="0" anchor="t" anchorCtr="0">
            <a:noAutofit/>
          </a:bodyPr>
          <a:lstStyle/>
          <a:p>
            <a:r>
              <a:rPr lang="nl-NL"/>
              <a:t>Klik om stijl te bewerken</a:t>
            </a:r>
          </a:p>
        </p:txBody>
      </p:sp>
      <p:sp>
        <p:nvSpPr>
          <p:cNvPr id="6" name="Tijdelijke aanduiding voor dianummer 5">
            <a:extLst>
              <a:ext uri="{FF2B5EF4-FFF2-40B4-BE49-F238E27FC236}">
                <a16:creationId xmlns:a16="http://schemas.microsoft.com/office/drawing/2014/main" id="{B0365BCA-B91B-4871-85F3-D39D03E40777}"/>
              </a:ext>
            </a:extLst>
          </p:cNvPr>
          <p:cNvSpPr>
            <a:spLocks noGrp="1"/>
          </p:cNvSpPr>
          <p:nvPr>
            <p:ph type="sldNum" sz="quarter" idx="4"/>
          </p:nvPr>
        </p:nvSpPr>
        <p:spPr>
          <a:xfrm>
            <a:off x="828000" y="6360854"/>
            <a:ext cx="486450" cy="184666"/>
          </a:xfrm>
          <a:prstGeom prst="rect">
            <a:avLst/>
          </a:prstGeom>
        </p:spPr>
        <p:txBody>
          <a:bodyPr vert="horz" lIns="0" tIns="0" rIns="0" bIns="0" rtlCol="0" anchor="ctr">
            <a:noAutofit/>
          </a:bodyPr>
          <a:lstStyle>
            <a:lvl1pPr algn="l">
              <a:defRPr sz="1200">
                <a:solidFill>
                  <a:schemeClr val="tx2"/>
                </a:solidFill>
              </a:defRPr>
            </a:lvl1pPr>
          </a:lstStyle>
          <a:p>
            <a:fld id="{3CB85E5D-8611-4DC1-B375-AD1E4C05477C}" type="slidenum">
              <a:rPr lang="nl-NL" smtClean="0"/>
              <a:pPr/>
              <a:t>‹nr.›</a:t>
            </a:fld>
            <a:endParaRPr lang="nl-NL"/>
          </a:p>
        </p:txBody>
      </p:sp>
      <p:sp>
        <p:nvSpPr>
          <p:cNvPr id="9" name="Kleur Accent 1">
            <a:extLst>
              <a:ext uri="{FF2B5EF4-FFF2-40B4-BE49-F238E27FC236}">
                <a16:creationId xmlns:a16="http://schemas.microsoft.com/office/drawing/2014/main" id="{B804B3F4-F137-AD70-A020-74C207493D25}"/>
              </a:ext>
            </a:extLst>
          </p:cNvPr>
          <p:cNvSpPr/>
          <p:nvPr userDrawn="1"/>
        </p:nvSpPr>
        <p:spPr>
          <a:xfrm>
            <a:off x="828000" y="-509688"/>
            <a:ext cx="360000" cy="39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Kleur Accent 2">
            <a:extLst>
              <a:ext uri="{FF2B5EF4-FFF2-40B4-BE49-F238E27FC236}">
                <a16:creationId xmlns:a16="http://schemas.microsoft.com/office/drawing/2014/main" id="{DB02A57E-CE0C-99A0-EC81-BF46C87C07FD}"/>
              </a:ext>
            </a:extLst>
          </p:cNvPr>
          <p:cNvSpPr/>
          <p:nvPr userDrawn="1"/>
        </p:nvSpPr>
        <p:spPr>
          <a:xfrm>
            <a:off x="1342547" y="-509688"/>
            <a:ext cx="360000" cy="39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Kleur Accent 3">
            <a:extLst>
              <a:ext uri="{FF2B5EF4-FFF2-40B4-BE49-F238E27FC236}">
                <a16:creationId xmlns:a16="http://schemas.microsoft.com/office/drawing/2014/main" id="{36DFE53B-09D9-3B84-AF97-C3D8F7682B8C}"/>
              </a:ext>
            </a:extLst>
          </p:cNvPr>
          <p:cNvSpPr/>
          <p:nvPr userDrawn="1"/>
        </p:nvSpPr>
        <p:spPr>
          <a:xfrm>
            <a:off x="1857094" y="-509688"/>
            <a:ext cx="360000" cy="39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 name="Kleur Accent 4">
            <a:extLst>
              <a:ext uri="{FF2B5EF4-FFF2-40B4-BE49-F238E27FC236}">
                <a16:creationId xmlns:a16="http://schemas.microsoft.com/office/drawing/2014/main" id="{015CA806-7F55-B37D-FB95-88F84992CE2F}"/>
              </a:ext>
            </a:extLst>
          </p:cNvPr>
          <p:cNvSpPr/>
          <p:nvPr userDrawn="1"/>
        </p:nvSpPr>
        <p:spPr>
          <a:xfrm>
            <a:off x="2371641" y="-509688"/>
            <a:ext cx="360000" cy="39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Kleur Accent 5">
            <a:extLst>
              <a:ext uri="{FF2B5EF4-FFF2-40B4-BE49-F238E27FC236}">
                <a16:creationId xmlns:a16="http://schemas.microsoft.com/office/drawing/2014/main" id="{070DF3B3-F257-DD12-9598-3CAF5682A814}"/>
              </a:ext>
            </a:extLst>
          </p:cNvPr>
          <p:cNvSpPr/>
          <p:nvPr userDrawn="1"/>
        </p:nvSpPr>
        <p:spPr>
          <a:xfrm>
            <a:off x="2886188" y="-509688"/>
            <a:ext cx="360000" cy="39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4" name="Kleur Accent 6">
            <a:extLst>
              <a:ext uri="{FF2B5EF4-FFF2-40B4-BE49-F238E27FC236}">
                <a16:creationId xmlns:a16="http://schemas.microsoft.com/office/drawing/2014/main" id="{8DFF11EF-1A2F-98BC-12F7-AB8C82494ABC}"/>
              </a:ext>
            </a:extLst>
          </p:cNvPr>
          <p:cNvSpPr/>
          <p:nvPr userDrawn="1"/>
        </p:nvSpPr>
        <p:spPr>
          <a:xfrm>
            <a:off x="3400733" y="-509688"/>
            <a:ext cx="360000" cy="396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23" name="Golf">
            <a:extLst>
              <a:ext uri="{FF2B5EF4-FFF2-40B4-BE49-F238E27FC236}">
                <a16:creationId xmlns:a16="http://schemas.microsoft.com/office/drawing/2014/main" id="{0DA45BB9-F278-7286-A69A-2F85D294F927}"/>
              </a:ext>
            </a:extLst>
          </p:cNvPr>
          <p:cNvPicPr>
            <a:picLocks noChangeAspect="1"/>
          </p:cNvPicPr>
          <p:nvPr userDrawn="1"/>
        </p:nvPicPr>
        <p:blipFill>
          <a:blip r:embed="rId11"/>
          <a:stretch>
            <a:fillRect/>
          </a:stretch>
        </p:blipFill>
        <p:spPr>
          <a:xfrm>
            <a:off x="0" y="5059680"/>
            <a:ext cx="12192000" cy="1798320"/>
          </a:xfrm>
          <a:prstGeom prst="rect">
            <a:avLst/>
          </a:prstGeom>
        </p:spPr>
      </p:pic>
      <p:pic>
        <p:nvPicPr>
          <p:cNvPr id="25" name="Logo" descr="Afbeelding met Graphics, Lettertype, grafische vormgeving, logo&#10;&#10;Automatisch gegenereerde beschrijving">
            <a:extLst>
              <a:ext uri="{FF2B5EF4-FFF2-40B4-BE49-F238E27FC236}">
                <a16:creationId xmlns:a16="http://schemas.microsoft.com/office/drawing/2014/main" id="{82A57EE2-5450-4380-5E2A-A29E9624F02A}"/>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9766997" y="6076948"/>
            <a:ext cx="1962000" cy="531111"/>
          </a:xfrm>
          <a:prstGeom prst="rect">
            <a:avLst/>
          </a:prstGeom>
        </p:spPr>
      </p:pic>
      <p:sp>
        <p:nvSpPr>
          <p:cNvPr id="3" name="Tijdelijke aanduiding voor tekst 2">
            <a:extLst>
              <a:ext uri="{FF2B5EF4-FFF2-40B4-BE49-F238E27FC236}">
                <a16:creationId xmlns:a16="http://schemas.microsoft.com/office/drawing/2014/main" id="{B47F71B1-1C01-4998-8E45-AB4E3B69C681}"/>
              </a:ext>
            </a:extLst>
          </p:cNvPr>
          <p:cNvSpPr>
            <a:spLocks noGrp="1"/>
          </p:cNvSpPr>
          <p:nvPr>
            <p:ph type="body" idx="1"/>
          </p:nvPr>
        </p:nvSpPr>
        <p:spPr>
          <a:xfrm>
            <a:off x="828000" y="1676401"/>
            <a:ext cx="10537200" cy="4019550"/>
          </a:xfrm>
          <a:prstGeom prst="rect">
            <a:avLst/>
          </a:prstGeom>
        </p:spPr>
        <p:txBody>
          <a:bodyPr vert="horz" lIns="0" tIns="0" rIns="0" bIns="0" rtlCol="0">
            <a:no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a:p>
            <a:pPr lvl="5"/>
            <a:r>
              <a:rPr lang="nl-NL"/>
              <a:t>Zesde niveau (herhaling vanaf hier)</a:t>
            </a:r>
          </a:p>
          <a:p>
            <a:pPr lvl="6"/>
            <a:r>
              <a:rPr lang="nl-NL"/>
              <a:t>Zevende niveau</a:t>
            </a:r>
          </a:p>
          <a:p>
            <a:pPr lvl="7"/>
            <a:r>
              <a:rPr lang="nl-NL"/>
              <a:t>Achtste niveau</a:t>
            </a:r>
          </a:p>
          <a:p>
            <a:pPr lvl="8"/>
            <a:r>
              <a:rPr lang="nl-NL"/>
              <a:t>Negende niveau</a:t>
            </a:r>
          </a:p>
        </p:txBody>
      </p:sp>
      <p:sp>
        <p:nvSpPr>
          <p:cNvPr id="4" name="Kleur Accent 5">
            <a:extLst>
              <a:ext uri="{FF2B5EF4-FFF2-40B4-BE49-F238E27FC236}">
                <a16:creationId xmlns:a16="http://schemas.microsoft.com/office/drawing/2014/main" id="{A62736B3-3D32-AFFE-4A9D-A7CAC2B82076}"/>
              </a:ext>
            </a:extLst>
          </p:cNvPr>
          <p:cNvSpPr/>
          <p:nvPr userDrawn="1"/>
        </p:nvSpPr>
        <p:spPr>
          <a:xfrm>
            <a:off x="3897113" y="-509688"/>
            <a:ext cx="360000" cy="396000"/>
          </a:xfrm>
          <a:prstGeom prst="rect">
            <a:avLst/>
          </a:prstGeom>
          <a:solidFill>
            <a:srgbClr val="0D8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 name="Kleur Accent 6">
            <a:extLst>
              <a:ext uri="{FF2B5EF4-FFF2-40B4-BE49-F238E27FC236}">
                <a16:creationId xmlns:a16="http://schemas.microsoft.com/office/drawing/2014/main" id="{A6873412-999E-29C6-094B-918F56998EC9}"/>
              </a:ext>
            </a:extLst>
          </p:cNvPr>
          <p:cNvSpPr/>
          <p:nvPr userDrawn="1"/>
        </p:nvSpPr>
        <p:spPr>
          <a:xfrm>
            <a:off x="4411658" y="-509688"/>
            <a:ext cx="360000" cy="396000"/>
          </a:xfrm>
          <a:prstGeom prst="rect">
            <a:avLst/>
          </a:prstGeom>
          <a:solidFill>
            <a:srgbClr val="BF36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7800518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0" r:id="rId3"/>
    <p:sldLayoutId id="2147483667" r:id="rId4"/>
    <p:sldLayoutId id="2147483668" r:id="rId5"/>
    <p:sldLayoutId id="2147483669" r:id="rId6"/>
    <p:sldLayoutId id="2147483671" r:id="rId7"/>
    <p:sldLayoutId id="2147483654" r:id="rId8"/>
    <p:sldLayoutId id="2147483655" r:id="rId9"/>
  </p:sldLayoutIdLst>
  <p:hf hdr="0" ftr="0" dt="0"/>
  <p:txStyles>
    <p:titleStyle>
      <a:lvl1pPr algn="l" defTabSz="914400" rtl="0" eaLnBrk="1" latinLnBrk="0" hangingPunct="1">
        <a:lnSpc>
          <a:spcPct val="100000"/>
        </a:lnSpc>
        <a:spcBef>
          <a:spcPct val="0"/>
        </a:spcBef>
        <a:buNone/>
        <a:defRPr sz="4000" kern="1200">
          <a:solidFill>
            <a:schemeClr val="tx1"/>
          </a:solidFill>
          <a:latin typeface="+mj-lt"/>
          <a:ea typeface="+mj-ea"/>
          <a:cs typeface="+mj-cs"/>
        </a:defRPr>
      </a:lvl1pPr>
    </p:titleStyle>
    <p:bodyStyle>
      <a:lvl1pPr marL="270000" indent="-270000" algn="l" defTabSz="914400" rtl="0" eaLnBrk="1" latinLnBrk="0" hangingPunct="1">
        <a:lnSpc>
          <a:spcPct val="100000"/>
        </a:lnSpc>
        <a:spcBef>
          <a:spcPts val="1000"/>
        </a:spcBef>
        <a:buClr>
          <a:schemeClr val="accent3"/>
        </a:buClr>
        <a:buSzPct val="120000"/>
        <a:buFont typeface="Arial" panose="020B0604020202020204" pitchFamily="34" charset="0"/>
        <a:buChar char="•"/>
        <a:defRPr sz="2000" kern="1200">
          <a:solidFill>
            <a:schemeClr val="tx1"/>
          </a:solidFill>
          <a:latin typeface="+mn-lt"/>
          <a:ea typeface="+mn-ea"/>
          <a:cs typeface="+mn-cs"/>
        </a:defRPr>
      </a:lvl1pPr>
      <a:lvl2pPr marL="540000" indent="-270000" algn="l" defTabSz="914400" rtl="0" eaLnBrk="1" latinLnBrk="0" hangingPunct="1">
        <a:lnSpc>
          <a:spcPct val="100000"/>
        </a:lnSpc>
        <a:spcBef>
          <a:spcPts val="1000"/>
        </a:spcBef>
        <a:buClr>
          <a:schemeClr val="accent3"/>
        </a:buClr>
        <a:buFont typeface="Ubuntu" panose="020B0504030602030204" pitchFamily="34" charset="0"/>
        <a:buChar char="–"/>
        <a:defRPr sz="2000" kern="1200">
          <a:solidFill>
            <a:schemeClr val="tx1"/>
          </a:solidFill>
          <a:latin typeface="+mn-lt"/>
          <a:ea typeface="+mn-ea"/>
          <a:cs typeface="+mn-cs"/>
        </a:defRPr>
      </a:lvl2pPr>
      <a:lvl3pPr marL="810000" indent="-270000" algn="l" defTabSz="914400" rtl="0" eaLnBrk="1" latinLnBrk="0" hangingPunct="1">
        <a:lnSpc>
          <a:spcPct val="100000"/>
        </a:lnSpc>
        <a:spcBef>
          <a:spcPts val="1000"/>
        </a:spcBef>
        <a:buClr>
          <a:schemeClr val="accent3"/>
        </a:buClr>
        <a:buFont typeface="Arial" panose="020B0604020202020204" pitchFamily="34" charset="0"/>
        <a:buChar char="•"/>
        <a:defRPr sz="2000" kern="1200">
          <a:solidFill>
            <a:schemeClr val="tx1"/>
          </a:solidFill>
          <a:latin typeface="+mn-lt"/>
          <a:ea typeface="+mn-ea"/>
          <a:cs typeface="+mn-cs"/>
        </a:defRPr>
      </a:lvl3pPr>
      <a:lvl4pPr marL="0" indent="0" algn="l" defTabSz="914400" rtl="0" eaLnBrk="1" latinLnBrk="0" hangingPunct="1">
        <a:lnSpc>
          <a:spcPct val="100000"/>
        </a:lnSpc>
        <a:spcBef>
          <a:spcPts val="1000"/>
        </a:spcBef>
        <a:buClr>
          <a:schemeClr val="bg1"/>
        </a:buClr>
        <a:buSzPct val="25000"/>
        <a:buFont typeface="Calibri" panose="020F0502020204030204" pitchFamily="34" charset="0"/>
        <a:buChar char="'"/>
        <a:defRPr sz="2000" kern="1200">
          <a:solidFill>
            <a:schemeClr val="tx1"/>
          </a:solidFill>
          <a:latin typeface="+mn-lt"/>
          <a:ea typeface="+mn-ea"/>
          <a:cs typeface="+mn-cs"/>
        </a:defRPr>
      </a:lvl4pPr>
      <a:lvl5pPr marL="0" indent="0" algn="l" defTabSz="914400" rtl="0" eaLnBrk="1" latinLnBrk="0" hangingPunct="1">
        <a:lnSpc>
          <a:spcPct val="100000"/>
        </a:lnSpc>
        <a:spcBef>
          <a:spcPts val="1000"/>
        </a:spcBef>
        <a:buClr>
          <a:schemeClr val="bg1"/>
        </a:buClr>
        <a:buSzPct val="25000"/>
        <a:buFont typeface="Calibri" panose="020F0502020204030204" pitchFamily="34" charset="0"/>
        <a:buChar char="'"/>
        <a:defRPr sz="2800" b="0" kern="1200">
          <a:solidFill>
            <a:schemeClr val="tx2"/>
          </a:solidFill>
          <a:latin typeface="+mn-lt"/>
          <a:ea typeface="+mn-ea"/>
          <a:cs typeface="+mn-cs"/>
        </a:defRPr>
      </a:lvl5pPr>
      <a:lvl6pPr marL="270000" indent="-270000" algn="l" defTabSz="914400" rtl="0" eaLnBrk="1" latinLnBrk="0" hangingPunct="1">
        <a:lnSpc>
          <a:spcPct val="100000"/>
        </a:lnSpc>
        <a:spcBef>
          <a:spcPts val="1000"/>
        </a:spcBef>
        <a:buClr>
          <a:schemeClr val="accent3"/>
        </a:buClr>
        <a:buSzPct val="120000"/>
        <a:buFont typeface="Arial" panose="020B0604020202020204" pitchFamily="34" charset="0"/>
        <a:buChar char="•"/>
        <a:defRPr sz="2000" kern="1200">
          <a:solidFill>
            <a:schemeClr val="tx1"/>
          </a:solidFill>
          <a:latin typeface="+mn-lt"/>
          <a:ea typeface="+mn-ea"/>
          <a:cs typeface="+mn-cs"/>
        </a:defRPr>
      </a:lvl6pPr>
      <a:lvl7pPr marL="540000" indent="-270000" algn="l" defTabSz="914400" rtl="0" eaLnBrk="1" latinLnBrk="0" hangingPunct="1">
        <a:lnSpc>
          <a:spcPct val="100000"/>
        </a:lnSpc>
        <a:spcBef>
          <a:spcPts val="1000"/>
        </a:spcBef>
        <a:buClr>
          <a:schemeClr val="accent3"/>
        </a:buClr>
        <a:buFont typeface="Ubuntu" panose="020B0504030602030204" pitchFamily="34" charset="0"/>
        <a:buChar char="–"/>
        <a:defRPr sz="2000" kern="1200">
          <a:solidFill>
            <a:schemeClr val="tx1"/>
          </a:solidFill>
          <a:latin typeface="+mn-lt"/>
          <a:ea typeface="+mn-ea"/>
          <a:cs typeface="+mn-cs"/>
        </a:defRPr>
      </a:lvl7pPr>
      <a:lvl8pPr marL="810000" indent="-270000" algn="l" defTabSz="914400" rtl="0" eaLnBrk="1" latinLnBrk="0" hangingPunct="1">
        <a:lnSpc>
          <a:spcPct val="100000"/>
        </a:lnSpc>
        <a:spcBef>
          <a:spcPts val="1000"/>
        </a:spcBef>
        <a:buClr>
          <a:schemeClr val="accent3"/>
        </a:buClr>
        <a:buFont typeface="Arial" panose="020B0604020202020204" pitchFamily="34" charset="0"/>
        <a:buChar char="•"/>
        <a:defRPr sz="2000" kern="1200">
          <a:solidFill>
            <a:schemeClr val="tx1"/>
          </a:solidFill>
          <a:latin typeface="+mn-lt"/>
          <a:ea typeface="+mn-ea"/>
          <a:cs typeface="+mn-cs"/>
        </a:defRPr>
      </a:lvl8pPr>
      <a:lvl9pPr marL="0" indent="0" algn="l" defTabSz="914400" rtl="0" eaLnBrk="1" latinLnBrk="0" hangingPunct="1">
        <a:lnSpc>
          <a:spcPct val="100000"/>
        </a:lnSpc>
        <a:spcBef>
          <a:spcPts val="1000"/>
        </a:spcBef>
        <a:buClr>
          <a:schemeClr val="bg1"/>
        </a:buClr>
        <a:buSzPct val="25000"/>
        <a:buFont typeface="Calibri" panose="020F050202020403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104"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Kleur Accent 1">
            <a:extLst>
              <a:ext uri="{FF2B5EF4-FFF2-40B4-BE49-F238E27FC236}">
                <a16:creationId xmlns:a16="http://schemas.microsoft.com/office/drawing/2014/main" id="{120AE0B3-A516-880D-C4AC-123221929866}"/>
              </a:ext>
            </a:extLst>
          </p:cNvPr>
          <p:cNvSpPr/>
          <p:nvPr userDrawn="1"/>
        </p:nvSpPr>
        <p:spPr>
          <a:xfrm>
            <a:off x="828000" y="-509688"/>
            <a:ext cx="360000" cy="39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Kleur Accent 2">
            <a:extLst>
              <a:ext uri="{FF2B5EF4-FFF2-40B4-BE49-F238E27FC236}">
                <a16:creationId xmlns:a16="http://schemas.microsoft.com/office/drawing/2014/main" id="{70B769F4-6037-A4D8-48FB-FC98954BDC6E}"/>
              </a:ext>
            </a:extLst>
          </p:cNvPr>
          <p:cNvSpPr/>
          <p:nvPr userDrawn="1"/>
        </p:nvSpPr>
        <p:spPr>
          <a:xfrm>
            <a:off x="1342547" y="-509688"/>
            <a:ext cx="360000" cy="39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 name="Kleur Accent 3">
            <a:extLst>
              <a:ext uri="{FF2B5EF4-FFF2-40B4-BE49-F238E27FC236}">
                <a16:creationId xmlns:a16="http://schemas.microsoft.com/office/drawing/2014/main" id="{8812AB43-F6E3-5E4C-D9FC-3DEF6310158B}"/>
              </a:ext>
            </a:extLst>
          </p:cNvPr>
          <p:cNvSpPr/>
          <p:nvPr userDrawn="1"/>
        </p:nvSpPr>
        <p:spPr>
          <a:xfrm>
            <a:off x="1857094" y="-509688"/>
            <a:ext cx="360000" cy="39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Kleur Accent 4">
            <a:extLst>
              <a:ext uri="{FF2B5EF4-FFF2-40B4-BE49-F238E27FC236}">
                <a16:creationId xmlns:a16="http://schemas.microsoft.com/office/drawing/2014/main" id="{7BB8367E-ADF1-7151-428F-0761FDEF812C}"/>
              </a:ext>
            </a:extLst>
          </p:cNvPr>
          <p:cNvSpPr/>
          <p:nvPr userDrawn="1"/>
        </p:nvSpPr>
        <p:spPr>
          <a:xfrm>
            <a:off x="2371641" y="-509688"/>
            <a:ext cx="360000" cy="39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4" name="Kleur Accent 5">
            <a:extLst>
              <a:ext uri="{FF2B5EF4-FFF2-40B4-BE49-F238E27FC236}">
                <a16:creationId xmlns:a16="http://schemas.microsoft.com/office/drawing/2014/main" id="{46332D30-8612-E900-D6C8-02666C38C0B3}"/>
              </a:ext>
            </a:extLst>
          </p:cNvPr>
          <p:cNvSpPr/>
          <p:nvPr userDrawn="1"/>
        </p:nvSpPr>
        <p:spPr>
          <a:xfrm>
            <a:off x="2886188" y="-509688"/>
            <a:ext cx="360000" cy="39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5" name="Kleur Accent 6">
            <a:extLst>
              <a:ext uri="{FF2B5EF4-FFF2-40B4-BE49-F238E27FC236}">
                <a16:creationId xmlns:a16="http://schemas.microsoft.com/office/drawing/2014/main" id="{4033C1B4-6B0E-B7C3-68AE-8E8B9D50672D}"/>
              </a:ext>
            </a:extLst>
          </p:cNvPr>
          <p:cNvSpPr/>
          <p:nvPr userDrawn="1"/>
        </p:nvSpPr>
        <p:spPr>
          <a:xfrm>
            <a:off x="3400733" y="-509688"/>
            <a:ext cx="360000" cy="396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6" name="Kleur Accent 5">
            <a:extLst>
              <a:ext uri="{FF2B5EF4-FFF2-40B4-BE49-F238E27FC236}">
                <a16:creationId xmlns:a16="http://schemas.microsoft.com/office/drawing/2014/main" id="{F0270EC4-2285-87D0-F7C3-A793BD73A308}"/>
              </a:ext>
            </a:extLst>
          </p:cNvPr>
          <p:cNvSpPr/>
          <p:nvPr userDrawn="1"/>
        </p:nvSpPr>
        <p:spPr>
          <a:xfrm>
            <a:off x="3897113" y="-509688"/>
            <a:ext cx="360000" cy="396000"/>
          </a:xfrm>
          <a:prstGeom prst="rect">
            <a:avLst/>
          </a:prstGeom>
          <a:solidFill>
            <a:srgbClr val="0D8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7" name="Kleur Accent 6">
            <a:extLst>
              <a:ext uri="{FF2B5EF4-FFF2-40B4-BE49-F238E27FC236}">
                <a16:creationId xmlns:a16="http://schemas.microsoft.com/office/drawing/2014/main" id="{CF26B7DC-8974-97EC-5A84-EFF07FB6B314}"/>
              </a:ext>
            </a:extLst>
          </p:cNvPr>
          <p:cNvSpPr/>
          <p:nvPr userDrawn="1"/>
        </p:nvSpPr>
        <p:spPr>
          <a:xfrm>
            <a:off x="4411658" y="-509688"/>
            <a:ext cx="360000" cy="396000"/>
          </a:xfrm>
          <a:prstGeom prst="rect">
            <a:avLst/>
          </a:prstGeom>
          <a:solidFill>
            <a:srgbClr val="BF36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2688335062"/>
      </p:ext>
    </p:extLst>
  </p:cSld>
  <p:clrMap bg1="lt1" tx1="dk1" bg2="lt2" tx2="dk2" accent1="accent1" accent2="accent2" accent3="accent3" accent4="accent4" accent5="accent5" accent6="accent6" hlink="hlink" folHlink="folHlink"/>
  <p:sldLayoutIdLst>
    <p:sldLayoutId id="2147483666" r:id="rId1"/>
  </p:sldLayoutIdLst>
  <p:hf hdr="0" ftr="0" dt="0"/>
  <p:txStyles>
    <p:titleStyle>
      <a:lvl1pPr algn="l" defTabSz="914400" rtl="0" eaLnBrk="1" latinLnBrk="0" hangingPunct="1">
        <a:lnSpc>
          <a:spcPct val="100000"/>
        </a:lnSpc>
        <a:spcBef>
          <a:spcPct val="0"/>
        </a:spcBef>
        <a:buNone/>
        <a:defRPr sz="4400" kern="1200">
          <a:solidFill>
            <a:schemeClr val="tx2"/>
          </a:solidFill>
          <a:latin typeface="+mj-lt"/>
          <a:ea typeface="+mj-ea"/>
          <a:cs typeface="+mj-cs"/>
        </a:defRPr>
      </a:lvl1pPr>
    </p:titleStyle>
    <p:bodyStyle>
      <a:lvl1pPr marL="360000" indent="-36000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1pPr>
      <a:lvl2pPr marL="72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2pPr>
      <a:lvl3pPr marL="108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3pPr>
      <a:lvl4pPr marL="0" indent="0" algn="l" defTabSz="914400" rtl="0" eaLnBrk="1" latinLnBrk="0" hangingPunct="1">
        <a:lnSpc>
          <a:spcPct val="100000"/>
        </a:lnSpc>
        <a:spcBef>
          <a:spcPts val="0"/>
        </a:spcBef>
        <a:buClr>
          <a:schemeClr val="bg1"/>
        </a:buClr>
        <a:buSzPct val="25000"/>
        <a:buFont typeface="Calibri" panose="020F0502020204030204" pitchFamily="34" charset="0"/>
        <a:buChar char="'"/>
        <a:defRPr sz="1800" kern="1200">
          <a:solidFill>
            <a:schemeClr val="tx1"/>
          </a:solidFill>
          <a:latin typeface="+mn-lt"/>
          <a:ea typeface="+mn-ea"/>
          <a:cs typeface="+mn-cs"/>
        </a:defRPr>
      </a:lvl4pPr>
      <a:lvl5pPr marL="0" indent="0" algn="l" defTabSz="914400" rtl="0" eaLnBrk="1" latinLnBrk="0" hangingPunct="1">
        <a:lnSpc>
          <a:spcPct val="100000"/>
        </a:lnSpc>
        <a:spcBef>
          <a:spcPts val="0"/>
        </a:spcBef>
        <a:buClr>
          <a:schemeClr val="bg1"/>
        </a:buClr>
        <a:buSzPct val="25000"/>
        <a:buFont typeface="Calibri" panose="020F0502020204030204" pitchFamily="34" charset="0"/>
        <a:buChar char="'"/>
        <a:defRPr sz="1800" b="0" kern="1200">
          <a:solidFill>
            <a:schemeClr val="tx2"/>
          </a:solidFill>
          <a:latin typeface="+mn-lt"/>
          <a:ea typeface="+mn-ea"/>
          <a:cs typeface="+mn-cs"/>
        </a:defRPr>
      </a:lvl5pPr>
      <a:lvl6pPr marL="360000" indent="-36000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6pPr>
      <a:lvl7pPr marL="72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7pPr>
      <a:lvl8pPr marL="108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8pPr>
      <a:lvl9pPr marL="0" indent="0" algn="l" defTabSz="914400" rtl="0" eaLnBrk="1" latinLnBrk="0" hangingPunct="1">
        <a:lnSpc>
          <a:spcPct val="100000"/>
        </a:lnSpc>
        <a:spcBef>
          <a:spcPts val="0"/>
        </a:spcBef>
        <a:buClr>
          <a:schemeClr val="bg1"/>
        </a:buClr>
        <a:buSzPct val="25000"/>
        <a:buFont typeface="Calibri" panose="020F050202020403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d2vs36cx04qmpo.cloudfront.net/files/Documenten-en-reglementen-CDA/CDA-Verkiezingsprogramma-TK2025-Digitaal-DEFINHOUD.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B14C8806-1A14-AA6F-04ED-C123F38A2020}"/>
              </a:ext>
            </a:extLst>
          </p:cNvPr>
          <p:cNvSpPr>
            <a:spLocks noGrp="1"/>
          </p:cNvSpPr>
          <p:nvPr>
            <p:ph type="ctrTitle"/>
          </p:nvPr>
        </p:nvSpPr>
        <p:spPr>
          <a:xfrm>
            <a:off x="7496071" y="385441"/>
            <a:ext cx="3867930" cy="738664"/>
          </a:xfrm>
        </p:spPr>
        <p:txBody>
          <a:bodyPr/>
          <a:lstStyle/>
          <a:p>
            <a:r>
              <a:rPr lang="nl-NL" b="1">
                <a:latin typeface="Ubuntu" panose="020B0504030602030204" pitchFamily="34" charset="0"/>
              </a:rPr>
              <a:t>Standpunten</a:t>
            </a:r>
            <a:endParaRPr lang="nl-NL" b="1">
              <a:effectLst/>
              <a:latin typeface="Ubuntu" panose="020B0504030602030204" pitchFamily="34" charset="0"/>
            </a:endParaRPr>
          </a:p>
        </p:txBody>
      </p:sp>
      <p:sp>
        <p:nvSpPr>
          <p:cNvPr id="6" name="Tijdelijke aanduiding voor dianummer 5">
            <a:extLst>
              <a:ext uri="{FF2B5EF4-FFF2-40B4-BE49-F238E27FC236}">
                <a16:creationId xmlns:a16="http://schemas.microsoft.com/office/drawing/2014/main" id="{FC9A6816-9239-40C1-96A3-62F9BC333684}"/>
              </a:ext>
            </a:extLst>
          </p:cNvPr>
          <p:cNvSpPr>
            <a:spLocks noGrp="1"/>
          </p:cNvSpPr>
          <p:nvPr>
            <p:ph type="sldNum" sz="quarter" idx="12"/>
          </p:nvPr>
        </p:nvSpPr>
        <p:spPr>
          <a:xfrm>
            <a:off x="-180000" y="6674400"/>
            <a:ext cx="180000" cy="183600"/>
          </a:xfrm>
        </p:spPr>
        <p:txBody>
          <a:bodyPr/>
          <a:lstStyle/>
          <a:p>
            <a:fld id="{B8626174-7854-4699-ADD6-1A80D8049B55}" type="slidenum">
              <a:rPr lang="nl-NL" smtClean="0"/>
              <a:pPr/>
              <a:t>1</a:t>
            </a:fld>
            <a:endParaRPr lang="nl-NL"/>
          </a:p>
        </p:txBody>
      </p:sp>
      <p:pic>
        <p:nvPicPr>
          <p:cNvPr id="9" name="Afbeelding 8">
            <a:extLst>
              <a:ext uri="{FF2B5EF4-FFF2-40B4-BE49-F238E27FC236}">
                <a16:creationId xmlns:a16="http://schemas.microsoft.com/office/drawing/2014/main" id="{55D57087-0517-3086-0AAA-3489326BA22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974690" y="470877"/>
            <a:ext cx="3822421" cy="5383691"/>
          </a:xfrm>
          <a:prstGeom prst="rect">
            <a:avLst/>
          </a:prstGeom>
          <a:effectLst>
            <a:outerShdw blurRad="392162" dist="38100" dir="2700000" sx="104237" sy="104237" algn="tl" rotWithShape="0">
              <a:prstClr val="black">
                <a:alpha val="40000"/>
              </a:prstClr>
            </a:outerShdw>
          </a:effectLst>
        </p:spPr>
      </p:pic>
      <p:pic>
        <p:nvPicPr>
          <p:cNvPr id="36" name="Afbeelding 35">
            <a:extLst>
              <a:ext uri="{FF2B5EF4-FFF2-40B4-BE49-F238E27FC236}">
                <a16:creationId xmlns:a16="http://schemas.microsoft.com/office/drawing/2014/main" id="{BC40FF30-7D1E-E570-C777-7918BF3990C5}"/>
              </a:ext>
            </a:extLst>
          </p:cNvPr>
          <p:cNvPicPr>
            <a:picLocks noChangeAspect="1"/>
          </p:cNvPicPr>
          <p:nvPr/>
        </p:nvPicPr>
        <p:blipFill>
          <a:blip r:embed="rId3"/>
          <a:stretch>
            <a:fillRect/>
          </a:stretch>
        </p:blipFill>
        <p:spPr>
          <a:xfrm>
            <a:off x="7771062" y="2103965"/>
            <a:ext cx="1875367" cy="1875367"/>
          </a:xfrm>
          <a:prstGeom prst="rect">
            <a:avLst/>
          </a:prstGeom>
        </p:spPr>
      </p:pic>
    </p:spTree>
    <p:extLst>
      <p:ext uri="{BB962C8B-B14F-4D97-AF65-F5344CB8AC3E}">
        <p14:creationId xmlns:p14="http://schemas.microsoft.com/office/powerpoint/2010/main" val="7789371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3310D260-27B4-818A-5642-C847AA4B43CB}"/>
              </a:ext>
            </a:extLst>
          </p:cNvPr>
          <p:cNvSpPr>
            <a:spLocks noGrp="1"/>
          </p:cNvSpPr>
          <p:nvPr>
            <p:ph idx="1"/>
          </p:nvPr>
        </p:nvSpPr>
        <p:spPr/>
        <p:txBody>
          <a:bodyPr/>
          <a:lstStyle/>
          <a:p>
            <a:r>
              <a:rPr lang="nl-NL" dirty="0"/>
              <a:t>Zorginnovaties – mede op basis van succesvolle pilots – willen we snel en breed toepassen, door waar nodig wetgeving aan te passen en samenwerking tussen zorginstellingen, verzekeraars, gemeenten en innovatieve ecosystemen af te dwingen.</a:t>
            </a:r>
          </a:p>
          <a:p>
            <a:r>
              <a:rPr lang="nl-NL" dirty="0"/>
              <a:t>We willen een Nationaal Zorgplatform oprichten om </a:t>
            </a:r>
            <a:r>
              <a:rPr lang="nl-NL" dirty="0" err="1"/>
              <a:t>datagestuurd</a:t>
            </a:r>
            <a:r>
              <a:rPr lang="nl-NL" dirty="0"/>
              <a:t> werken in de zorg te bevorderen. We willen een digitale infrastructuur met open standaarden en afdwingbare afspraken.</a:t>
            </a:r>
          </a:p>
          <a:p>
            <a:r>
              <a:rPr lang="nl-NL" dirty="0"/>
              <a:t>We geven ruimte voor het ontwikkelen van zorginnovaties binnen een regelarme omgeving. Op die manier kunnen vernieuwingen eenvoudiger worden doorgevoerd. Het wordt makkelijker om goede pilot-initiatieven landelijk uit te rollen.</a:t>
            </a:r>
          </a:p>
        </p:txBody>
      </p:sp>
      <p:sp>
        <p:nvSpPr>
          <p:cNvPr id="3" name="Titel 2">
            <a:extLst>
              <a:ext uri="{FF2B5EF4-FFF2-40B4-BE49-F238E27FC236}">
                <a16:creationId xmlns:a16="http://schemas.microsoft.com/office/drawing/2014/main" id="{BD6C5FEC-F660-DFB1-056E-D99341F579B5}"/>
              </a:ext>
            </a:extLst>
          </p:cNvPr>
          <p:cNvSpPr>
            <a:spLocks noGrp="1"/>
          </p:cNvSpPr>
          <p:nvPr>
            <p:ph type="title"/>
          </p:nvPr>
        </p:nvSpPr>
        <p:spPr/>
        <p:txBody>
          <a:bodyPr/>
          <a:lstStyle/>
          <a:p>
            <a:r>
              <a:rPr lang="nl-NL"/>
              <a:t>Digitalisering en innovatie</a:t>
            </a:r>
            <a:br>
              <a:rPr lang="nl-NL"/>
            </a:br>
            <a:endParaRPr lang="nl-NL"/>
          </a:p>
        </p:txBody>
      </p:sp>
      <p:sp>
        <p:nvSpPr>
          <p:cNvPr id="4" name="Tijdelijke aanduiding voor dianummer 3">
            <a:extLst>
              <a:ext uri="{FF2B5EF4-FFF2-40B4-BE49-F238E27FC236}">
                <a16:creationId xmlns:a16="http://schemas.microsoft.com/office/drawing/2014/main" id="{E686E93A-2474-3644-9ECE-3B82CA20AE37}"/>
              </a:ext>
            </a:extLst>
          </p:cNvPr>
          <p:cNvSpPr>
            <a:spLocks noGrp="1"/>
          </p:cNvSpPr>
          <p:nvPr>
            <p:ph type="sldNum" sz="quarter" idx="10"/>
          </p:nvPr>
        </p:nvSpPr>
        <p:spPr/>
        <p:txBody>
          <a:bodyPr/>
          <a:lstStyle/>
          <a:p>
            <a:fld id="{3CB85E5D-8611-4DC1-B375-AD1E4C05477C}" type="slidenum">
              <a:rPr lang="nl-NL" smtClean="0"/>
              <a:pPr/>
              <a:t>10</a:t>
            </a:fld>
            <a:endParaRPr lang="nl-NL"/>
          </a:p>
        </p:txBody>
      </p:sp>
    </p:spTree>
    <p:extLst>
      <p:ext uri="{BB962C8B-B14F-4D97-AF65-F5344CB8AC3E}">
        <p14:creationId xmlns:p14="http://schemas.microsoft.com/office/powerpoint/2010/main" val="40827026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5FA1FE3-B077-0D64-FC68-ED48E167E782}"/>
              </a:ext>
            </a:extLst>
          </p:cNvPr>
          <p:cNvSpPr>
            <a:spLocks noGrp="1"/>
          </p:cNvSpPr>
          <p:nvPr>
            <p:ph idx="1"/>
          </p:nvPr>
        </p:nvSpPr>
        <p:spPr/>
        <p:txBody>
          <a:bodyPr/>
          <a:lstStyle/>
          <a:p>
            <a:r>
              <a:rPr lang="nl-NL" dirty="0"/>
              <a:t>Preventie is meer dan leefstijl. Het is ook investeren in welzijn en bestaanszekerheid. Om de baten van preventie goed te kunnen berekenen, ontwikkelen we een investeringsmodel waarin ook gekeken wordt naar de verschillende zorgwetten en de effecten op andere beleidsterreinen.</a:t>
            </a:r>
          </a:p>
          <a:p>
            <a:r>
              <a:rPr lang="nl-NL" dirty="0"/>
              <a:t>We willen een hogere vaccinatiegraad onder kinderen en jongeren door in te zetten op een effectieve, wijkgerichte aanpak.</a:t>
            </a:r>
          </a:p>
          <a:p>
            <a:r>
              <a:rPr lang="nl-NL" dirty="0"/>
              <a:t>We vragen de Staatscommissie Zorg te kijken naar hoe preventieve zorg en welzijn structureel gefinancierd kunnen worden, waardoor minder curatieve zorg nodig is.</a:t>
            </a:r>
          </a:p>
        </p:txBody>
      </p:sp>
      <p:sp>
        <p:nvSpPr>
          <p:cNvPr id="3" name="Titel 2">
            <a:extLst>
              <a:ext uri="{FF2B5EF4-FFF2-40B4-BE49-F238E27FC236}">
                <a16:creationId xmlns:a16="http://schemas.microsoft.com/office/drawing/2014/main" id="{D0AD56F6-86CC-74C1-43BF-918A72CB0BC0}"/>
              </a:ext>
            </a:extLst>
          </p:cNvPr>
          <p:cNvSpPr>
            <a:spLocks noGrp="1"/>
          </p:cNvSpPr>
          <p:nvPr>
            <p:ph type="title"/>
          </p:nvPr>
        </p:nvSpPr>
        <p:spPr/>
        <p:txBody>
          <a:bodyPr/>
          <a:lstStyle/>
          <a:p>
            <a:r>
              <a:rPr lang="nl-NL"/>
              <a:t>Preventie</a:t>
            </a:r>
            <a:br>
              <a:rPr lang="nl-NL"/>
            </a:br>
            <a:endParaRPr lang="nl-NL"/>
          </a:p>
        </p:txBody>
      </p:sp>
      <p:sp>
        <p:nvSpPr>
          <p:cNvPr id="4" name="Tijdelijke aanduiding voor dianummer 3">
            <a:extLst>
              <a:ext uri="{FF2B5EF4-FFF2-40B4-BE49-F238E27FC236}">
                <a16:creationId xmlns:a16="http://schemas.microsoft.com/office/drawing/2014/main" id="{F549BB60-4B0E-0113-08AE-06AA369B37D7}"/>
              </a:ext>
            </a:extLst>
          </p:cNvPr>
          <p:cNvSpPr>
            <a:spLocks noGrp="1"/>
          </p:cNvSpPr>
          <p:nvPr>
            <p:ph type="sldNum" sz="quarter" idx="10"/>
          </p:nvPr>
        </p:nvSpPr>
        <p:spPr/>
        <p:txBody>
          <a:bodyPr/>
          <a:lstStyle/>
          <a:p>
            <a:fld id="{3CB85E5D-8611-4DC1-B375-AD1E4C05477C}" type="slidenum">
              <a:rPr lang="nl-NL" smtClean="0"/>
              <a:pPr/>
              <a:t>11</a:t>
            </a:fld>
            <a:endParaRPr lang="nl-NL"/>
          </a:p>
        </p:txBody>
      </p:sp>
    </p:spTree>
    <p:extLst>
      <p:ext uri="{BB962C8B-B14F-4D97-AF65-F5344CB8AC3E}">
        <p14:creationId xmlns:p14="http://schemas.microsoft.com/office/powerpoint/2010/main" val="40726541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4D0014A3-41BA-CA26-8431-14B407AA6258}"/>
              </a:ext>
            </a:extLst>
          </p:cNvPr>
          <p:cNvSpPr>
            <a:spLocks noGrp="1"/>
          </p:cNvSpPr>
          <p:nvPr>
            <p:ph idx="1"/>
          </p:nvPr>
        </p:nvSpPr>
        <p:spPr/>
        <p:txBody>
          <a:bodyPr/>
          <a:lstStyle/>
          <a:p>
            <a:r>
              <a:rPr lang="nl-NL" dirty="0"/>
              <a:t>We vragen de Staatscommissie Zorg te </a:t>
            </a:r>
            <a:r>
              <a:rPr lang="nl-NL"/>
              <a:t>kijken naar de </a:t>
            </a:r>
            <a:r>
              <a:rPr lang="nl-NL" dirty="0"/>
              <a:t>effecten van en balans tussen marktwerking en </a:t>
            </a:r>
            <a:r>
              <a:rPr lang="nl-NL"/>
              <a:t>publieke sturing.</a:t>
            </a:r>
            <a:endParaRPr lang="nl-NL" dirty="0"/>
          </a:p>
        </p:txBody>
      </p:sp>
      <p:sp>
        <p:nvSpPr>
          <p:cNvPr id="3" name="Titel 2">
            <a:extLst>
              <a:ext uri="{FF2B5EF4-FFF2-40B4-BE49-F238E27FC236}">
                <a16:creationId xmlns:a16="http://schemas.microsoft.com/office/drawing/2014/main" id="{1415BCD6-F0D2-16ED-F601-FE3D48550AC7}"/>
              </a:ext>
            </a:extLst>
          </p:cNvPr>
          <p:cNvSpPr>
            <a:spLocks noGrp="1"/>
          </p:cNvSpPr>
          <p:nvPr>
            <p:ph type="title"/>
          </p:nvPr>
        </p:nvSpPr>
        <p:spPr/>
        <p:txBody>
          <a:bodyPr/>
          <a:lstStyle/>
          <a:p>
            <a:r>
              <a:rPr lang="nl-NL" dirty="0"/>
              <a:t>Marktwerking in de zorg</a:t>
            </a:r>
          </a:p>
        </p:txBody>
      </p:sp>
      <p:sp>
        <p:nvSpPr>
          <p:cNvPr id="4" name="Tijdelijke aanduiding voor dianummer 3">
            <a:extLst>
              <a:ext uri="{FF2B5EF4-FFF2-40B4-BE49-F238E27FC236}">
                <a16:creationId xmlns:a16="http://schemas.microsoft.com/office/drawing/2014/main" id="{A96355BC-A58A-8C5D-A472-0E33972D8C84}"/>
              </a:ext>
            </a:extLst>
          </p:cNvPr>
          <p:cNvSpPr>
            <a:spLocks noGrp="1"/>
          </p:cNvSpPr>
          <p:nvPr>
            <p:ph type="sldNum" sz="quarter" idx="10"/>
          </p:nvPr>
        </p:nvSpPr>
        <p:spPr/>
        <p:txBody>
          <a:bodyPr/>
          <a:lstStyle/>
          <a:p>
            <a:fld id="{3CB85E5D-8611-4DC1-B375-AD1E4C05477C}" type="slidenum">
              <a:rPr lang="nl-NL" smtClean="0"/>
              <a:pPr/>
              <a:t>12</a:t>
            </a:fld>
            <a:endParaRPr lang="nl-NL"/>
          </a:p>
        </p:txBody>
      </p:sp>
    </p:spTree>
    <p:extLst>
      <p:ext uri="{BB962C8B-B14F-4D97-AF65-F5344CB8AC3E}">
        <p14:creationId xmlns:p14="http://schemas.microsoft.com/office/powerpoint/2010/main" val="11771925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D49515AA-511D-ED4F-957E-48590875AEFB}"/>
              </a:ext>
            </a:extLst>
          </p:cNvPr>
          <p:cNvSpPr>
            <a:spLocks noGrp="1"/>
          </p:cNvSpPr>
          <p:nvPr>
            <p:ph idx="1"/>
          </p:nvPr>
        </p:nvSpPr>
        <p:spPr/>
        <p:txBody>
          <a:bodyPr/>
          <a:lstStyle/>
          <a:p>
            <a:r>
              <a:rPr lang="nl-NL" dirty="0"/>
              <a:t>We willen werknemers meer zekerheid bieden en werkgeverschap aantrekkelijker maken. Daarom moet het arbeidsmarktpakket dat met sociale partners is afgesproken met urgentie worden doorgezet. Het gaat dan onder meer om meer zekerheid voor flexwerkers, een nieuwe crisisregeling voor personeelsbehoud en wetgeving voor het tweede ziektejaar</a:t>
            </a:r>
          </a:p>
        </p:txBody>
      </p:sp>
      <p:sp>
        <p:nvSpPr>
          <p:cNvPr id="3" name="Titel 2">
            <a:extLst>
              <a:ext uri="{FF2B5EF4-FFF2-40B4-BE49-F238E27FC236}">
                <a16:creationId xmlns:a16="http://schemas.microsoft.com/office/drawing/2014/main" id="{85E0BEAC-CA62-383D-E431-FB8180B92FD3}"/>
              </a:ext>
            </a:extLst>
          </p:cNvPr>
          <p:cNvSpPr>
            <a:spLocks noGrp="1"/>
          </p:cNvSpPr>
          <p:nvPr>
            <p:ph type="title"/>
          </p:nvPr>
        </p:nvSpPr>
        <p:spPr/>
        <p:txBody>
          <a:bodyPr/>
          <a:lstStyle/>
          <a:p>
            <a:r>
              <a:rPr lang="nl-NL" dirty="0"/>
              <a:t>Professionele autonomie</a:t>
            </a:r>
          </a:p>
        </p:txBody>
      </p:sp>
      <p:sp>
        <p:nvSpPr>
          <p:cNvPr id="4" name="Tijdelijke aanduiding voor dianummer 3">
            <a:extLst>
              <a:ext uri="{FF2B5EF4-FFF2-40B4-BE49-F238E27FC236}">
                <a16:creationId xmlns:a16="http://schemas.microsoft.com/office/drawing/2014/main" id="{8D0B406A-2AFC-EF9E-0E39-608AE80AA07B}"/>
              </a:ext>
            </a:extLst>
          </p:cNvPr>
          <p:cNvSpPr>
            <a:spLocks noGrp="1"/>
          </p:cNvSpPr>
          <p:nvPr>
            <p:ph type="sldNum" sz="quarter" idx="10"/>
          </p:nvPr>
        </p:nvSpPr>
        <p:spPr/>
        <p:txBody>
          <a:bodyPr/>
          <a:lstStyle/>
          <a:p>
            <a:fld id="{3CB85E5D-8611-4DC1-B375-AD1E4C05477C}" type="slidenum">
              <a:rPr lang="nl-NL" smtClean="0"/>
              <a:pPr/>
              <a:t>13</a:t>
            </a:fld>
            <a:endParaRPr lang="nl-NL"/>
          </a:p>
        </p:txBody>
      </p:sp>
    </p:spTree>
    <p:extLst>
      <p:ext uri="{BB962C8B-B14F-4D97-AF65-F5344CB8AC3E}">
        <p14:creationId xmlns:p14="http://schemas.microsoft.com/office/powerpoint/2010/main" val="7049234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F1E4B883-36C9-1C66-FDA4-D51275F3A152}"/>
              </a:ext>
            </a:extLst>
          </p:cNvPr>
          <p:cNvSpPr>
            <a:spLocks noGrp="1"/>
          </p:cNvSpPr>
          <p:nvPr>
            <p:ph idx="1"/>
          </p:nvPr>
        </p:nvSpPr>
        <p:spPr/>
        <p:txBody>
          <a:bodyPr vert="horz" lIns="0" tIns="0" rIns="0" bIns="0" rtlCol="0" anchor="t">
            <a:noAutofit/>
          </a:bodyPr>
          <a:lstStyle/>
          <a:p>
            <a:pPr marL="269875" indent="-269875"/>
            <a:r>
              <a:rPr lang="nl-NL" dirty="0"/>
              <a:t>We draaien de voorgenomen verlaging van het eigen risico terug. Wél zijn we voorstander van tranchering per behandeling. We hebben daarbij oog voor de kosten voor chronisch zieken en mensen met een beperking.</a:t>
            </a:r>
          </a:p>
        </p:txBody>
      </p:sp>
      <p:sp>
        <p:nvSpPr>
          <p:cNvPr id="3" name="Titel 2">
            <a:extLst>
              <a:ext uri="{FF2B5EF4-FFF2-40B4-BE49-F238E27FC236}">
                <a16:creationId xmlns:a16="http://schemas.microsoft.com/office/drawing/2014/main" id="{E0EC0B89-405C-7F13-5014-51C4043694EF}"/>
              </a:ext>
            </a:extLst>
          </p:cNvPr>
          <p:cNvSpPr>
            <a:spLocks noGrp="1"/>
          </p:cNvSpPr>
          <p:nvPr>
            <p:ph type="title"/>
          </p:nvPr>
        </p:nvSpPr>
        <p:spPr/>
        <p:txBody>
          <a:bodyPr/>
          <a:lstStyle/>
          <a:p>
            <a:r>
              <a:rPr lang="nl-NL"/>
              <a:t>Eigen risico</a:t>
            </a:r>
            <a:br>
              <a:rPr lang="nl-NL"/>
            </a:br>
            <a:endParaRPr lang="nl-NL"/>
          </a:p>
        </p:txBody>
      </p:sp>
      <p:sp>
        <p:nvSpPr>
          <p:cNvPr id="4" name="Tijdelijke aanduiding voor dianummer 3">
            <a:extLst>
              <a:ext uri="{FF2B5EF4-FFF2-40B4-BE49-F238E27FC236}">
                <a16:creationId xmlns:a16="http://schemas.microsoft.com/office/drawing/2014/main" id="{06551174-1F7F-4696-1027-08135DCF4B4A}"/>
              </a:ext>
            </a:extLst>
          </p:cNvPr>
          <p:cNvSpPr>
            <a:spLocks noGrp="1"/>
          </p:cNvSpPr>
          <p:nvPr>
            <p:ph type="sldNum" sz="quarter" idx="10"/>
          </p:nvPr>
        </p:nvSpPr>
        <p:spPr/>
        <p:txBody>
          <a:bodyPr/>
          <a:lstStyle/>
          <a:p>
            <a:fld id="{3CB85E5D-8611-4DC1-B375-AD1E4C05477C}" type="slidenum">
              <a:rPr lang="nl-NL" smtClean="0"/>
              <a:pPr/>
              <a:t>14</a:t>
            </a:fld>
            <a:endParaRPr lang="nl-NL"/>
          </a:p>
        </p:txBody>
      </p:sp>
    </p:spTree>
    <p:extLst>
      <p:ext uri="{BB962C8B-B14F-4D97-AF65-F5344CB8AC3E}">
        <p14:creationId xmlns:p14="http://schemas.microsoft.com/office/powerpoint/2010/main" val="27928679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DF078EFB-5292-A1DB-0F53-4B4A136631C5}"/>
              </a:ext>
            </a:extLst>
          </p:cNvPr>
          <p:cNvSpPr>
            <a:spLocks noGrp="1"/>
          </p:cNvSpPr>
          <p:nvPr>
            <p:ph idx="1"/>
          </p:nvPr>
        </p:nvSpPr>
        <p:spPr/>
        <p:txBody>
          <a:bodyPr/>
          <a:lstStyle/>
          <a:p>
            <a:r>
              <a:rPr lang="nl-NL" dirty="0"/>
              <a:t>Ga naar het verkiezingsprogramma van de CDA: </a:t>
            </a:r>
            <a:r>
              <a:rPr lang="nl-NL" dirty="0">
                <a:hlinkClick r:id="rId2"/>
              </a:rPr>
              <a:t>CDA-Verkiezingsprogramma-TK2025-Digitaal-DEFINHOUD.pdf</a:t>
            </a:r>
            <a:endParaRPr lang="nl-NL" dirty="0"/>
          </a:p>
        </p:txBody>
      </p:sp>
      <p:sp>
        <p:nvSpPr>
          <p:cNvPr id="3" name="Titel 2">
            <a:extLst>
              <a:ext uri="{FF2B5EF4-FFF2-40B4-BE49-F238E27FC236}">
                <a16:creationId xmlns:a16="http://schemas.microsoft.com/office/drawing/2014/main" id="{6FA24104-AEEB-569D-87EC-0E3B03A10A4B}"/>
              </a:ext>
            </a:extLst>
          </p:cNvPr>
          <p:cNvSpPr>
            <a:spLocks noGrp="1"/>
          </p:cNvSpPr>
          <p:nvPr>
            <p:ph type="title"/>
          </p:nvPr>
        </p:nvSpPr>
        <p:spPr/>
        <p:txBody>
          <a:bodyPr/>
          <a:lstStyle/>
          <a:p>
            <a:r>
              <a:rPr lang="nl-NL"/>
              <a:t>Verkiezingsprogramma</a:t>
            </a:r>
          </a:p>
        </p:txBody>
      </p:sp>
      <p:sp>
        <p:nvSpPr>
          <p:cNvPr id="4" name="Tijdelijke aanduiding voor dianummer 3">
            <a:extLst>
              <a:ext uri="{FF2B5EF4-FFF2-40B4-BE49-F238E27FC236}">
                <a16:creationId xmlns:a16="http://schemas.microsoft.com/office/drawing/2014/main" id="{A49170A4-63BF-FC46-B2E7-80AEB2134A2C}"/>
              </a:ext>
            </a:extLst>
          </p:cNvPr>
          <p:cNvSpPr>
            <a:spLocks noGrp="1"/>
          </p:cNvSpPr>
          <p:nvPr>
            <p:ph type="sldNum" sz="quarter" idx="10"/>
          </p:nvPr>
        </p:nvSpPr>
        <p:spPr/>
        <p:txBody>
          <a:bodyPr/>
          <a:lstStyle/>
          <a:p>
            <a:fld id="{3CB85E5D-8611-4DC1-B375-AD1E4C05477C}" type="slidenum">
              <a:rPr lang="nl-NL" smtClean="0"/>
              <a:pPr/>
              <a:t>15</a:t>
            </a:fld>
            <a:endParaRPr lang="nl-NL"/>
          </a:p>
        </p:txBody>
      </p:sp>
    </p:spTree>
    <p:extLst>
      <p:ext uri="{BB962C8B-B14F-4D97-AF65-F5344CB8AC3E}">
        <p14:creationId xmlns:p14="http://schemas.microsoft.com/office/powerpoint/2010/main" val="8312603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B6058A89-1F2A-CD96-6A36-FC8C8F23AB20}"/>
              </a:ext>
            </a:extLst>
          </p:cNvPr>
          <p:cNvSpPr>
            <a:spLocks noGrp="1"/>
          </p:cNvSpPr>
          <p:nvPr>
            <p:ph idx="1"/>
          </p:nvPr>
        </p:nvSpPr>
        <p:spPr>
          <a:xfrm>
            <a:off x="828000" y="1676401"/>
            <a:ext cx="10537200" cy="2946874"/>
          </a:xfrm>
        </p:spPr>
        <p:txBody>
          <a:bodyPr vert="horz" lIns="0" tIns="0" rIns="0" bIns="0" numCol="2" rtlCol="0" anchor="t">
            <a:noAutofit/>
          </a:bodyPr>
          <a:lstStyle/>
          <a:p>
            <a:pPr marL="269875" indent="-269875"/>
            <a:r>
              <a:rPr lang="nl-NL" dirty="0" err="1">
                <a:solidFill>
                  <a:srgbClr val="002060"/>
                </a:solidFill>
              </a:rPr>
              <a:t>Zorgrol</a:t>
            </a:r>
            <a:r>
              <a:rPr lang="nl-NL" dirty="0">
                <a:solidFill>
                  <a:srgbClr val="002060"/>
                </a:solidFill>
              </a:rPr>
              <a:t> van de apotheker</a:t>
            </a:r>
          </a:p>
          <a:p>
            <a:pPr marL="269875" indent="-269875"/>
            <a:r>
              <a:rPr lang="nl-NL" dirty="0">
                <a:solidFill>
                  <a:srgbClr val="002060"/>
                </a:solidFill>
              </a:rPr>
              <a:t>Geneesmiddelentekorten</a:t>
            </a:r>
          </a:p>
          <a:p>
            <a:pPr marL="269875" indent="-269875"/>
            <a:r>
              <a:rPr lang="nl-NL" dirty="0">
                <a:solidFill>
                  <a:srgbClr val="002060"/>
                </a:solidFill>
              </a:rPr>
              <a:t>Basispakket en vergoedingen</a:t>
            </a:r>
          </a:p>
          <a:p>
            <a:pPr marL="269875" indent="-269875"/>
            <a:r>
              <a:rPr lang="nl-NL" dirty="0"/>
              <a:t>Arbeidsmarktproblematiek</a:t>
            </a:r>
          </a:p>
          <a:p>
            <a:pPr marL="269875" indent="-269875"/>
            <a:r>
              <a:rPr lang="nl-NL" dirty="0"/>
              <a:t>Samenwerken in de zorg</a:t>
            </a:r>
          </a:p>
          <a:p>
            <a:pPr marL="269875" indent="-269875"/>
            <a:r>
              <a:rPr lang="nl-NL" dirty="0"/>
              <a:t>Palliatieve zorg</a:t>
            </a:r>
          </a:p>
          <a:p>
            <a:pPr marL="269875" indent="-269875"/>
            <a:r>
              <a:rPr lang="nl-NL" dirty="0"/>
              <a:t>Administratieve lasten en regeldruk</a:t>
            </a:r>
          </a:p>
          <a:p>
            <a:pPr marL="269875" indent="-269875"/>
            <a:r>
              <a:rPr lang="nl-NL" dirty="0"/>
              <a:t>Digitalisering en innovatie</a:t>
            </a:r>
          </a:p>
          <a:p>
            <a:pPr marL="269875" indent="-269875"/>
            <a:r>
              <a:rPr lang="nl-NL" dirty="0"/>
              <a:t>Preventie</a:t>
            </a:r>
          </a:p>
          <a:p>
            <a:pPr marL="269875" indent="-269875"/>
            <a:r>
              <a:rPr lang="nl-NL" dirty="0">
                <a:solidFill>
                  <a:srgbClr val="FF0000"/>
                </a:solidFill>
              </a:rPr>
              <a:t>Agressie in de zorg*</a:t>
            </a:r>
          </a:p>
          <a:p>
            <a:pPr marL="269875" indent="-269875"/>
            <a:r>
              <a:rPr lang="nl-NL" dirty="0"/>
              <a:t>Professionele autonomie</a:t>
            </a:r>
          </a:p>
          <a:p>
            <a:pPr marL="269875" indent="-269875"/>
            <a:r>
              <a:rPr lang="nl-NL" dirty="0"/>
              <a:t>Marktwerking in de zorg</a:t>
            </a:r>
          </a:p>
          <a:p>
            <a:pPr marL="269875" indent="-269875"/>
            <a:r>
              <a:rPr lang="nl-NL" dirty="0"/>
              <a:t>Eigen risico</a:t>
            </a:r>
          </a:p>
        </p:txBody>
      </p:sp>
      <p:sp>
        <p:nvSpPr>
          <p:cNvPr id="3" name="Titel 2">
            <a:extLst>
              <a:ext uri="{FF2B5EF4-FFF2-40B4-BE49-F238E27FC236}">
                <a16:creationId xmlns:a16="http://schemas.microsoft.com/office/drawing/2014/main" id="{26BE16A6-2AEB-7F50-E0E4-1CB93995216B}"/>
              </a:ext>
            </a:extLst>
          </p:cNvPr>
          <p:cNvSpPr>
            <a:spLocks noGrp="1"/>
          </p:cNvSpPr>
          <p:nvPr>
            <p:ph type="title"/>
          </p:nvPr>
        </p:nvSpPr>
        <p:spPr/>
        <p:txBody>
          <a:bodyPr/>
          <a:lstStyle/>
          <a:p>
            <a:r>
              <a:rPr lang="nl-NL"/>
              <a:t>Thema’s</a:t>
            </a:r>
          </a:p>
        </p:txBody>
      </p:sp>
      <p:sp>
        <p:nvSpPr>
          <p:cNvPr id="4" name="Tijdelijke aanduiding voor dianummer 3">
            <a:extLst>
              <a:ext uri="{FF2B5EF4-FFF2-40B4-BE49-F238E27FC236}">
                <a16:creationId xmlns:a16="http://schemas.microsoft.com/office/drawing/2014/main" id="{B6B8F3EB-6441-0DCD-F31B-4312C75D8B4D}"/>
              </a:ext>
            </a:extLst>
          </p:cNvPr>
          <p:cNvSpPr>
            <a:spLocks noGrp="1"/>
          </p:cNvSpPr>
          <p:nvPr>
            <p:ph type="sldNum" sz="quarter" idx="10"/>
          </p:nvPr>
        </p:nvSpPr>
        <p:spPr/>
        <p:txBody>
          <a:bodyPr/>
          <a:lstStyle/>
          <a:p>
            <a:fld id="{3CB85E5D-8611-4DC1-B375-AD1E4C05477C}" type="slidenum">
              <a:rPr lang="nl-NL" smtClean="0"/>
              <a:pPr/>
              <a:t>2</a:t>
            </a:fld>
            <a:endParaRPr lang="nl-NL"/>
          </a:p>
        </p:txBody>
      </p:sp>
      <p:sp>
        <p:nvSpPr>
          <p:cNvPr id="5" name="Tekstvak 4">
            <a:extLst>
              <a:ext uri="{FF2B5EF4-FFF2-40B4-BE49-F238E27FC236}">
                <a16:creationId xmlns:a16="http://schemas.microsoft.com/office/drawing/2014/main" id="{F54F8F12-7F39-6CCA-BF06-C2F2051614D7}"/>
              </a:ext>
            </a:extLst>
          </p:cNvPr>
          <p:cNvSpPr txBox="1"/>
          <p:nvPr/>
        </p:nvSpPr>
        <p:spPr>
          <a:xfrm>
            <a:off x="828000" y="5264209"/>
            <a:ext cx="7691215" cy="323165"/>
          </a:xfrm>
          <a:prstGeom prst="rect">
            <a:avLst/>
          </a:prstGeom>
          <a:noFill/>
        </p:spPr>
        <p:txBody>
          <a:bodyPr wrap="square" rtlCol="0">
            <a:spAutoFit/>
          </a:bodyPr>
          <a:lstStyle/>
          <a:p>
            <a:r>
              <a:rPr lang="nl-NL" sz="1500"/>
              <a:t>*De rode thema’s komen niet specifiek aan de orde in dit verkiezingsprogramma</a:t>
            </a:r>
          </a:p>
        </p:txBody>
      </p:sp>
    </p:spTree>
    <p:extLst>
      <p:ext uri="{BB962C8B-B14F-4D97-AF65-F5344CB8AC3E}">
        <p14:creationId xmlns:p14="http://schemas.microsoft.com/office/powerpoint/2010/main" val="412288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E9B427AC-3212-F2C8-F83F-944D01E51EE3}"/>
              </a:ext>
            </a:extLst>
          </p:cNvPr>
          <p:cNvSpPr>
            <a:spLocks noGrp="1"/>
          </p:cNvSpPr>
          <p:nvPr>
            <p:ph idx="1"/>
          </p:nvPr>
        </p:nvSpPr>
        <p:spPr/>
        <p:txBody>
          <a:bodyPr vert="horz" lIns="0" tIns="0" rIns="0" bIns="0" rtlCol="0" anchor="t">
            <a:noAutofit/>
          </a:bodyPr>
          <a:lstStyle/>
          <a:p>
            <a:pPr marL="269875" indent="-269875"/>
            <a:r>
              <a:rPr lang="nl-NL" dirty="0">
                <a:ea typeface="+mn-lt"/>
                <a:cs typeface="+mn-lt"/>
              </a:rPr>
              <a:t>Eerstelijnszorg zoals de huisarts, apotheek of wijkverpleging is essentieel voor een gezonde samenleving. Samen met welzijnswerk en mantelzorgers is dit het eerste aanspreekpunt voor mensen met een zorgvraag. Zo kunnen professionals vroegtijdig medische of sociale problematiek signaleren, problemen bij de oorzaak aanpakken, hun poortwachtersfunctie vervullen, en mensen na een specialistische behandeling snel en goed weer op de been helpen. </a:t>
            </a:r>
          </a:p>
          <a:p>
            <a:pPr marL="269875" indent="-269875"/>
            <a:r>
              <a:rPr lang="nl-NL" dirty="0"/>
              <a:t>In de apotheekzorg zetten we daarnaast in op het terugdringen van </a:t>
            </a:r>
            <a:r>
              <a:rPr lang="nl-NL" dirty="0" err="1"/>
              <a:t>overmedicatie</a:t>
            </a:r>
            <a:r>
              <a:rPr lang="nl-NL" dirty="0"/>
              <a:t> (‘</a:t>
            </a:r>
            <a:r>
              <a:rPr lang="nl-NL" dirty="0" err="1"/>
              <a:t>ontpillen</a:t>
            </a:r>
            <a:r>
              <a:rPr lang="nl-NL" dirty="0"/>
              <a:t>’) en het voorkomen van verspilling door het veilig inleveren en hergebruiken van ongebruikte medicatie te stimuleren.</a:t>
            </a:r>
          </a:p>
        </p:txBody>
      </p:sp>
      <p:sp>
        <p:nvSpPr>
          <p:cNvPr id="3" name="Titel 2">
            <a:extLst>
              <a:ext uri="{FF2B5EF4-FFF2-40B4-BE49-F238E27FC236}">
                <a16:creationId xmlns:a16="http://schemas.microsoft.com/office/drawing/2014/main" id="{5E05CD73-D925-A09C-66E4-7188EE74B4B2}"/>
              </a:ext>
            </a:extLst>
          </p:cNvPr>
          <p:cNvSpPr>
            <a:spLocks noGrp="1"/>
          </p:cNvSpPr>
          <p:nvPr>
            <p:ph type="title"/>
          </p:nvPr>
        </p:nvSpPr>
        <p:spPr/>
        <p:txBody>
          <a:bodyPr/>
          <a:lstStyle/>
          <a:p>
            <a:r>
              <a:rPr lang="nl-NL" err="1">
                <a:solidFill>
                  <a:srgbClr val="002060"/>
                </a:solidFill>
              </a:rPr>
              <a:t>Zorgrol</a:t>
            </a:r>
            <a:r>
              <a:rPr lang="nl-NL">
                <a:solidFill>
                  <a:srgbClr val="002060"/>
                </a:solidFill>
              </a:rPr>
              <a:t> van de apotheker</a:t>
            </a:r>
            <a:endParaRPr lang="nl-NL"/>
          </a:p>
        </p:txBody>
      </p:sp>
      <p:sp>
        <p:nvSpPr>
          <p:cNvPr id="4" name="Tijdelijke aanduiding voor dianummer 3">
            <a:extLst>
              <a:ext uri="{FF2B5EF4-FFF2-40B4-BE49-F238E27FC236}">
                <a16:creationId xmlns:a16="http://schemas.microsoft.com/office/drawing/2014/main" id="{49954B28-7EEA-B089-E761-F32005185957}"/>
              </a:ext>
            </a:extLst>
          </p:cNvPr>
          <p:cNvSpPr>
            <a:spLocks noGrp="1"/>
          </p:cNvSpPr>
          <p:nvPr>
            <p:ph type="sldNum" sz="quarter" idx="10"/>
          </p:nvPr>
        </p:nvSpPr>
        <p:spPr/>
        <p:txBody>
          <a:bodyPr/>
          <a:lstStyle/>
          <a:p>
            <a:fld id="{3CB85E5D-8611-4DC1-B375-AD1E4C05477C}" type="slidenum">
              <a:rPr lang="nl-NL" smtClean="0"/>
              <a:pPr/>
              <a:t>3</a:t>
            </a:fld>
            <a:endParaRPr lang="nl-NL"/>
          </a:p>
        </p:txBody>
      </p:sp>
    </p:spTree>
    <p:extLst>
      <p:ext uri="{BB962C8B-B14F-4D97-AF65-F5344CB8AC3E}">
        <p14:creationId xmlns:p14="http://schemas.microsoft.com/office/powerpoint/2010/main" val="27338835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0D227CD-7B34-783B-EDA2-F0FB0F455380}"/>
              </a:ext>
            </a:extLst>
          </p:cNvPr>
          <p:cNvSpPr>
            <a:spLocks noGrp="1"/>
          </p:cNvSpPr>
          <p:nvPr>
            <p:ph idx="1"/>
          </p:nvPr>
        </p:nvSpPr>
        <p:spPr/>
        <p:txBody>
          <a:bodyPr vert="horz" lIns="0" tIns="0" rIns="0" bIns="0" rtlCol="0" anchor="t">
            <a:noAutofit/>
          </a:bodyPr>
          <a:lstStyle/>
          <a:p>
            <a:pPr marL="269875" indent="-269875"/>
            <a:r>
              <a:rPr lang="nl-NL" dirty="0">
                <a:ea typeface="+mn-lt"/>
                <a:cs typeface="+mn-lt"/>
              </a:rPr>
              <a:t>Medicijntekorten pakken we aan. We bevorderen het stimuleren van Europese productie om minder internationaal afhankelijk te worden.</a:t>
            </a:r>
          </a:p>
          <a:p>
            <a:pPr marL="269875" indent="-269875"/>
            <a:r>
              <a:rPr lang="nl-NL" dirty="0">
                <a:ea typeface="+mn-lt"/>
                <a:cs typeface="+mn-lt"/>
              </a:rPr>
              <a:t>Diversificatie van toeleveranciers van kritische grondstoffen, medicijnen en andere strategische goederen, is essentieel.</a:t>
            </a:r>
            <a:endParaRPr lang="nl-NL" dirty="0"/>
          </a:p>
        </p:txBody>
      </p:sp>
      <p:sp>
        <p:nvSpPr>
          <p:cNvPr id="3" name="Titel 2">
            <a:extLst>
              <a:ext uri="{FF2B5EF4-FFF2-40B4-BE49-F238E27FC236}">
                <a16:creationId xmlns:a16="http://schemas.microsoft.com/office/drawing/2014/main" id="{1B310491-AF51-E1BC-D095-3EAD24645CCD}"/>
              </a:ext>
            </a:extLst>
          </p:cNvPr>
          <p:cNvSpPr>
            <a:spLocks noGrp="1"/>
          </p:cNvSpPr>
          <p:nvPr>
            <p:ph type="title"/>
          </p:nvPr>
        </p:nvSpPr>
        <p:spPr/>
        <p:txBody>
          <a:bodyPr/>
          <a:lstStyle/>
          <a:p>
            <a:r>
              <a:rPr lang="nl-NL"/>
              <a:t>Geneesmiddelentekorten</a:t>
            </a:r>
          </a:p>
        </p:txBody>
      </p:sp>
      <p:sp>
        <p:nvSpPr>
          <p:cNvPr id="4" name="Tijdelijke aanduiding voor dianummer 3">
            <a:extLst>
              <a:ext uri="{FF2B5EF4-FFF2-40B4-BE49-F238E27FC236}">
                <a16:creationId xmlns:a16="http://schemas.microsoft.com/office/drawing/2014/main" id="{220B620E-E3DA-C8B6-CC53-EE7D797CBCC7}"/>
              </a:ext>
            </a:extLst>
          </p:cNvPr>
          <p:cNvSpPr>
            <a:spLocks noGrp="1"/>
          </p:cNvSpPr>
          <p:nvPr>
            <p:ph type="sldNum" sz="quarter" idx="10"/>
          </p:nvPr>
        </p:nvSpPr>
        <p:spPr/>
        <p:txBody>
          <a:bodyPr/>
          <a:lstStyle/>
          <a:p>
            <a:fld id="{3CB85E5D-8611-4DC1-B375-AD1E4C05477C}" type="slidenum">
              <a:rPr lang="nl-NL" smtClean="0"/>
              <a:pPr/>
              <a:t>4</a:t>
            </a:fld>
            <a:endParaRPr lang="nl-NL"/>
          </a:p>
        </p:txBody>
      </p:sp>
    </p:spTree>
    <p:extLst>
      <p:ext uri="{BB962C8B-B14F-4D97-AF65-F5344CB8AC3E}">
        <p14:creationId xmlns:p14="http://schemas.microsoft.com/office/powerpoint/2010/main" val="25098889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8BA01D56-BE85-9E49-E4D0-C0F1FB6677C3}"/>
              </a:ext>
            </a:extLst>
          </p:cNvPr>
          <p:cNvSpPr>
            <a:spLocks noGrp="1"/>
          </p:cNvSpPr>
          <p:nvPr>
            <p:ph idx="1"/>
          </p:nvPr>
        </p:nvSpPr>
        <p:spPr/>
        <p:txBody>
          <a:bodyPr vert="horz" lIns="0" tIns="0" rIns="0" bIns="0" rtlCol="0" anchor="t">
            <a:noAutofit/>
          </a:bodyPr>
          <a:lstStyle/>
          <a:p>
            <a:pPr marL="269875" indent="-269875"/>
            <a:r>
              <a:rPr lang="nl-NL">
                <a:ea typeface="+mn-lt"/>
                <a:cs typeface="+mn-lt"/>
              </a:rPr>
              <a:t>In het basispakket verzekeren we bewezen effectieve zorg. Het Zorginstituut Nederland moet strenger en transparanter toetsen bij toelating en vaker het bestaande pakket evalueren, mede op basis van data en transparantie over prestaties. Bewezen niet effectieve zorg moet uit het pakket. Dat geldt ook voor (her)beoordelen van effectiviteit van dure medicijnen. We willen de bevoegdheden van het Zorginstituut daartoe vergroten. </a:t>
            </a:r>
            <a:endParaRPr lang="nl-NL"/>
          </a:p>
        </p:txBody>
      </p:sp>
      <p:sp>
        <p:nvSpPr>
          <p:cNvPr id="3" name="Titel 2">
            <a:extLst>
              <a:ext uri="{FF2B5EF4-FFF2-40B4-BE49-F238E27FC236}">
                <a16:creationId xmlns:a16="http://schemas.microsoft.com/office/drawing/2014/main" id="{2EE468B5-CB4A-F353-C88C-BDB0F72050DE}"/>
              </a:ext>
            </a:extLst>
          </p:cNvPr>
          <p:cNvSpPr>
            <a:spLocks noGrp="1"/>
          </p:cNvSpPr>
          <p:nvPr>
            <p:ph type="title"/>
          </p:nvPr>
        </p:nvSpPr>
        <p:spPr/>
        <p:txBody>
          <a:bodyPr/>
          <a:lstStyle/>
          <a:p>
            <a:r>
              <a:rPr lang="nl-NL"/>
              <a:t>Basispakket en vergoeding</a:t>
            </a:r>
          </a:p>
        </p:txBody>
      </p:sp>
      <p:sp>
        <p:nvSpPr>
          <p:cNvPr id="4" name="Tijdelijke aanduiding voor dianummer 3">
            <a:extLst>
              <a:ext uri="{FF2B5EF4-FFF2-40B4-BE49-F238E27FC236}">
                <a16:creationId xmlns:a16="http://schemas.microsoft.com/office/drawing/2014/main" id="{C2847DAB-6A1F-1F55-3BCA-90BF7DF85905}"/>
              </a:ext>
            </a:extLst>
          </p:cNvPr>
          <p:cNvSpPr>
            <a:spLocks noGrp="1"/>
          </p:cNvSpPr>
          <p:nvPr>
            <p:ph type="sldNum" sz="quarter" idx="10"/>
          </p:nvPr>
        </p:nvSpPr>
        <p:spPr/>
        <p:txBody>
          <a:bodyPr/>
          <a:lstStyle/>
          <a:p>
            <a:fld id="{3CB85E5D-8611-4DC1-B375-AD1E4C05477C}" type="slidenum">
              <a:rPr lang="nl-NL" smtClean="0"/>
              <a:pPr/>
              <a:t>5</a:t>
            </a:fld>
            <a:endParaRPr lang="nl-NL"/>
          </a:p>
        </p:txBody>
      </p:sp>
    </p:spTree>
    <p:extLst>
      <p:ext uri="{BB962C8B-B14F-4D97-AF65-F5344CB8AC3E}">
        <p14:creationId xmlns:p14="http://schemas.microsoft.com/office/powerpoint/2010/main" val="4062217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7F09DAC2-FEA3-4F41-2E70-818A0E7AEE5A}"/>
              </a:ext>
            </a:extLst>
          </p:cNvPr>
          <p:cNvSpPr>
            <a:spLocks noGrp="1"/>
          </p:cNvSpPr>
          <p:nvPr>
            <p:ph type="title"/>
          </p:nvPr>
        </p:nvSpPr>
        <p:spPr/>
        <p:txBody>
          <a:bodyPr/>
          <a:lstStyle/>
          <a:p>
            <a:r>
              <a:rPr lang="nl-NL"/>
              <a:t>Arbeidsmarktproblematiek</a:t>
            </a:r>
            <a:br>
              <a:rPr lang="nl-NL"/>
            </a:br>
            <a:endParaRPr lang="nl-NL"/>
          </a:p>
        </p:txBody>
      </p:sp>
      <p:sp>
        <p:nvSpPr>
          <p:cNvPr id="4" name="Tijdelijke aanduiding voor dianummer 3">
            <a:extLst>
              <a:ext uri="{FF2B5EF4-FFF2-40B4-BE49-F238E27FC236}">
                <a16:creationId xmlns:a16="http://schemas.microsoft.com/office/drawing/2014/main" id="{ABA9D9CD-26C6-C119-26FF-71CAD678A440}"/>
              </a:ext>
            </a:extLst>
          </p:cNvPr>
          <p:cNvSpPr>
            <a:spLocks noGrp="1"/>
          </p:cNvSpPr>
          <p:nvPr>
            <p:ph type="sldNum" sz="quarter" idx="10"/>
          </p:nvPr>
        </p:nvSpPr>
        <p:spPr/>
        <p:txBody>
          <a:bodyPr/>
          <a:lstStyle/>
          <a:p>
            <a:fld id="{3CB85E5D-8611-4DC1-B375-AD1E4C05477C}" type="slidenum">
              <a:rPr lang="nl-NL" smtClean="0"/>
              <a:pPr/>
              <a:t>6</a:t>
            </a:fld>
            <a:endParaRPr lang="nl-NL"/>
          </a:p>
        </p:txBody>
      </p:sp>
      <p:sp>
        <p:nvSpPr>
          <p:cNvPr id="5" name="Tijdelijke aanduiding voor inhoud 1">
            <a:extLst>
              <a:ext uri="{FF2B5EF4-FFF2-40B4-BE49-F238E27FC236}">
                <a16:creationId xmlns:a16="http://schemas.microsoft.com/office/drawing/2014/main" id="{40B0ACB8-9FE6-6F56-6ECE-63F28E75EEA9}"/>
              </a:ext>
            </a:extLst>
          </p:cNvPr>
          <p:cNvSpPr>
            <a:spLocks noGrp="1"/>
          </p:cNvSpPr>
          <p:nvPr>
            <p:ph idx="1"/>
          </p:nvPr>
        </p:nvSpPr>
        <p:spPr>
          <a:xfrm>
            <a:off x="828675" y="1676400"/>
            <a:ext cx="10536238" cy="4019550"/>
          </a:xfrm>
        </p:spPr>
        <p:txBody>
          <a:bodyPr/>
          <a:lstStyle/>
          <a:p>
            <a:r>
              <a:rPr lang="nl-NL" dirty="0"/>
              <a:t>Personeelstekorten in de sector nemen toe. Inmiddels besteden we gemiddeld 7.000 euro per jaar per volwassene aan zorg, en die kosten stijgen harder dan ons inkomen. Dat is niet houdbaar.</a:t>
            </a:r>
          </a:p>
          <a:p>
            <a:r>
              <a:rPr lang="nl-NL" dirty="0"/>
              <a:t>Opleidingen en bevoegdheidseisen dienen toekomstgericht en op elkaar afgestemd te zijn, zodat er meer mogelijkheden zijn om binnen de zorg over te stappen naar ander werk.</a:t>
            </a:r>
          </a:p>
          <a:p>
            <a:endParaRPr lang="nl-NL" dirty="0"/>
          </a:p>
        </p:txBody>
      </p:sp>
    </p:spTree>
    <p:extLst>
      <p:ext uri="{BB962C8B-B14F-4D97-AF65-F5344CB8AC3E}">
        <p14:creationId xmlns:p14="http://schemas.microsoft.com/office/powerpoint/2010/main" val="19007364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668943E-2A83-4E6D-7707-318A90757403}"/>
              </a:ext>
            </a:extLst>
          </p:cNvPr>
          <p:cNvSpPr>
            <a:spLocks noGrp="1"/>
          </p:cNvSpPr>
          <p:nvPr>
            <p:ph idx="1"/>
          </p:nvPr>
        </p:nvSpPr>
        <p:spPr/>
        <p:txBody>
          <a:bodyPr/>
          <a:lstStyle/>
          <a:p>
            <a:r>
              <a:rPr lang="nl-NL" dirty="0"/>
              <a:t>We willen de eerstelijnszorg versterken door een betere samenwerking tussen huisartsen en wijkverplegers, apotheken, welzijnswerkers, diëtisten, fysiotherapeuten, ambulante ggz, specialisten ouderengeneeskunde en casemanagers dementie. Zorg willen we meer inrichten in de buurt, met mogelijkheden tot maatwerk. Er worden hiervoor structurele afspraken tussen overheid en zorgverzekeraars gemaakt.</a:t>
            </a:r>
          </a:p>
          <a:p>
            <a:r>
              <a:rPr lang="nl-NL" dirty="0"/>
              <a:t>Wij willen meer samenwerking over domeinen heen tussen gemeenten, zorgverzekeraars, zorgkantoren en zorgaanbieders. Het wordt makkelijker om pilots over domeinen heen uit te voeren en, indien succesvol, landelijk uit te rollen.</a:t>
            </a:r>
          </a:p>
          <a:p>
            <a:r>
              <a:rPr lang="nl-NL" dirty="0"/>
              <a:t>Zoveel mogelijk medisch specialisten komen in loondienst om samenwerking binnen ziekenhuizen te stimuleren en tot beter passende zorg te komen. </a:t>
            </a:r>
          </a:p>
        </p:txBody>
      </p:sp>
      <p:sp>
        <p:nvSpPr>
          <p:cNvPr id="3" name="Titel 2">
            <a:extLst>
              <a:ext uri="{FF2B5EF4-FFF2-40B4-BE49-F238E27FC236}">
                <a16:creationId xmlns:a16="http://schemas.microsoft.com/office/drawing/2014/main" id="{7874DEC7-DD44-3BAC-1104-CC91B839F27D}"/>
              </a:ext>
            </a:extLst>
          </p:cNvPr>
          <p:cNvSpPr>
            <a:spLocks noGrp="1"/>
          </p:cNvSpPr>
          <p:nvPr>
            <p:ph type="title"/>
          </p:nvPr>
        </p:nvSpPr>
        <p:spPr/>
        <p:txBody>
          <a:bodyPr/>
          <a:lstStyle/>
          <a:p>
            <a:r>
              <a:rPr lang="nl-NL"/>
              <a:t>Samenwerken in de zorg</a:t>
            </a:r>
            <a:br>
              <a:rPr lang="nl-NL"/>
            </a:br>
            <a:endParaRPr lang="nl-NL"/>
          </a:p>
        </p:txBody>
      </p:sp>
      <p:sp>
        <p:nvSpPr>
          <p:cNvPr id="4" name="Tijdelijke aanduiding voor dianummer 3">
            <a:extLst>
              <a:ext uri="{FF2B5EF4-FFF2-40B4-BE49-F238E27FC236}">
                <a16:creationId xmlns:a16="http://schemas.microsoft.com/office/drawing/2014/main" id="{110A30B8-9BF6-4134-8428-52BA601A96E0}"/>
              </a:ext>
            </a:extLst>
          </p:cNvPr>
          <p:cNvSpPr>
            <a:spLocks noGrp="1"/>
          </p:cNvSpPr>
          <p:nvPr>
            <p:ph type="sldNum" sz="quarter" idx="10"/>
          </p:nvPr>
        </p:nvSpPr>
        <p:spPr/>
        <p:txBody>
          <a:bodyPr/>
          <a:lstStyle/>
          <a:p>
            <a:fld id="{3CB85E5D-8611-4DC1-B375-AD1E4C05477C}" type="slidenum">
              <a:rPr lang="nl-NL" smtClean="0"/>
              <a:pPr/>
              <a:t>7</a:t>
            </a:fld>
            <a:endParaRPr lang="nl-NL"/>
          </a:p>
        </p:txBody>
      </p:sp>
    </p:spTree>
    <p:extLst>
      <p:ext uri="{BB962C8B-B14F-4D97-AF65-F5344CB8AC3E}">
        <p14:creationId xmlns:p14="http://schemas.microsoft.com/office/powerpoint/2010/main" val="3922628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4A866B2D-ACFA-0EF2-7584-627AE3D85035}"/>
              </a:ext>
            </a:extLst>
          </p:cNvPr>
          <p:cNvSpPr>
            <a:spLocks noGrp="1"/>
          </p:cNvSpPr>
          <p:nvPr>
            <p:ph idx="1"/>
          </p:nvPr>
        </p:nvSpPr>
        <p:spPr/>
        <p:txBody>
          <a:bodyPr/>
          <a:lstStyle/>
          <a:p>
            <a:r>
              <a:rPr lang="nl-NL" dirty="0"/>
              <a:t>Senioren krijgen te maken met belangrijke vragen over de oude dag en het levenseinde. Het is noodzakelijk dat we hierover als samenleving het gesprek voeren. We zetten ons in voor een beweging van ‘wilsverklaring’ naar ‘wensverklaring’, waarbij ouderen hun zorgen, wensen en behoeften voor de laatste levensfase vanuit zingevingsperspectief vastleggen.</a:t>
            </a:r>
          </a:p>
          <a:p>
            <a:r>
              <a:rPr lang="nl-NL" dirty="0"/>
              <a:t>We zijn geen voorstander van de Wet Voltooid Leven. De problematiek rondom euthanasie van jongeren onder de dertig volgen we nauw. We willen meer onderzoek naar de oorzaken van de stijging van het aantal gevallen. </a:t>
            </a:r>
          </a:p>
        </p:txBody>
      </p:sp>
      <p:sp>
        <p:nvSpPr>
          <p:cNvPr id="3" name="Titel 2">
            <a:extLst>
              <a:ext uri="{FF2B5EF4-FFF2-40B4-BE49-F238E27FC236}">
                <a16:creationId xmlns:a16="http://schemas.microsoft.com/office/drawing/2014/main" id="{1BA078FF-4D38-AA6A-6A72-CA56B4D5873D}"/>
              </a:ext>
            </a:extLst>
          </p:cNvPr>
          <p:cNvSpPr>
            <a:spLocks noGrp="1"/>
          </p:cNvSpPr>
          <p:nvPr>
            <p:ph type="title"/>
          </p:nvPr>
        </p:nvSpPr>
        <p:spPr/>
        <p:txBody>
          <a:bodyPr/>
          <a:lstStyle/>
          <a:p>
            <a:r>
              <a:rPr lang="nl-NL" dirty="0"/>
              <a:t>Palliatieve zorg</a:t>
            </a:r>
          </a:p>
        </p:txBody>
      </p:sp>
      <p:sp>
        <p:nvSpPr>
          <p:cNvPr id="4" name="Tijdelijke aanduiding voor dianummer 3">
            <a:extLst>
              <a:ext uri="{FF2B5EF4-FFF2-40B4-BE49-F238E27FC236}">
                <a16:creationId xmlns:a16="http://schemas.microsoft.com/office/drawing/2014/main" id="{94CA4DE1-E226-FCEE-719A-9E6D49399613}"/>
              </a:ext>
            </a:extLst>
          </p:cNvPr>
          <p:cNvSpPr>
            <a:spLocks noGrp="1"/>
          </p:cNvSpPr>
          <p:nvPr>
            <p:ph type="sldNum" sz="quarter" idx="10"/>
          </p:nvPr>
        </p:nvSpPr>
        <p:spPr/>
        <p:txBody>
          <a:bodyPr/>
          <a:lstStyle/>
          <a:p>
            <a:fld id="{3CB85E5D-8611-4DC1-B375-AD1E4C05477C}" type="slidenum">
              <a:rPr lang="nl-NL" smtClean="0"/>
              <a:pPr/>
              <a:t>8</a:t>
            </a:fld>
            <a:endParaRPr lang="nl-NL"/>
          </a:p>
        </p:txBody>
      </p:sp>
    </p:spTree>
    <p:extLst>
      <p:ext uri="{BB962C8B-B14F-4D97-AF65-F5344CB8AC3E}">
        <p14:creationId xmlns:p14="http://schemas.microsoft.com/office/powerpoint/2010/main" val="7156553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6DD1B16-6975-DDEF-8206-3D4FDC71E68E}"/>
              </a:ext>
            </a:extLst>
          </p:cNvPr>
          <p:cNvSpPr>
            <a:spLocks noGrp="1"/>
          </p:cNvSpPr>
          <p:nvPr>
            <p:ph idx="1"/>
          </p:nvPr>
        </p:nvSpPr>
        <p:spPr/>
        <p:txBody>
          <a:bodyPr/>
          <a:lstStyle/>
          <a:p>
            <a:r>
              <a:rPr lang="nl-NL" dirty="0"/>
              <a:t>We willen een breed offensief om administratieve lasten in de zorg aan te pakken en zorgverleners hun werkplezier terug te geven. Het doel is om de tijd die zorgverleners aan administratie besteden, te halveren. Daartoe zullen zowel de overheid, brancheorganisaties, verzekeraars en zorginstellingen zelf moedig moeten schrappen.</a:t>
            </a:r>
          </a:p>
        </p:txBody>
      </p:sp>
      <p:sp>
        <p:nvSpPr>
          <p:cNvPr id="3" name="Titel 2">
            <a:extLst>
              <a:ext uri="{FF2B5EF4-FFF2-40B4-BE49-F238E27FC236}">
                <a16:creationId xmlns:a16="http://schemas.microsoft.com/office/drawing/2014/main" id="{32EACB22-C0A1-58F0-153E-D6EE28B3621C}"/>
              </a:ext>
            </a:extLst>
          </p:cNvPr>
          <p:cNvSpPr>
            <a:spLocks noGrp="1"/>
          </p:cNvSpPr>
          <p:nvPr>
            <p:ph type="title"/>
          </p:nvPr>
        </p:nvSpPr>
        <p:spPr/>
        <p:txBody>
          <a:bodyPr/>
          <a:lstStyle/>
          <a:p>
            <a:r>
              <a:rPr lang="nl-NL" dirty="0"/>
              <a:t>Administratieve lasten en regeldruk</a:t>
            </a:r>
          </a:p>
        </p:txBody>
      </p:sp>
      <p:sp>
        <p:nvSpPr>
          <p:cNvPr id="4" name="Tijdelijke aanduiding voor dianummer 3">
            <a:extLst>
              <a:ext uri="{FF2B5EF4-FFF2-40B4-BE49-F238E27FC236}">
                <a16:creationId xmlns:a16="http://schemas.microsoft.com/office/drawing/2014/main" id="{A1F176AE-D605-B085-A254-236AE879DE76}"/>
              </a:ext>
            </a:extLst>
          </p:cNvPr>
          <p:cNvSpPr>
            <a:spLocks noGrp="1"/>
          </p:cNvSpPr>
          <p:nvPr>
            <p:ph type="sldNum" sz="quarter" idx="10"/>
          </p:nvPr>
        </p:nvSpPr>
        <p:spPr/>
        <p:txBody>
          <a:bodyPr/>
          <a:lstStyle/>
          <a:p>
            <a:fld id="{3CB85E5D-8611-4DC1-B375-AD1E4C05477C}" type="slidenum">
              <a:rPr lang="nl-NL" smtClean="0"/>
              <a:pPr/>
              <a:t>9</a:t>
            </a:fld>
            <a:endParaRPr lang="nl-NL"/>
          </a:p>
        </p:txBody>
      </p:sp>
    </p:spTree>
    <p:extLst>
      <p:ext uri="{BB962C8B-B14F-4D97-AF65-F5344CB8AC3E}">
        <p14:creationId xmlns:p14="http://schemas.microsoft.com/office/powerpoint/2010/main" val="2362949421"/>
      </p:ext>
    </p:extLst>
  </p:cSld>
  <p:clrMapOvr>
    <a:masterClrMapping/>
  </p:clrMapOvr>
</p:sld>
</file>

<file path=ppt/theme/theme1.xml><?xml version="1.0" encoding="utf-8"?>
<a:theme xmlns:a="http://schemas.openxmlformats.org/drawingml/2006/main" name="KNMP">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NMP presentatie.potx" id="{88840D97-C18A-4F1E-8400-1CFB8FC63A82}" vid="{6E8A1127-B5BC-4065-8238-F07DFCFC8604}"/>
    </a:ext>
  </a:extLst>
</a:theme>
</file>

<file path=ppt/theme/theme2.xml><?xml version="1.0" encoding="utf-8"?>
<a:theme xmlns:a="http://schemas.openxmlformats.org/drawingml/2006/main" name="Tips">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NMP presentatie.potx" id="{88840D97-C18A-4F1E-8400-1CFB8FC63A82}" vid="{9A30ABBC-13D8-4E63-94D1-225504F3D290}"/>
    </a:ext>
  </a:extLst>
</a:theme>
</file>

<file path=ppt/theme/theme3.xml><?xml version="1.0" encoding="utf-8"?>
<a:theme xmlns:a="http://schemas.openxmlformats.org/drawingml/2006/main" name="Kantoorthema">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Kantoorthema">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642A9DB74D7BC47B4B71F3884D55BF4" ma:contentTypeVersion="20" ma:contentTypeDescription="Een nieuw document maken." ma:contentTypeScope="" ma:versionID="d79d8b5f4d12e06a0122dc37e2d9846a">
  <xsd:schema xmlns:xsd="http://www.w3.org/2001/XMLSchema" xmlns:xs="http://www.w3.org/2001/XMLSchema" xmlns:p="http://schemas.microsoft.com/office/2006/metadata/properties" xmlns:ns2="6f4d2357-eadc-4c28-9e3e-ebdbf4982601" xmlns:ns3="b6c766b3-ead1-484a-a8de-6e06bf12dac2" targetNamespace="http://schemas.microsoft.com/office/2006/metadata/properties" ma:root="true" ma:fieldsID="448d708762f21d5cfa91fcc8a109c867" ns2:_="" ns3:_="">
    <xsd:import namespace="6f4d2357-eadc-4c28-9e3e-ebdbf4982601"/>
    <xsd:import namespace="b6c766b3-ead1-484a-a8de-6e06bf12dac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Tags" minOccurs="0"/>
                <xsd:element ref="ns2:Eventuelerechten"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Beeldgebruik" minOccurs="0"/>
                <xsd:element ref="ns2:MediaServiceOCR" minOccurs="0"/>
                <xsd:element ref="ns2:MediaServiceLocation" minOccurs="0"/>
                <xsd:element ref="ns2:Toelichtingbeeldgebruik"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4d2357-eadc-4c28-9e3e-ebdbf49826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Tags" ma:index="12" nillable="true" ma:displayName="Tags" ma:format="Dropdown" ma:internalName="Tags">
      <xsd:complexType>
        <xsd:complexContent>
          <xsd:extension base="dms:MultiChoiceFillIn">
            <xsd:sequence>
              <xsd:element name="Value" maxOccurs="unbounded" minOccurs="0" nillable="true">
                <xsd:simpleType>
                  <xsd:union memberTypes="dms:Text">
                    <xsd:simpleType>
                      <xsd:restriction base="dms:Choice">
                        <xsd:enumeration value="Apotheker"/>
                        <xsd:enumeration value="Assistent"/>
                        <xsd:enumeration value="Patiënt"/>
                      </xsd:restriction>
                    </xsd:simpleType>
                  </xsd:union>
                </xsd:simpleType>
              </xsd:element>
            </xsd:sequence>
          </xsd:extension>
        </xsd:complexContent>
      </xsd:complexType>
    </xsd:element>
    <xsd:element name="Eventuelerechten" ma:index="13" nillable="true" ma:displayName="Eventuele rechten" ma:format="Dropdown" ma:internalName="Eventuelerechten">
      <xsd:simpleType>
        <xsd:restriction base="dms:Text">
          <xsd:maxLength value="255"/>
        </xsd:restriction>
      </xsd:simpleType>
    </xsd:element>
    <xsd:element name="lcf76f155ced4ddcb4097134ff3c332f" ma:index="15" nillable="true" ma:taxonomy="true" ma:internalName="lcf76f155ced4ddcb4097134ff3c332f" ma:taxonomyFieldName="MediaServiceImageTags" ma:displayName="Afbeeldingtags" ma:readOnly="false" ma:fieldId="{5cf76f15-5ced-4ddc-b409-7134ff3c332f}" ma:taxonomyMulti="true" ma:sspId="f49c6faf-dc96-443f-a2ef-b32921d9d831"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Beeldgebruik" ma:index="20" nillable="true" ma:displayName="Beeldgebruik" ma:format="Dropdown" ma:internalName="Beeldgebruik">
      <xsd:simpleType>
        <xsd:restriction base="dms:Choice">
          <xsd:enumeration value="Voor algemeen gebruik"/>
          <xsd:enumeration value="Voor exclusief gebruik"/>
          <xsd:enumeration value="Voor intern gebruik"/>
        </xsd:restriction>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indexed="true" ma:internalName="MediaServiceLocation" ma:readOnly="true">
      <xsd:simpleType>
        <xsd:restriction base="dms:Text"/>
      </xsd:simpleType>
    </xsd:element>
    <xsd:element name="Toelichtingbeeldgebruik" ma:index="23" nillable="true" ma:displayName="Toelichting beeldgebruik" ma:format="Dropdown" ma:internalName="Toelichtingbeeldgebruik">
      <xsd:simpleType>
        <xsd:restriction base="dms:Text">
          <xsd:maxLength value="255"/>
        </xsd:restriction>
      </xsd:simpleType>
    </xsd:element>
    <xsd:element name="MediaLengthInSeconds" ma:index="24" nillable="true" ma:displayName="MediaLengthInSeconds" ma:hidden="true" ma:internalName="MediaLengthInSeconds" ma:readOnly="true">
      <xsd:simpleType>
        <xsd:restriction base="dms:Unknown"/>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6c766b3-ead1-484a-a8de-6e06bf12dac2" elementFormDefault="qualified">
    <xsd:import namespace="http://schemas.microsoft.com/office/2006/documentManagement/types"/>
    <xsd:import namespace="http://schemas.microsoft.com/office/infopath/2007/PartnerControls"/>
    <xsd:element name="SharedWithUsers" ma:index="10"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Gedeeld met details" ma:internalName="SharedWithDetails" ma:readOnly="true">
      <xsd:simpleType>
        <xsd:restriction base="dms:Note">
          <xsd:maxLength value="255"/>
        </xsd:restriction>
      </xsd:simpleType>
    </xsd:element>
    <xsd:element name="TaxCatchAll" ma:index="16" nillable="true" ma:displayName="Taxonomy Catch All Column" ma:hidden="true" ma:list="{24dc36fe-d789-4505-8e42-50594f980f50}" ma:internalName="TaxCatchAll" ma:showField="CatchAllData" ma:web="b6c766b3-ead1-484a-a8de-6e06bf12dac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Eventuelerechten xmlns="6f4d2357-eadc-4c28-9e3e-ebdbf4982601" xsi:nil="true"/>
    <Tags xmlns="6f4d2357-eadc-4c28-9e3e-ebdbf4982601" xsi:nil="true"/>
    <TaxCatchAll xmlns="b6c766b3-ead1-484a-a8de-6e06bf12dac2" xsi:nil="true"/>
    <Beeldgebruik xmlns="6f4d2357-eadc-4c28-9e3e-ebdbf4982601" xsi:nil="true"/>
    <Toelichtingbeeldgebruik xmlns="6f4d2357-eadc-4c28-9e3e-ebdbf4982601" xsi:nil="true"/>
    <lcf76f155ced4ddcb4097134ff3c332f xmlns="6f4d2357-eadc-4c28-9e3e-ebdbf4982601">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3776CCA-0BA6-40C0-8538-CD574632101D}">
  <ds:schemaRefs>
    <ds:schemaRef ds:uri="6f4d2357-eadc-4c28-9e3e-ebdbf4982601"/>
    <ds:schemaRef ds:uri="b6c766b3-ead1-484a-a8de-6e06bf12dac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FEDD962F-FDD8-426D-8FCF-0EE78BBC9E6A}">
  <ds:schemaRefs>
    <ds:schemaRef ds:uri="23c7a637-5bd3-4202-aa87-26309051a924"/>
    <ds:schemaRef ds:uri="6f4d2357-eadc-4c28-9e3e-ebdbf4982601"/>
    <ds:schemaRef ds:uri="b6c766b3-ead1-484a-a8de-6e06bf12dac2"/>
    <ds:schemaRef ds:uri="bd1a4e06-d6a3-4a4c-bcd6-78c14bfe320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8A5463C0-AC5B-4A8B-93F8-7CD3FE81110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KNMP</Template>
  <TotalTime>0</TotalTime>
  <Words>931</Words>
  <Application>Microsoft Office PowerPoint</Application>
  <PresentationFormat>Breedbeeld</PresentationFormat>
  <Paragraphs>67</Paragraphs>
  <Slides>15</Slides>
  <Notes>0</Notes>
  <HiddenSlides>0</HiddenSlides>
  <MMClips>0</MMClips>
  <ScaleCrop>false</ScaleCrop>
  <HeadingPairs>
    <vt:vector size="6" baseType="variant">
      <vt:variant>
        <vt:lpstr>Gebruikte lettertypen</vt:lpstr>
      </vt:variant>
      <vt:variant>
        <vt:i4>4</vt:i4>
      </vt:variant>
      <vt:variant>
        <vt:lpstr>Thema</vt:lpstr>
      </vt:variant>
      <vt:variant>
        <vt:i4>2</vt:i4>
      </vt:variant>
      <vt:variant>
        <vt:lpstr>Diatitels</vt:lpstr>
      </vt:variant>
      <vt:variant>
        <vt:i4>15</vt:i4>
      </vt:variant>
    </vt:vector>
  </HeadingPairs>
  <TitlesOfParts>
    <vt:vector size="21" baseType="lpstr">
      <vt:lpstr>Arial</vt:lpstr>
      <vt:lpstr>Calibri</vt:lpstr>
      <vt:lpstr>Calibri Light</vt:lpstr>
      <vt:lpstr>Ubuntu</vt:lpstr>
      <vt:lpstr>KNMP</vt:lpstr>
      <vt:lpstr>Tips</vt:lpstr>
      <vt:lpstr>Standpunten</vt:lpstr>
      <vt:lpstr>Thema’s</vt:lpstr>
      <vt:lpstr>Zorgrol van de apotheker</vt:lpstr>
      <vt:lpstr>Geneesmiddelentekorten</vt:lpstr>
      <vt:lpstr>Basispakket en vergoeding</vt:lpstr>
      <vt:lpstr>Arbeidsmarktproblematiek </vt:lpstr>
      <vt:lpstr>Samenwerken in de zorg </vt:lpstr>
      <vt:lpstr>Palliatieve zorg</vt:lpstr>
      <vt:lpstr>Administratieve lasten en regeldruk</vt:lpstr>
      <vt:lpstr>Digitalisering en innovatie </vt:lpstr>
      <vt:lpstr>Preventie </vt:lpstr>
      <vt:lpstr>Marktwerking in de zorg</vt:lpstr>
      <vt:lpstr>Professionele autonomie</vt:lpstr>
      <vt:lpstr>Eigen risico </vt:lpstr>
      <vt:lpstr>Verkiezingsprogramma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ROADMAP 2023-2026 </dc:title>
  <dc:creator>J snijder</dc:creator>
  <cp:lastModifiedBy>Leanne Zuur</cp:lastModifiedBy>
  <cp:revision>1</cp:revision>
  <dcterms:created xsi:type="dcterms:W3CDTF">2024-05-13T06:07:45Z</dcterms:created>
  <dcterms:modified xsi:type="dcterms:W3CDTF">2025-10-17T08:03:52Z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0x010100C642A9DB74D7BC47B4B71F3884D55BF4</vt:lpwstr>
  </property>
  <property fmtid="{D5CDD505-2E9C-101B-9397-08002B2CF9AE}" pid="3" name="MediaServiceImageTags">
    <vt:lpwstr/>
  </property>
</Properties>
</file>