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2850"/>
  <p:notesSz cx="10693400" cy="7562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50" b="0" i="0">
                <a:solidFill>
                  <a:srgbClr val="1C4776"/>
                </a:solidFill>
                <a:latin typeface="Ubuntu Medium"/>
                <a:cs typeface="Ubuntu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50" b="0" i="0">
                <a:solidFill>
                  <a:srgbClr val="1C4776"/>
                </a:solidFill>
                <a:latin typeface="Ubuntu Medium"/>
                <a:cs typeface="Ubuntu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50" b="0" i="0">
                <a:solidFill>
                  <a:srgbClr val="1C4776"/>
                </a:solidFill>
                <a:latin typeface="Ubuntu Medium"/>
                <a:cs typeface="Ubuntu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50" b="0" i="0">
                <a:solidFill>
                  <a:srgbClr val="1C4776"/>
                </a:solidFill>
                <a:latin typeface="Ubuntu Medium"/>
                <a:cs typeface="Ubuntu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0692130" cy="7533005"/>
          </a:xfrm>
          <a:custGeom>
            <a:avLst/>
            <a:gdLst/>
            <a:ahLst/>
            <a:cxnLst/>
            <a:rect l="l" t="t" r="r" b="b"/>
            <a:pathLst>
              <a:path w="10692130" h="7533005">
                <a:moveTo>
                  <a:pt x="10692003" y="0"/>
                </a:moveTo>
                <a:lnTo>
                  <a:pt x="0" y="0"/>
                </a:lnTo>
                <a:lnTo>
                  <a:pt x="0" y="7533005"/>
                </a:lnTo>
                <a:lnTo>
                  <a:pt x="10692003" y="7533005"/>
                </a:lnTo>
                <a:lnTo>
                  <a:pt x="10692003" y="0"/>
                </a:lnTo>
                <a:close/>
              </a:path>
            </a:pathLst>
          </a:custGeom>
          <a:solidFill>
            <a:srgbClr val="9CCED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5937880"/>
            <a:ext cx="10692130" cy="1622425"/>
          </a:xfrm>
          <a:custGeom>
            <a:avLst/>
            <a:gdLst/>
            <a:ahLst/>
            <a:cxnLst/>
            <a:rect l="l" t="t" r="r" b="b"/>
            <a:pathLst>
              <a:path w="10692130" h="1622425">
                <a:moveTo>
                  <a:pt x="2239062" y="0"/>
                </a:moveTo>
                <a:lnTo>
                  <a:pt x="2087990" y="0"/>
                </a:lnTo>
                <a:lnTo>
                  <a:pt x="2006562" y="317"/>
                </a:lnTo>
                <a:lnTo>
                  <a:pt x="2020190" y="317"/>
                </a:lnTo>
                <a:lnTo>
                  <a:pt x="1766352" y="3376"/>
                </a:lnTo>
                <a:lnTo>
                  <a:pt x="1767071" y="3376"/>
                </a:lnTo>
                <a:lnTo>
                  <a:pt x="1505003" y="9942"/>
                </a:lnTo>
                <a:lnTo>
                  <a:pt x="1175235" y="23644"/>
                </a:lnTo>
                <a:lnTo>
                  <a:pt x="913306" y="39290"/>
                </a:lnTo>
                <a:lnTo>
                  <a:pt x="653131" y="59419"/>
                </a:lnTo>
                <a:lnTo>
                  <a:pt x="394779" y="84326"/>
                </a:lnTo>
                <a:lnTo>
                  <a:pt x="202255" y="106318"/>
                </a:lnTo>
                <a:lnTo>
                  <a:pt x="0" y="132821"/>
                </a:lnTo>
                <a:lnTo>
                  <a:pt x="0" y="1622125"/>
                </a:lnTo>
                <a:lnTo>
                  <a:pt x="10692003" y="1622125"/>
                </a:lnTo>
                <a:lnTo>
                  <a:pt x="10692003" y="228308"/>
                </a:lnTo>
                <a:lnTo>
                  <a:pt x="7944392" y="228308"/>
                </a:lnTo>
                <a:lnTo>
                  <a:pt x="7378963" y="221136"/>
                </a:lnTo>
                <a:lnTo>
                  <a:pt x="6531642" y="192847"/>
                </a:lnTo>
                <a:lnTo>
                  <a:pt x="3531050" y="32962"/>
                </a:lnTo>
                <a:lnTo>
                  <a:pt x="2847589" y="9077"/>
                </a:lnTo>
                <a:lnTo>
                  <a:pt x="2646905" y="4622"/>
                </a:lnTo>
                <a:lnTo>
                  <a:pt x="2647293" y="4622"/>
                </a:lnTo>
                <a:lnTo>
                  <a:pt x="2239062" y="0"/>
                </a:lnTo>
                <a:close/>
              </a:path>
              <a:path w="10692130" h="1622425">
                <a:moveTo>
                  <a:pt x="10692003" y="45721"/>
                </a:moveTo>
                <a:lnTo>
                  <a:pt x="10477876" y="76878"/>
                </a:lnTo>
                <a:lnTo>
                  <a:pt x="10268186" y="104090"/>
                </a:lnTo>
                <a:lnTo>
                  <a:pt x="9988045" y="135624"/>
                </a:lnTo>
                <a:lnTo>
                  <a:pt x="9706989" y="162027"/>
                </a:lnTo>
                <a:lnTo>
                  <a:pt x="9426122" y="183509"/>
                </a:lnTo>
                <a:lnTo>
                  <a:pt x="9074016" y="204006"/>
                </a:lnTo>
                <a:lnTo>
                  <a:pt x="8721378" y="217937"/>
                </a:lnTo>
                <a:lnTo>
                  <a:pt x="8289075" y="226909"/>
                </a:lnTo>
                <a:lnTo>
                  <a:pt x="8286487" y="226909"/>
                </a:lnTo>
                <a:lnTo>
                  <a:pt x="8221857" y="227557"/>
                </a:lnTo>
                <a:lnTo>
                  <a:pt x="8153660" y="228025"/>
                </a:lnTo>
                <a:lnTo>
                  <a:pt x="8084524" y="228308"/>
                </a:lnTo>
                <a:lnTo>
                  <a:pt x="10692003" y="228308"/>
                </a:lnTo>
                <a:lnTo>
                  <a:pt x="10692003" y="4572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2063216" y="875969"/>
            <a:ext cx="2138680" cy="475615"/>
          </a:xfrm>
          <a:custGeom>
            <a:avLst/>
            <a:gdLst/>
            <a:ahLst/>
            <a:cxnLst/>
            <a:rect l="l" t="t" r="r" b="b"/>
            <a:pathLst>
              <a:path w="2138679" h="475615">
                <a:moveTo>
                  <a:pt x="2138311" y="0"/>
                </a:moveTo>
                <a:lnTo>
                  <a:pt x="0" y="0"/>
                </a:lnTo>
                <a:lnTo>
                  <a:pt x="0" y="475183"/>
                </a:lnTo>
                <a:lnTo>
                  <a:pt x="2138311" y="475183"/>
                </a:lnTo>
                <a:lnTo>
                  <a:pt x="21383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2063216" y="875969"/>
            <a:ext cx="2138680" cy="475615"/>
          </a:xfrm>
          <a:custGeom>
            <a:avLst/>
            <a:gdLst/>
            <a:ahLst/>
            <a:cxnLst/>
            <a:rect l="l" t="t" r="r" b="b"/>
            <a:pathLst>
              <a:path w="2138679" h="475615">
                <a:moveTo>
                  <a:pt x="0" y="475183"/>
                </a:moveTo>
                <a:lnTo>
                  <a:pt x="2138311" y="475183"/>
                </a:lnTo>
                <a:lnTo>
                  <a:pt x="2138311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2063216" y="1379537"/>
            <a:ext cx="2138680" cy="475615"/>
          </a:xfrm>
          <a:custGeom>
            <a:avLst/>
            <a:gdLst/>
            <a:ahLst/>
            <a:cxnLst/>
            <a:rect l="l" t="t" r="r" b="b"/>
            <a:pathLst>
              <a:path w="2138679" h="475614">
                <a:moveTo>
                  <a:pt x="2138311" y="0"/>
                </a:moveTo>
                <a:lnTo>
                  <a:pt x="0" y="0"/>
                </a:lnTo>
                <a:lnTo>
                  <a:pt x="0" y="475183"/>
                </a:lnTo>
                <a:lnTo>
                  <a:pt x="2138311" y="475183"/>
                </a:lnTo>
                <a:lnTo>
                  <a:pt x="21383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2063216" y="1379537"/>
            <a:ext cx="2138680" cy="475615"/>
          </a:xfrm>
          <a:custGeom>
            <a:avLst/>
            <a:gdLst/>
            <a:ahLst/>
            <a:cxnLst/>
            <a:rect l="l" t="t" r="r" b="b"/>
            <a:pathLst>
              <a:path w="2138679" h="475614">
                <a:moveTo>
                  <a:pt x="0" y="475183"/>
                </a:moveTo>
                <a:lnTo>
                  <a:pt x="2138311" y="475183"/>
                </a:lnTo>
                <a:lnTo>
                  <a:pt x="2138311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2063216" y="1883105"/>
            <a:ext cx="2138680" cy="475615"/>
          </a:xfrm>
          <a:custGeom>
            <a:avLst/>
            <a:gdLst/>
            <a:ahLst/>
            <a:cxnLst/>
            <a:rect l="l" t="t" r="r" b="b"/>
            <a:pathLst>
              <a:path w="2138679" h="475614">
                <a:moveTo>
                  <a:pt x="2138311" y="0"/>
                </a:moveTo>
                <a:lnTo>
                  <a:pt x="0" y="0"/>
                </a:lnTo>
                <a:lnTo>
                  <a:pt x="0" y="475183"/>
                </a:lnTo>
                <a:lnTo>
                  <a:pt x="2138311" y="475183"/>
                </a:lnTo>
                <a:lnTo>
                  <a:pt x="21383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2063216" y="1883105"/>
            <a:ext cx="2138680" cy="475615"/>
          </a:xfrm>
          <a:custGeom>
            <a:avLst/>
            <a:gdLst/>
            <a:ahLst/>
            <a:cxnLst/>
            <a:rect l="l" t="t" r="r" b="b"/>
            <a:pathLst>
              <a:path w="2138679" h="475614">
                <a:moveTo>
                  <a:pt x="0" y="475183"/>
                </a:moveTo>
                <a:lnTo>
                  <a:pt x="2138311" y="475183"/>
                </a:lnTo>
                <a:lnTo>
                  <a:pt x="2138311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2063216" y="2386685"/>
            <a:ext cx="2138680" cy="475615"/>
          </a:xfrm>
          <a:custGeom>
            <a:avLst/>
            <a:gdLst/>
            <a:ahLst/>
            <a:cxnLst/>
            <a:rect l="l" t="t" r="r" b="b"/>
            <a:pathLst>
              <a:path w="2138679" h="475614">
                <a:moveTo>
                  <a:pt x="2138311" y="0"/>
                </a:moveTo>
                <a:lnTo>
                  <a:pt x="0" y="0"/>
                </a:lnTo>
                <a:lnTo>
                  <a:pt x="0" y="475183"/>
                </a:lnTo>
                <a:lnTo>
                  <a:pt x="2138311" y="475183"/>
                </a:lnTo>
                <a:lnTo>
                  <a:pt x="21383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2063216" y="2386685"/>
            <a:ext cx="2138680" cy="475615"/>
          </a:xfrm>
          <a:custGeom>
            <a:avLst/>
            <a:gdLst/>
            <a:ahLst/>
            <a:cxnLst/>
            <a:rect l="l" t="t" r="r" b="b"/>
            <a:pathLst>
              <a:path w="2138679" h="475614">
                <a:moveTo>
                  <a:pt x="0" y="475183"/>
                </a:moveTo>
                <a:lnTo>
                  <a:pt x="2138311" y="475183"/>
                </a:lnTo>
                <a:lnTo>
                  <a:pt x="2138311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2063216" y="2898952"/>
            <a:ext cx="2138680" cy="475615"/>
          </a:xfrm>
          <a:custGeom>
            <a:avLst/>
            <a:gdLst/>
            <a:ahLst/>
            <a:cxnLst/>
            <a:rect l="l" t="t" r="r" b="b"/>
            <a:pathLst>
              <a:path w="2138679" h="475614">
                <a:moveTo>
                  <a:pt x="2138311" y="0"/>
                </a:moveTo>
                <a:lnTo>
                  <a:pt x="0" y="0"/>
                </a:lnTo>
                <a:lnTo>
                  <a:pt x="0" y="475183"/>
                </a:lnTo>
                <a:lnTo>
                  <a:pt x="2138311" y="475183"/>
                </a:lnTo>
                <a:lnTo>
                  <a:pt x="21383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g object 27"/>
          <p:cNvSpPr/>
          <p:nvPr/>
        </p:nvSpPr>
        <p:spPr>
          <a:xfrm>
            <a:off x="2063216" y="2898952"/>
            <a:ext cx="2138680" cy="475615"/>
          </a:xfrm>
          <a:custGeom>
            <a:avLst/>
            <a:gdLst/>
            <a:ahLst/>
            <a:cxnLst/>
            <a:rect l="l" t="t" r="r" b="b"/>
            <a:pathLst>
              <a:path w="2138679" h="475614">
                <a:moveTo>
                  <a:pt x="0" y="475183"/>
                </a:moveTo>
                <a:lnTo>
                  <a:pt x="2138311" y="475183"/>
                </a:lnTo>
                <a:lnTo>
                  <a:pt x="2138311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bg object 28"/>
          <p:cNvSpPr/>
          <p:nvPr/>
        </p:nvSpPr>
        <p:spPr>
          <a:xfrm>
            <a:off x="2063216" y="3402520"/>
            <a:ext cx="2138680" cy="475615"/>
          </a:xfrm>
          <a:custGeom>
            <a:avLst/>
            <a:gdLst/>
            <a:ahLst/>
            <a:cxnLst/>
            <a:rect l="l" t="t" r="r" b="b"/>
            <a:pathLst>
              <a:path w="2138679" h="475614">
                <a:moveTo>
                  <a:pt x="2138311" y="0"/>
                </a:moveTo>
                <a:lnTo>
                  <a:pt x="0" y="0"/>
                </a:lnTo>
                <a:lnTo>
                  <a:pt x="0" y="475183"/>
                </a:lnTo>
                <a:lnTo>
                  <a:pt x="2138311" y="475183"/>
                </a:lnTo>
                <a:lnTo>
                  <a:pt x="21383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g object 29"/>
          <p:cNvSpPr/>
          <p:nvPr/>
        </p:nvSpPr>
        <p:spPr>
          <a:xfrm>
            <a:off x="2063216" y="3402520"/>
            <a:ext cx="2138680" cy="475615"/>
          </a:xfrm>
          <a:custGeom>
            <a:avLst/>
            <a:gdLst/>
            <a:ahLst/>
            <a:cxnLst/>
            <a:rect l="l" t="t" r="r" b="b"/>
            <a:pathLst>
              <a:path w="2138679" h="475614">
                <a:moveTo>
                  <a:pt x="0" y="475183"/>
                </a:moveTo>
                <a:lnTo>
                  <a:pt x="2138311" y="475183"/>
                </a:lnTo>
                <a:lnTo>
                  <a:pt x="2138311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bg object 30"/>
          <p:cNvSpPr/>
          <p:nvPr/>
        </p:nvSpPr>
        <p:spPr>
          <a:xfrm>
            <a:off x="2063216" y="3906088"/>
            <a:ext cx="2138680" cy="475615"/>
          </a:xfrm>
          <a:custGeom>
            <a:avLst/>
            <a:gdLst/>
            <a:ahLst/>
            <a:cxnLst/>
            <a:rect l="l" t="t" r="r" b="b"/>
            <a:pathLst>
              <a:path w="2138679" h="475614">
                <a:moveTo>
                  <a:pt x="2138311" y="0"/>
                </a:moveTo>
                <a:lnTo>
                  <a:pt x="0" y="0"/>
                </a:lnTo>
                <a:lnTo>
                  <a:pt x="0" y="475183"/>
                </a:lnTo>
                <a:lnTo>
                  <a:pt x="2138311" y="475183"/>
                </a:lnTo>
                <a:lnTo>
                  <a:pt x="21383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g object 31"/>
          <p:cNvSpPr/>
          <p:nvPr/>
        </p:nvSpPr>
        <p:spPr>
          <a:xfrm>
            <a:off x="2063216" y="3906088"/>
            <a:ext cx="2138680" cy="475615"/>
          </a:xfrm>
          <a:custGeom>
            <a:avLst/>
            <a:gdLst/>
            <a:ahLst/>
            <a:cxnLst/>
            <a:rect l="l" t="t" r="r" b="b"/>
            <a:pathLst>
              <a:path w="2138679" h="475614">
                <a:moveTo>
                  <a:pt x="0" y="475183"/>
                </a:moveTo>
                <a:lnTo>
                  <a:pt x="2138311" y="475183"/>
                </a:lnTo>
                <a:lnTo>
                  <a:pt x="2138311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bg object 32"/>
          <p:cNvSpPr/>
          <p:nvPr/>
        </p:nvSpPr>
        <p:spPr>
          <a:xfrm>
            <a:off x="2063216" y="4904524"/>
            <a:ext cx="2138680" cy="475615"/>
          </a:xfrm>
          <a:custGeom>
            <a:avLst/>
            <a:gdLst/>
            <a:ahLst/>
            <a:cxnLst/>
            <a:rect l="l" t="t" r="r" b="b"/>
            <a:pathLst>
              <a:path w="2138679" h="475614">
                <a:moveTo>
                  <a:pt x="2138311" y="0"/>
                </a:moveTo>
                <a:lnTo>
                  <a:pt x="0" y="0"/>
                </a:lnTo>
                <a:lnTo>
                  <a:pt x="0" y="475183"/>
                </a:lnTo>
                <a:lnTo>
                  <a:pt x="2138311" y="475183"/>
                </a:lnTo>
                <a:lnTo>
                  <a:pt x="21383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bg object 33"/>
          <p:cNvSpPr/>
          <p:nvPr/>
        </p:nvSpPr>
        <p:spPr>
          <a:xfrm>
            <a:off x="2063216" y="4904524"/>
            <a:ext cx="2138680" cy="475615"/>
          </a:xfrm>
          <a:custGeom>
            <a:avLst/>
            <a:gdLst/>
            <a:ahLst/>
            <a:cxnLst/>
            <a:rect l="l" t="t" r="r" b="b"/>
            <a:pathLst>
              <a:path w="2138679" h="475614">
                <a:moveTo>
                  <a:pt x="0" y="475183"/>
                </a:moveTo>
                <a:lnTo>
                  <a:pt x="2138311" y="475183"/>
                </a:lnTo>
                <a:lnTo>
                  <a:pt x="2138311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bg object 34"/>
          <p:cNvSpPr/>
          <p:nvPr/>
        </p:nvSpPr>
        <p:spPr>
          <a:xfrm>
            <a:off x="2063216" y="5408091"/>
            <a:ext cx="2138680" cy="475615"/>
          </a:xfrm>
          <a:custGeom>
            <a:avLst/>
            <a:gdLst/>
            <a:ahLst/>
            <a:cxnLst/>
            <a:rect l="l" t="t" r="r" b="b"/>
            <a:pathLst>
              <a:path w="2138679" h="475614">
                <a:moveTo>
                  <a:pt x="2138311" y="0"/>
                </a:moveTo>
                <a:lnTo>
                  <a:pt x="0" y="0"/>
                </a:lnTo>
                <a:lnTo>
                  <a:pt x="0" y="475183"/>
                </a:lnTo>
                <a:lnTo>
                  <a:pt x="2138311" y="475183"/>
                </a:lnTo>
                <a:lnTo>
                  <a:pt x="21383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bg object 35"/>
          <p:cNvSpPr/>
          <p:nvPr/>
        </p:nvSpPr>
        <p:spPr>
          <a:xfrm>
            <a:off x="2063216" y="5408091"/>
            <a:ext cx="2138680" cy="475615"/>
          </a:xfrm>
          <a:custGeom>
            <a:avLst/>
            <a:gdLst/>
            <a:ahLst/>
            <a:cxnLst/>
            <a:rect l="l" t="t" r="r" b="b"/>
            <a:pathLst>
              <a:path w="2138679" h="475614">
                <a:moveTo>
                  <a:pt x="0" y="475183"/>
                </a:moveTo>
                <a:lnTo>
                  <a:pt x="2138311" y="475183"/>
                </a:lnTo>
                <a:lnTo>
                  <a:pt x="2138311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bg object 36"/>
          <p:cNvSpPr/>
          <p:nvPr/>
        </p:nvSpPr>
        <p:spPr>
          <a:xfrm>
            <a:off x="648652" y="878446"/>
            <a:ext cx="1377315" cy="475615"/>
          </a:xfrm>
          <a:custGeom>
            <a:avLst/>
            <a:gdLst/>
            <a:ahLst/>
            <a:cxnLst/>
            <a:rect l="l" t="t" r="r" b="b"/>
            <a:pathLst>
              <a:path w="1377314" h="475615">
                <a:moveTo>
                  <a:pt x="1376921" y="0"/>
                </a:moveTo>
                <a:lnTo>
                  <a:pt x="0" y="0"/>
                </a:lnTo>
                <a:lnTo>
                  <a:pt x="0" y="475183"/>
                </a:lnTo>
                <a:lnTo>
                  <a:pt x="1376921" y="475183"/>
                </a:lnTo>
                <a:lnTo>
                  <a:pt x="13769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bg object 37"/>
          <p:cNvSpPr/>
          <p:nvPr/>
        </p:nvSpPr>
        <p:spPr>
          <a:xfrm>
            <a:off x="648652" y="878446"/>
            <a:ext cx="1377315" cy="475615"/>
          </a:xfrm>
          <a:custGeom>
            <a:avLst/>
            <a:gdLst/>
            <a:ahLst/>
            <a:cxnLst/>
            <a:rect l="l" t="t" r="r" b="b"/>
            <a:pathLst>
              <a:path w="1377314" h="475615">
                <a:moveTo>
                  <a:pt x="0" y="475183"/>
                </a:moveTo>
                <a:lnTo>
                  <a:pt x="1376921" y="475183"/>
                </a:lnTo>
                <a:lnTo>
                  <a:pt x="1376921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bg object 38"/>
          <p:cNvSpPr/>
          <p:nvPr/>
        </p:nvSpPr>
        <p:spPr>
          <a:xfrm>
            <a:off x="648652" y="1382013"/>
            <a:ext cx="1377315" cy="475615"/>
          </a:xfrm>
          <a:custGeom>
            <a:avLst/>
            <a:gdLst/>
            <a:ahLst/>
            <a:cxnLst/>
            <a:rect l="l" t="t" r="r" b="b"/>
            <a:pathLst>
              <a:path w="1377314" h="475614">
                <a:moveTo>
                  <a:pt x="1376921" y="0"/>
                </a:moveTo>
                <a:lnTo>
                  <a:pt x="0" y="0"/>
                </a:lnTo>
                <a:lnTo>
                  <a:pt x="0" y="475183"/>
                </a:lnTo>
                <a:lnTo>
                  <a:pt x="1376921" y="475183"/>
                </a:lnTo>
                <a:lnTo>
                  <a:pt x="13769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bg object 39"/>
          <p:cNvSpPr/>
          <p:nvPr/>
        </p:nvSpPr>
        <p:spPr>
          <a:xfrm>
            <a:off x="648652" y="1382013"/>
            <a:ext cx="1377315" cy="475615"/>
          </a:xfrm>
          <a:custGeom>
            <a:avLst/>
            <a:gdLst/>
            <a:ahLst/>
            <a:cxnLst/>
            <a:rect l="l" t="t" r="r" b="b"/>
            <a:pathLst>
              <a:path w="1377314" h="475614">
                <a:moveTo>
                  <a:pt x="0" y="475183"/>
                </a:moveTo>
                <a:lnTo>
                  <a:pt x="1376921" y="475183"/>
                </a:lnTo>
                <a:lnTo>
                  <a:pt x="1376921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bg object 40"/>
          <p:cNvSpPr/>
          <p:nvPr/>
        </p:nvSpPr>
        <p:spPr>
          <a:xfrm>
            <a:off x="648652" y="1885581"/>
            <a:ext cx="1377315" cy="475615"/>
          </a:xfrm>
          <a:custGeom>
            <a:avLst/>
            <a:gdLst/>
            <a:ahLst/>
            <a:cxnLst/>
            <a:rect l="l" t="t" r="r" b="b"/>
            <a:pathLst>
              <a:path w="1377314" h="475614">
                <a:moveTo>
                  <a:pt x="1376921" y="0"/>
                </a:moveTo>
                <a:lnTo>
                  <a:pt x="0" y="0"/>
                </a:lnTo>
                <a:lnTo>
                  <a:pt x="0" y="475183"/>
                </a:lnTo>
                <a:lnTo>
                  <a:pt x="1376921" y="475183"/>
                </a:lnTo>
                <a:lnTo>
                  <a:pt x="13769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bg object 41"/>
          <p:cNvSpPr/>
          <p:nvPr/>
        </p:nvSpPr>
        <p:spPr>
          <a:xfrm>
            <a:off x="648652" y="1885581"/>
            <a:ext cx="1377315" cy="475615"/>
          </a:xfrm>
          <a:custGeom>
            <a:avLst/>
            <a:gdLst/>
            <a:ahLst/>
            <a:cxnLst/>
            <a:rect l="l" t="t" r="r" b="b"/>
            <a:pathLst>
              <a:path w="1377314" h="475614">
                <a:moveTo>
                  <a:pt x="0" y="475183"/>
                </a:moveTo>
                <a:lnTo>
                  <a:pt x="1376921" y="475183"/>
                </a:lnTo>
                <a:lnTo>
                  <a:pt x="1376921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bg object 42"/>
          <p:cNvSpPr/>
          <p:nvPr/>
        </p:nvSpPr>
        <p:spPr>
          <a:xfrm>
            <a:off x="648652" y="2389149"/>
            <a:ext cx="1377315" cy="475615"/>
          </a:xfrm>
          <a:custGeom>
            <a:avLst/>
            <a:gdLst/>
            <a:ahLst/>
            <a:cxnLst/>
            <a:rect l="l" t="t" r="r" b="b"/>
            <a:pathLst>
              <a:path w="1377314" h="475614">
                <a:moveTo>
                  <a:pt x="1376921" y="0"/>
                </a:moveTo>
                <a:lnTo>
                  <a:pt x="0" y="0"/>
                </a:lnTo>
                <a:lnTo>
                  <a:pt x="0" y="475183"/>
                </a:lnTo>
                <a:lnTo>
                  <a:pt x="1376921" y="475183"/>
                </a:lnTo>
                <a:lnTo>
                  <a:pt x="13769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bg object 43"/>
          <p:cNvSpPr/>
          <p:nvPr/>
        </p:nvSpPr>
        <p:spPr>
          <a:xfrm>
            <a:off x="648652" y="2389149"/>
            <a:ext cx="1377315" cy="475615"/>
          </a:xfrm>
          <a:custGeom>
            <a:avLst/>
            <a:gdLst/>
            <a:ahLst/>
            <a:cxnLst/>
            <a:rect l="l" t="t" r="r" b="b"/>
            <a:pathLst>
              <a:path w="1377314" h="475614">
                <a:moveTo>
                  <a:pt x="0" y="475183"/>
                </a:moveTo>
                <a:lnTo>
                  <a:pt x="1376921" y="475183"/>
                </a:lnTo>
                <a:lnTo>
                  <a:pt x="1376921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bg object 44"/>
          <p:cNvSpPr/>
          <p:nvPr/>
        </p:nvSpPr>
        <p:spPr>
          <a:xfrm>
            <a:off x="648652" y="2901429"/>
            <a:ext cx="1377315" cy="475615"/>
          </a:xfrm>
          <a:custGeom>
            <a:avLst/>
            <a:gdLst/>
            <a:ahLst/>
            <a:cxnLst/>
            <a:rect l="l" t="t" r="r" b="b"/>
            <a:pathLst>
              <a:path w="1377314" h="475614">
                <a:moveTo>
                  <a:pt x="1376921" y="0"/>
                </a:moveTo>
                <a:lnTo>
                  <a:pt x="0" y="0"/>
                </a:lnTo>
                <a:lnTo>
                  <a:pt x="0" y="475183"/>
                </a:lnTo>
                <a:lnTo>
                  <a:pt x="1376921" y="475183"/>
                </a:lnTo>
                <a:lnTo>
                  <a:pt x="13769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bg object 45"/>
          <p:cNvSpPr/>
          <p:nvPr/>
        </p:nvSpPr>
        <p:spPr>
          <a:xfrm>
            <a:off x="648652" y="2901429"/>
            <a:ext cx="1377315" cy="475615"/>
          </a:xfrm>
          <a:custGeom>
            <a:avLst/>
            <a:gdLst/>
            <a:ahLst/>
            <a:cxnLst/>
            <a:rect l="l" t="t" r="r" b="b"/>
            <a:pathLst>
              <a:path w="1377314" h="475614">
                <a:moveTo>
                  <a:pt x="0" y="475183"/>
                </a:moveTo>
                <a:lnTo>
                  <a:pt x="1376921" y="475183"/>
                </a:lnTo>
                <a:lnTo>
                  <a:pt x="1376921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bg object 46"/>
          <p:cNvSpPr/>
          <p:nvPr/>
        </p:nvSpPr>
        <p:spPr>
          <a:xfrm>
            <a:off x="648652" y="3404997"/>
            <a:ext cx="1377315" cy="475615"/>
          </a:xfrm>
          <a:custGeom>
            <a:avLst/>
            <a:gdLst/>
            <a:ahLst/>
            <a:cxnLst/>
            <a:rect l="l" t="t" r="r" b="b"/>
            <a:pathLst>
              <a:path w="1377314" h="475614">
                <a:moveTo>
                  <a:pt x="1376921" y="0"/>
                </a:moveTo>
                <a:lnTo>
                  <a:pt x="0" y="0"/>
                </a:lnTo>
                <a:lnTo>
                  <a:pt x="0" y="475183"/>
                </a:lnTo>
                <a:lnTo>
                  <a:pt x="1376921" y="475183"/>
                </a:lnTo>
                <a:lnTo>
                  <a:pt x="13769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bg object 47"/>
          <p:cNvSpPr/>
          <p:nvPr/>
        </p:nvSpPr>
        <p:spPr>
          <a:xfrm>
            <a:off x="648652" y="3404997"/>
            <a:ext cx="1377315" cy="475615"/>
          </a:xfrm>
          <a:custGeom>
            <a:avLst/>
            <a:gdLst/>
            <a:ahLst/>
            <a:cxnLst/>
            <a:rect l="l" t="t" r="r" b="b"/>
            <a:pathLst>
              <a:path w="1377314" h="475614">
                <a:moveTo>
                  <a:pt x="0" y="475183"/>
                </a:moveTo>
                <a:lnTo>
                  <a:pt x="1376921" y="475183"/>
                </a:lnTo>
                <a:lnTo>
                  <a:pt x="1376921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bg object 48"/>
          <p:cNvSpPr/>
          <p:nvPr/>
        </p:nvSpPr>
        <p:spPr>
          <a:xfrm>
            <a:off x="648652" y="3908564"/>
            <a:ext cx="1377315" cy="475615"/>
          </a:xfrm>
          <a:custGeom>
            <a:avLst/>
            <a:gdLst/>
            <a:ahLst/>
            <a:cxnLst/>
            <a:rect l="l" t="t" r="r" b="b"/>
            <a:pathLst>
              <a:path w="1377314" h="475614">
                <a:moveTo>
                  <a:pt x="1376921" y="0"/>
                </a:moveTo>
                <a:lnTo>
                  <a:pt x="0" y="0"/>
                </a:lnTo>
                <a:lnTo>
                  <a:pt x="0" y="475183"/>
                </a:lnTo>
                <a:lnTo>
                  <a:pt x="1376921" y="475183"/>
                </a:lnTo>
                <a:lnTo>
                  <a:pt x="13769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bg object 49"/>
          <p:cNvSpPr/>
          <p:nvPr/>
        </p:nvSpPr>
        <p:spPr>
          <a:xfrm>
            <a:off x="648652" y="3908564"/>
            <a:ext cx="1377315" cy="475615"/>
          </a:xfrm>
          <a:custGeom>
            <a:avLst/>
            <a:gdLst/>
            <a:ahLst/>
            <a:cxnLst/>
            <a:rect l="l" t="t" r="r" b="b"/>
            <a:pathLst>
              <a:path w="1377314" h="475614">
                <a:moveTo>
                  <a:pt x="0" y="475183"/>
                </a:moveTo>
                <a:lnTo>
                  <a:pt x="1376921" y="475183"/>
                </a:lnTo>
                <a:lnTo>
                  <a:pt x="1376921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bg object 50"/>
          <p:cNvSpPr/>
          <p:nvPr/>
        </p:nvSpPr>
        <p:spPr>
          <a:xfrm>
            <a:off x="648652" y="4906987"/>
            <a:ext cx="1377315" cy="475615"/>
          </a:xfrm>
          <a:custGeom>
            <a:avLst/>
            <a:gdLst/>
            <a:ahLst/>
            <a:cxnLst/>
            <a:rect l="l" t="t" r="r" b="b"/>
            <a:pathLst>
              <a:path w="1377314" h="475614">
                <a:moveTo>
                  <a:pt x="1376921" y="0"/>
                </a:moveTo>
                <a:lnTo>
                  <a:pt x="0" y="0"/>
                </a:lnTo>
                <a:lnTo>
                  <a:pt x="0" y="475183"/>
                </a:lnTo>
                <a:lnTo>
                  <a:pt x="1376921" y="475183"/>
                </a:lnTo>
                <a:lnTo>
                  <a:pt x="13769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bg object 51"/>
          <p:cNvSpPr/>
          <p:nvPr/>
        </p:nvSpPr>
        <p:spPr>
          <a:xfrm>
            <a:off x="648652" y="4906987"/>
            <a:ext cx="1377315" cy="475615"/>
          </a:xfrm>
          <a:custGeom>
            <a:avLst/>
            <a:gdLst/>
            <a:ahLst/>
            <a:cxnLst/>
            <a:rect l="l" t="t" r="r" b="b"/>
            <a:pathLst>
              <a:path w="1377314" h="475614">
                <a:moveTo>
                  <a:pt x="0" y="475183"/>
                </a:moveTo>
                <a:lnTo>
                  <a:pt x="1376921" y="475183"/>
                </a:lnTo>
                <a:lnTo>
                  <a:pt x="1376921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bg object 52"/>
          <p:cNvSpPr/>
          <p:nvPr/>
        </p:nvSpPr>
        <p:spPr>
          <a:xfrm>
            <a:off x="648652" y="5410568"/>
            <a:ext cx="1377315" cy="475615"/>
          </a:xfrm>
          <a:custGeom>
            <a:avLst/>
            <a:gdLst/>
            <a:ahLst/>
            <a:cxnLst/>
            <a:rect l="l" t="t" r="r" b="b"/>
            <a:pathLst>
              <a:path w="1377314" h="475614">
                <a:moveTo>
                  <a:pt x="1376921" y="0"/>
                </a:moveTo>
                <a:lnTo>
                  <a:pt x="0" y="0"/>
                </a:lnTo>
                <a:lnTo>
                  <a:pt x="0" y="475183"/>
                </a:lnTo>
                <a:lnTo>
                  <a:pt x="1376921" y="475183"/>
                </a:lnTo>
                <a:lnTo>
                  <a:pt x="13769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bg object 53"/>
          <p:cNvSpPr/>
          <p:nvPr/>
        </p:nvSpPr>
        <p:spPr>
          <a:xfrm>
            <a:off x="648652" y="5410568"/>
            <a:ext cx="1377315" cy="475615"/>
          </a:xfrm>
          <a:custGeom>
            <a:avLst/>
            <a:gdLst/>
            <a:ahLst/>
            <a:cxnLst/>
            <a:rect l="l" t="t" r="r" b="b"/>
            <a:pathLst>
              <a:path w="1377314" h="475614">
                <a:moveTo>
                  <a:pt x="0" y="475183"/>
                </a:moveTo>
                <a:lnTo>
                  <a:pt x="1376921" y="475183"/>
                </a:lnTo>
                <a:lnTo>
                  <a:pt x="1376921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54" name="bg object 5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31151" y="4977409"/>
            <a:ext cx="602767" cy="350824"/>
          </a:xfrm>
          <a:prstGeom prst="rect">
            <a:avLst/>
          </a:prstGeom>
        </p:spPr>
      </p:pic>
      <p:pic>
        <p:nvPicPr>
          <p:cNvPr id="55" name="bg object 5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81100" y="5480291"/>
            <a:ext cx="747788" cy="348348"/>
          </a:xfrm>
          <a:prstGeom prst="rect">
            <a:avLst/>
          </a:prstGeom>
        </p:spPr>
      </p:pic>
      <p:sp>
        <p:nvSpPr>
          <p:cNvPr id="56" name="bg object 56"/>
          <p:cNvSpPr/>
          <p:nvPr/>
        </p:nvSpPr>
        <p:spPr>
          <a:xfrm>
            <a:off x="4236288" y="875969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5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bg object 57"/>
          <p:cNvSpPr/>
          <p:nvPr/>
        </p:nvSpPr>
        <p:spPr>
          <a:xfrm>
            <a:off x="4236288" y="875969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5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bg object 58"/>
          <p:cNvSpPr/>
          <p:nvPr/>
        </p:nvSpPr>
        <p:spPr>
          <a:xfrm>
            <a:off x="4885588" y="875969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5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bg object 59"/>
          <p:cNvSpPr/>
          <p:nvPr/>
        </p:nvSpPr>
        <p:spPr>
          <a:xfrm>
            <a:off x="4885588" y="875969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5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bg object 60"/>
          <p:cNvSpPr/>
          <p:nvPr/>
        </p:nvSpPr>
        <p:spPr>
          <a:xfrm>
            <a:off x="5534888" y="875969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5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bg object 61"/>
          <p:cNvSpPr/>
          <p:nvPr/>
        </p:nvSpPr>
        <p:spPr>
          <a:xfrm>
            <a:off x="5534888" y="875969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5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bg object 62"/>
          <p:cNvSpPr/>
          <p:nvPr/>
        </p:nvSpPr>
        <p:spPr>
          <a:xfrm>
            <a:off x="6184188" y="875969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5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bg object 63"/>
          <p:cNvSpPr/>
          <p:nvPr/>
        </p:nvSpPr>
        <p:spPr>
          <a:xfrm>
            <a:off x="6184188" y="875969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5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bg object 64"/>
          <p:cNvSpPr/>
          <p:nvPr/>
        </p:nvSpPr>
        <p:spPr>
          <a:xfrm>
            <a:off x="6833489" y="875969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5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bg object 65"/>
          <p:cNvSpPr/>
          <p:nvPr/>
        </p:nvSpPr>
        <p:spPr>
          <a:xfrm>
            <a:off x="6833489" y="875969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5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bg object 66"/>
          <p:cNvSpPr/>
          <p:nvPr/>
        </p:nvSpPr>
        <p:spPr>
          <a:xfrm>
            <a:off x="7482802" y="875969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5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bg object 67"/>
          <p:cNvSpPr/>
          <p:nvPr/>
        </p:nvSpPr>
        <p:spPr>
          <a:xfrm>
            <a:off x="7482802" y="875969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5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bg object 68"/>
          <p:cNvSpPr/>
          <p:nvPr/>
        </p:nvSpPr>
        <p:spPr>
          <a:xfrm>
            <a:off x="8132102" y="875969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5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bg object 69"/>
          <p:cNvSpPr/>
          <p:nvPr/>
        </p:nvSpPr>
        <p:spPr>
          <a:xfrm>
            <a:off x="8132102" y="875969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5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bg object 70"/>
          <p:cNvSpPr/>
          <p:nvPr/>
        </p:nvSpPr>
        <p:spPr>
          <a:xfrm>
            <a:off x="4236288" y="137918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bg object 71"/>
          <p:cNvSpPr/>
          <p:nvPr/>
        </p:nvSpPr>
        <p:spPr>
          <a:xfrm>
            <a:off x="4236288" y="137918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bg object 72"/>
          <p:cNvSpPr/>
          <p:nvPr/>
        </p:nvSpPr>
        <p:spPr>
          <a:xfrm>
            <a:off x="4885588" y="137918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bg object 73"/>
          <p:cNvSpPr/>
          <p:nvPr/>
        </p:nvSpPr>
        <p:spPr>
          <a:xfrm>
            <a:off x="4885588" y="137918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bg object 74"/>
          <p:cNvSpPr/>
          <p:nvPr/>
        </p:nvSpPr>
        <p:spPr>
          <a:xfrm>
            <a:off x="5534888" y="137918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bg object 75"/>
          <p:cNvSpPr/>
          <p:nvPr/>
        </p:nvSpPr>
        <p:spPr>
          <a:xfrm>
            <a:off x="5534888" y="137918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bg object 76"/>
          <p:cNvSpPr/>
          <p:nvPr/>
        </p:nvSpPr>
        <p:spPr>
          <a:xfrm>
            <a:off x="6184188" y="137918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bg object 77"/>
          <p:cNvSpPr/>
          <p:nvPr/>
        </p:nvSpPr>
        <p:spPr>
          <a:xfrm>
            <a:off x="6184188" y="137918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bg object 78"/>
          <p:cNvSpPr/>
          <p:nvPr/>
        </p:nvSpPr>
        <p:spPr>
          <a:xfrm>
            <a:off x="6833489" y="137918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bg object 79"/>
          <p:cNvSpPr/>
          <p:nvPr/>
        </p:nvSpPr>
        <p:spPr>
          <a:xfrm>
            <a:off x="6833489" y="137918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bg object 80"/>
          <p:cNvSpPr/>
          <p:nvPr/>
        </p:nvSpPr>
        <p:spPr>
          <a:xfrm>
            <a:off x="7482802" y="137918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bg object 81"/>
          <p:cNvSpPr/>
          <p:nvPr/>
        </p:nvSpPr>
        <p:spPr>
          <a:xfrm>
            <a:off x="7482802" y="137918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bg object 82"/>
          <p:cNvSpPr/>
          <p:nvPr/>
        </p:nvSpPr>
        <p:spPr>
          <a:xfrm>
            <a:off x="8132102" y="137918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bg object 83"/>
          <p:cNvSpPr/>
          <p:nvPr/>
        </p:nvSpPr>
        <p:spPr>
          <a:xfrm>
            <a:off x="8132102" y="137918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bg object 84"/>
          <p:cNvSpPr/>
          <p:nvPr/>
        </p:nvSpPr>
        <p:spPr>
          <a:xfrm>
            <a:off x="4236288" y="1882394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bg object 85"/>
          <p:cNvSpPr/>
          <p:nvPr/>
        </p:nvSpPr>
        <p:spPr>
          <a:xfrm>
            <a:off x="4236288" y="1882394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bg object 86"/>
          <p:cNvSpPr/>
          <p:nvPr/>
        </p:nvSpPr>
        <p:spPr>
          <a:xfrm>
            <a:off x="4885588" y="1882394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bg object 87"/>
          <p:cNvSpPr/>
          <p:nvPr/>
        </p:nvSpPr>
        <p:spPr>
          <a:xfrm>
            <a:off x="4885588" y="1882394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bg object 88"/>
          <p:cNvSpPr/>
          <p:nvPr/>
        </p:nvSpPr>
        <p:spPr>
          <a:xfrm>
            <a:off x="5534888" y="1882394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bg object 89"/>
          <p:cNvSpPr/>
          <p:nvPr/>
        </p:nvSpPr>
        <p:spPr>
          <a:xfrm>
            <a:off x="5534888" y="1882394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bg object 90"/>
          <p:cNvSpPr/>
          <p:nvPr/>
        </p:nvSpPr>
        <p:spPr>
          <a:xfrm>
            <a:off x="6184188" y="1882394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bg object 91"/>
          <p:cNvSpPr/>
          <p:nvPr/>
        </p:nvSpPr>
        <p:spPr>
          <a:xfrm>
            <a:off x="6184188" y="1882394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bg object 92"/>
          <p:cNvSpPr/>
          <p:nvPr/>
        </p:nvSpPr>
        <p:spPr>
          <a:xfrm>
            <a:off x="6833489" y="1882394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bg object 93"/>
          <p:cNvSpPr/>
          <p:nvPr/>
        </p:nvSpPr>
        <p:spPr>
          <a:xfrm>
            <a:off x="6833489" y="1882394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bg object 94"/>
          <p:cNvSpPr/>
          <p:nvPr/>
        </p:nvSpPr>
        <p:spPr>
          <a:xfrm>
            <a:off x="7482802" y="1882394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bg object 95"/>
          <p:cNvSpPr/>
          <p:nvPr/>
        </p:nvSpPr>
        <p:spPr>
          <a:xfrm>
            <a:off x="7482802" y="1882394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bg object 96"/>
          <p:cNvSpPr/>
          <p:nvPr/>
        </p:nvSpPr>
        <p:spPr>
          <a:xfrm>
            <a:off x="8132102" y="1882394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bg object 97"/>
          <p:cNvSpPr/>
          <p:nvPr/>
        </p:nvSpPr>
        <p:spPr>
          <a:xfrm>
            <a:off x="8132102" y="1882394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bg object 98"/>
          <p:cNvSpPr/>
          <p:nvPr/>
        </p:nvSpPr>
        <p:spPr>
          <a:xfrm>
            <a:off x="4236288" y="238559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bg object 99"/>
          <p:cNvSpPr/>
          <p:nvPr/>
        </p:nvSpPr>
        <p:spPr>
          <a:xfrm>
            <a:off x="4236288" y="238559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bg object 100"/>
          <p:cNvSpPr/>
          <p:nvPr/>
        </p:nvSpPr>
        <p:spPr>
          <a:xfrm>
            <a:off x="4885588" y="238559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bg object 101"/>
          <p:cNvSpPr/>
          <p:nvPr/>
        </p:nvSpPr>
        <p:spPr>
          <a:xfrm>
            <a:off x="4885588" y="238559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bg object 102"/>
          <p:cNvSpPr/>
          <p:nvPr/>
        </p:nvSpPr>
        <p:spPr>
          <a:xfrm>
            <a:off x="5534888" y="238559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bg object 103"/>
          <p:cNvSpPr/>
          <p:nvPr/>
        </p:nvSpPr>
        <p:spPr>
          <a:xfrm>
            <a:off x="5534888" y="238559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bg object 104"/>
          <p:cNvSpPr/>
          <p:nvPr/>
        </p:nvSpPr>
        <p:spPr>
          <a:xfrm>
            <a:off x="6184188" y="238559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bg object 105"/>
          <p:cNvSpPr/>
          <p:nvPr/>
        </p:nvSpPr>
        <p:spPr>
          <a:xfrm>
            <a:off x="6184188" y="238559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bg object 106"/>
          <p:cNvSpPr/>
          <p:nvPr/>
        </p:nvSpPr>
        <p:spPr>
          <a:xfrm>
            <a:off x="6833489" y="238559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bg object 107"/>
          <p:cNvSpPr/>
          <p:nvPr/>
        </p:nvSpPr>
        <p:spPr>
          <a:xfrm>
            <a:off x="6833489" y="238559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bg object 108"/>
          <p:cNvSpPr/>
          <p:nvPr/>
        </p:nvSpPr>
        <p:spPr>
          <a:xfrm>
            <a:off x="7482802" y="238559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bg object 109"/>
          <p:cNvSpPr/>
          <p:nvPr/>
        </p:nvSpPr>
        <p:spPr>
          <a:xfrm>
            <a:off x="7482802" y="238559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bg object 110"/>
          <p:cNvSpPr/>
          <p:nvPr/>
        </p:nvSpPr>
        <p:spPr>
          <a:xfrm>
            <a:off x="8132102" y="238559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bg object 111"/>
          <p:cNvSpPr/>
          <p:nvPr/>
        </p:nvSpPr>
        <p:spPr>
          <a:xfrm>
            <a:off x="8132102" y="238559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bg object 112"/>
          <p:cNvSpPr/>
          <p:nvPr/>
        </p:nvSpPr>
        <p:spPr>
          <a:xfrm>
            <a:off x="4236288" y="2897149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bg object 113"/>
          <p:cNvSpPr/>
          <p:nvPr/>
        </p:nvSpPr>
        <p:spPr>
          <a:xfrm>
            <a:off x="4236288" y="2897149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bg object 114"/>
          <p:cNvSpPr/>
          <p:nvPr/>
        </p:nvSpPr>
        <p:spPr>
          <a:xfrm>
            <a:off x="4885588" y="2897149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bg object 115"/>
          <p:cNvSpPr/>
          <p:nvPr/>
        </p:nvSpPr>
        <p:spPr>
          <a:xfrm>
            <a:off x="4885588" y="2897149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bg object 116"/>
          <p:cNvSpPr/>
          <p:nvPr/>
        </p:nvSpPr>
        <p:spPr>
          <a:xfrm>
            <a:off x="5534888" y="2897149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bg object 117"/>
          <p:cNvSpPr/>
          <p:nvPr/>
        </p:nvSpPr>
        <p:spPr>
          <a:xfrm>
            <a:off x="5534888" y="2897149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bg object 118"/>
          <p:cNvSpPr/>
          <p:nvPr/>
        </p:nvSpPr>
        <p:spPr>
          <a:xfrm>
            <a:off x="6184188" y="2897149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bg object 119"/>
          <p:cNvSpPr/>
          <p:nvPr/>
        </p:nvSpPr>
        <p:spPr>
          <a:xfrm>
            <a:off x="6184188" y="2897149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bg object 120"/>
          <p:cNvSpPr/>
          <p:nvPr/>
        </p:nvSpPr>
        <p:spPr>
          <a:xfrm>
            <a:off x="6833489" y="2897149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bg object 121"/>
          <p:cNvSpPr/>
          <p:nvPr/>
        </p:nvSpPr>
        <p:spPr>
          <a:xfrm>
            <a:off x="6833489" y="2897149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bg object 122"/>
          <p:cNvSpPr/>
          <p:nvPr/>
        </p:nvSpPr>
        <p:spPr>
          <a:xfrm>
            <a:off x="7482802" y="2897149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bg object 123"/>
          <p:cNvSpPr/>
          <p:nvPr/>
        </p:nvSpPr>
        <p:spPr>
          <a:xfrm>
            <a:off x="7482802" y="2897149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bg object 124"/>
          <p:cNvSpPr/>
          <p:nvPr/>
        </p:nvSpPr>
        <p:spPr>
          <a:xfrm>
            <a:off x="8132102" y="2897149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bg object 125"/>
          <p:cNvSpPr/>
          <p:nvPr/>
        </p:nvSpPr>
        <p:spPr>
          <a:xfrm>
            <a:off x="8132102" y="2897149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bg object 126"/>
          <p:cNvSpPr/>
          <p:nvPr/>
        </p:nvSpPr>
        <p:spPr>
          <a:xfrm>
            <a:off x="4236288" y="340036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bg object 127"/>
          <p:cNvSpPr/>
          <p:nvPr/>
        </p:nvSpPr>
        <p:spPr>
          <a:xfrm>
            <a:off x="4236288" y="340036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bg object 128"/>
          <p:cNvSpPr/>
          <p:nvPr/>
        </p:nvSpPr>
        <p:spPr>
          <a:xfrm>
            <a:off x="4885588" y="340036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bg object 129"/>
          <p:cNvSpPr/>
          <p:nvPr/>
        </p:nvSpPr>
        <p:spPr>
          <a:xfrm>
            <a:off x="4885588" y="340036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bg object 130"/>
          <p:cNvSpPr/>
          <p:nvPr/>
        </p:nvSpPr>
        <p:spPr>
          <a:xfrm>
            <a:off x="5534888" y="340036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bg object 131"/>
          <p:cNvSpPr/>
          <p:nvPr/>
        </p:nvSpPr>
        <p:spPr>
          <a:xfrm>
            <a:off x="5534888" y="340036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bg object 132"/>
          <p:cNvSpPr/>
          <p:nvPr/>
        </p:nvSpPr>
        <p:spPr>
          <a:xfrm>
            <a:off x="6184188" y="340036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3" name="bg object 133"/>
          <p:cNvSpPr/>
          <p:nvPr/>
        </p:nvSpPr>
        <p:spPr>
          <a:xfrm>
            <a:off x="6184188" y="340036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bg object 134"/>
          <p:cNvSpPr/>
          <p:nvPr/>
        </p:nvSpPr>
        <p:spPr>
          <a:xfrm>
            <a:off x="6833489" y="340036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5" name="bg object 135"/>
          <p:cNvSpPr/>
          <p:nvPr/>
        </p:nvSpPr>
        <p:spPr>
          <a:xfrm>
            <a:off x="6833489" y="340036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bg object 136"/>
          <p:cNvSpPr/>
          <p:nvPr/>
        </p:nvSpPr>
        <p:spPr>
          <a:xfrm>
            <a:off x="7482802" y="340036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7" name="bg object 137"/>
          <p:cNvSpPr/>
          <p:nvPr/>
        </p:nvSpPr>
        <p:spPr>
          <a:xfrm>
            <a:off x="7482802" y="340036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bg object 138"/>
          <p:cNvSpPr/>
          <p:nvPr/>
        </p:nvSpPr>
        <p:spPr>
          <a:xfrm>
            <a:off x="8132102" y="340036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9" name="bg object 139"/>
          <p:cNvSpPr/>
          <p:nvPr/>
        </p:nvSpPr>
        <p:spPr>
          <a:xfrm>
            <a:off x="8132102" y="340036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bg object 140"/>
          <p:cNvSpPr/>
          <p:nvPr/>
        </p:nvSpPr>
        <p:spPr>
          <a:xfrm>
            <a:off x="4236288" y="390357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1" name="bg object 141"/>
          <p:cNvSpPr/>
          <p:nvPr/>
        </p:nvSpPr>
        <p:spPr>
          <a:xfrm>
            <a:off x="4236288" y="390357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bg object 142"/>
          <p:cNvSpPr/>
          <p:nvPr/>
        </p:nvSpPr>
        <p:spPr>
          <a:xfrm>
            <a:off x="4885588" y="390357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3" name="bg object 143"/>
          <p:cNvSpPr/>
          <p:nvPr/>
        </p:nvSpPr>
        <p:spPr>
          <a:xfrm>
            <a:off x="4885588" y="390357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bg object 144"/>
          <p:cNvSpPr/>
          <p:nvPr/>
        </p:nvSpPr>
        <p:spPr>
          <a:xfrm>
            <a:off x="5534888" y="390357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5" name="bg object 145"/>
          <p:cNvSpPr/>
          <p:nvPr/>
        </p:nvSpPr>
        <p:spPr>
          <a:xfrm>
            <a:off x="5534888" y="390357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bg object 146"/>
          <p:cNvSpPr/>
          <p:nvPr/>
        </p:nvSpPr>
        <p:spPr>
          <a:xfrm>
            <a:off x="6184188" y="390357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7" name="bg object 147"/>
          <p:cNvSpPr/>
          <p:nvPr/>
        </p:nvSpPr>
        <p:spPr>
          <a:xfrm>
            <a:off x="6184188" y="390357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bg object 148"/>
          <p:cNvSpPr/>
          <p:nvPr/>
        </p:nvSpPr>
        <p:spPr>
          <a:xfrm>
            <a:off x="6833489" y="390357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9" name="bg object 149"/>
          <p:cNvSpPr/>
          <p:nvPr/>
        </p:nvSpPr>
        <p:spPr>
          <a:xfrm>
            <a:off x="6833489" y="390357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bg object 150"/>
          <p:cNvSpPr/>
          <p:nvPr/>
        </p:nvSpPr>
        <p:spPr>
          <a:xfrm>
            <a:off x="7482802" y="390357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1" name="bg object 151"/>
          <p:cNvSpPr/>
          <p:nvPr/>
        </p:nvSpPr>
        <p:spPr>
          <a:xfrm>
            <a:off x="7482802" y="390357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bg object 152"/>
          <p:cNvSpPr/>
          <p:nvPr/>
        </p:nvSpPr>
        <p:spPr>
          <a:xfrm>
            <a:off x="8132102" y="390357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3" name="bg object 153"/>
          <p:cNvSpPr/>
          <p:nvPr/>
        </p:nvSpPr>
        <p:spPr>
          <a:xfrm>
            <a:off x="8132102" y="390357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bg object 154"/>
          <p:cNvSpPr/>
          <p:nvPr/>
        </p:nvSpPr>
        <p:spPr>
          <a:xfrm>
            <a:off x="4236288" y="490164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5" name="bg object 155"/>
          <p:cNvSpPr/>
          <p:nvPr/>
        </p:nvSpPr>
        <p:spPr>
          <a:xfrm>
            <a:off x="4236288" y="490164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bg object 156"/>
          <p:cNvSpPr/>
          <p:nvPr/>
        </p:nvSpPr>
        <p:spPr>
          <a:xfrm>
            <a:off x="4885588" y="490164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7" name="bg object 157"/>
          <p:cNvSpPr/>
          <p:nvPr/>
        </p:nvSpPr>
        <p:spPr>
          <a:xfrm>
            <a:off x="4885588" y="490164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bg object 158"/>
          <p:cNvSpPr/>
          <p:nvPr/>
        </p:nvSpPr>
        <p:spPr>
          <a:xfrm>
            <a:off x="5534888" y="490164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9" name="bg object 159"/>
          <p:cNvSpPr/>
          <p:nvPr/>
        </p:nvSpPr>
        <p:spPr>
          <a:xfrm>
            <a:off x="5534888" y="490164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bg object 160"/>
          <p:cNvSpPr/>
          <p:nvPr/>
        </p:nvSpPr>
        <p:spPr>
          <a:xfrm>
            <a:off x="6184188" y="490164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1" name="bg object 161"/>
          <p:cNvSpPr/>
          <p:nvPr/>
        </p:nvSpPr>
        <p:spPr>
          <a:xfrm>
            <a:off x="6184188" y="490164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bg object 162"/>
          <p:cNvSpPr/>
          <p:nvPr/>
        </p:nvSpPr>
        <p:spPr>
          <a:xfrm>
            <a:off x="6833489" y="490164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3" name="bg object 163"/>
          <p:cNvSpPr/>
          <p:nvPr/>
        </p:nvSpPr>
        <p:spPr>
          <a:xfrm>
            <a:off x="6833489" y="490164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4" name="bg object 164"/>
          <p:cNvSpPr/>
          <p:nvPr/>
        </p:nvSpPr>
        <p:spPr>
          <a:xfrm>
            <a:off x="7482802" y="490164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5" name="bg object 165"/>
          <p:cNvSpPr/>
          <p:nvPr/>
        </p:nvSpPr>
        <p:spPr>
          <a:xfrm>
            <a:off x="7482802" y="490164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6" name="bg object 166"/>
          <p:cNvSpPr/>
          <p:nvPr/>
        </p:nvSpPr>
        <p:spPr>
          <a:xfrm>
            <a:off x="8132102" y="490164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7" name="bg object 167"/>
          <p:cNvSpPr/>
          <p:nvPr/>
        </p:nvSpPr>
        <p:spPr>
          <a:xfrm>
            <a:off x="8132102" y="4901641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8" name="bg object 168"/>
          <p:cNvSpPr/>
          <p:nvPr/>
        </p:nvSpPr>
        <p:spPr>
          <a:xfrm>
            <a:off x="4236288" y="540485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9" name="bg object 169"/>
          <p:cNvSpPr/>
          <p:nvPr/>
        </p:nvSpPr>
        <p:spPr>
          <a:xfrm>
            <a:off x="4236288" y="540485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bg object 170"/>
          <p:cNvSpPr/>
          <p:nvPr/>
        </p:nvSpPr>
        <p:spPr>
          <a:xfrm>
            <a:off x="4885588" y="540485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1" name="bg object 171"/>
          <p:cNvSpPr/>
          <p:nvPr/>
        </p:nvSpPr>
        <p:spPr>
          <a:xfrm>
            <a:off x="4885588" y="540485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2" name="bg object 172"/>
          <p:cNvSpPr/>
          <p:nvPr/>
        </p:nvSpPr>
        <p:spPr>
          <a:xfrm>
            <a:off x="5534888" y="540485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3" name="bg object 173"/>
          <p:cNvSpPr/>
          <p:nvPr/>
        </p:nvSpPr>
        <p:spPr>
          <a:xfrm>
            <a:off x="5534888" y="540485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39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4" name="bg object 174"/>
          <p:cNvSpPr/>
          <p:nvPr/>
        </p:nvSpPr>
        <p:spPr>
          <a:xfrm>
            <a:off x="6184188" y="540485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5" name="bg object 175"/>
          <p:cNvSpPr/>
          <p:nvPr/>
        </p:nvSpPr>
        <p:spPr>
          <a:xfrm>
            <a:off x="6184188" y="540485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6" name="bg object 176"/>
          <p:cNvSpPr/>
          <p:nvPr/>
        </p:nvSpPr>
        <p:spPr>
          <a:xfrm>
            <a:off x="6833489" y="540485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7" name="bg object 177"/>
          <p:cNvSpPr/>
          <p:nvPr/>
        </p:nvSpPr>
        <p:spPr>
          <a:xfrm>
            <a:off x="6833489" y="540485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8" name="bg object 178"/>
          <p:cNvSpPr/>
          <p:nvPr/>
        </p:nvSpPr>
        <p:spPr>
          <a:xfrm>
            <a:off x="7482802" y="540485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9" name="bg object 179"/>
          <p:cNvSpPr/>
          <p:nvPr/>
        </p:nvSpPr>
        <p:spPr>
          <a:xfrm>
            <a:off x="7482802" y="540485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0" name="bg object 180"/>
          <p:cNvSpPr/>
          <p:nvPr/>
        </p:nvSpPr>
        <p:spPr>
          <a:xfrm>
            <a:off x="8132102" y="540485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624255" y="0"/>
                </a:moveTo>
                <a:lnTo>
                  <a:pt x="0" y="0"/>
                </a:lnTo>
                <a:lnTo>
                  <a:pt x="0" y="475183"/>
                </a:lnTo>
                <a:lnTo>
                  <a:pt x="624255" y="475183"/>
                </a:lnTo>
                <a:lnTo>
                  <a:pt x="6242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1" name="bg object 181"/>
          <p:cNvSpPr/>
          <p:nvPr/>
        </p:nvSpPr>
        <p:spPr>
          <a:xfrm>
            <a:off x="8132102" y="5404853"/>
            <a:ext cx="624840" cy="475615"/>
          </a:xfrm>
          <a:custGeom>
            <a:avLst/>
            <a:gdLst/>
            <a:ahLst/>
            <a:cxnLst/>
            <a:rect l="l" t="t" r="r" b="b"/>
            <a:pathLst>
              <a:path w="624840" h="475614">
                <a:moveTo>
                  <a:pt x="0" y="475183"/>
                </a:moveTo>
                <a:lnTo>
                  <a:pt x="624255" y="475183"/>
                </a:lnTo>
                <a:lnTo>
                  <a:pt x="624255" y="0"/>
                </a:lnTo>
                <a:lnTo>
                  <a:pt x="0" y="0"/>
                </a:lnTo>
                <a:lnTo>
                  <a:pt x="0" y="475183"/>
                </a:lnTo>
                <a:close/>
              </a:path>
            </a:pathLst>
          </a:custGeom>
          <a:ln w="3175">
            <a:solidFill>
              <a:srgbClr val="1C47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9577" y="72022"/>
            <a:ext cx="8085455" cy="295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50" b="0" i="0">
                <a:solidFill>
                  <a:srgbClr val="1C4776"/>
                </a:solidFill>
                <a:latin typeface="Ubuntu Medium"/>
                <a:cs typeface="Ubuntu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jpg"/><Relationship Id="rId6" Type="http://schemas.openxmlformats.org/officeDocument/2006/relationships/image" Target="../media/image7.jpg"/><Relationship Id="rId7" Type="http://schemas.openxmlformats.org/officeDocument/2006/relationships/image" Target="../media/image8.jpg"/><Relationship Id="rId8" Type="http://schemas.openxmlformats.org/officeDocument/2006/relationships/image" Target="../media/image9.jpg"/><Relationship Id="rId9" Type="http://schemas.openxmlformats.org/officeDocument/2006/relationships/image" Target="../media/image10.jpg"/><Relationship Id="rId10" Type="http://schemas.openxmlformats.org/officeDocument/2006/relationships/image" Target="../media/image11.jpg"/><Relationship Id="rId11" Type="http://schemas.openxmlformats.org/officeDocument/2006/relationships/image" Target="../media/image12.jpg"/><Relationship Id="rId12" Type="http://schemas.openxmlformats.org/officeDocument/2006/relationships/image" Target="../media/image13.jpg"/><Relationship Id="rId13" Type="http://schemas.openxmlformats.org/officeDocument/2006/relationships/image" Target="../media/image14.jpg"/><Relationship Id="rId14" Type="http://schemas.openxmlformats.org/officeDocument/2006/relationships/image" Target="../media/image15.jpg"/><Relationship Id="rId15" Type="http://schemas.openxmlformats.org/officeDocument/2006/relationships/image" Target="../media/image16.jpg"/><Relationship Id="rId16" Type="http://schemas.openxmlformats.org/officeDocument/2006/relationships/image" Target="../media/image17.jpg"/><Relationship Id="rId17" Type="http://schemas.openxmlformats.org/officeDocument/2006/relationships/image" Target="../media/image18.jpg"/><Relationship Id="rId18" Type="http://schemas.openxmlformats.org/officeDocument/2006/relationships/image" Target="../media/image19.jpg"/><Relationship Id="rId19" Type="http://schemas.openxmlformats.org/officeDocument/2006/relationships/image" Target="../media/image20.jpg"/><Relationship Id="rId20" Type="http://schemas.openxmlformats.org/officeDocument/2006/relationships/image" Target="../media/image21.jpg"/><Relationship Id="rId21" Type="http://schemas.openxmlformats.org/officeDocument/2006/relationships/image" Target="../media/image22.jpg"/><Relationship Id="rId22" Type="http://schemas.openxmlformats.org/officeDocument/2006/relationships/image" Target="../media/image23.jpg"/><Relationship Id="rId23" Type="http://schemas.openxmlformats.org/officeDocument/2006/relationships/image" Target="../media/image24.jpg"/><Relationship Id="rId24" Type="http://schemas.openxmlformats.org/officeDocument/2006/relationships/image" Target="../media/image25.jpg"/><Relationship Id="rId25" Type="http://schemas.openxmlformats.org/officeDocument/2006/relationships/image" Target="../media/image26.jpg"/><Relationship Id="rId26" Type="http://schemas.openxmlformats.org/officeDocument/2006/relationships/image" Target="../media/image27.jpg"/><Relationship Id="rId27" Type="http://schemas.openxmlformats.org/officeDocument/2006/relationships/image" Target="../media/image28.jpg"/><Relationship Id="rId28" Type="http://schemas.openxmlformats.org/officeDocument/2006/relationships/image" Target="../media/image29.jpg"/><Relationship Id="rId29" Type="http://schemas.openxmlformats.org/officeDocument/2006/relationships/image" Target="../media/image30.jpg"/><Relationship Id="rId30" Type="http://schemas.openxmlformats.org/officeDocument/2006/relationships/image" Target="../media/image31.jpg"/><Relationship Id="rId31" Type="http://schemas.openxmlformats.org/officeDocument/2006/relationships/image" Target="../media/image32.jpg"/><Relationship Id="rId32" Type="http://schemas.openxmlformats.org/officeDocument/2006/relationships/image" Target="../media/image33.jpg"/><Relationship Id="rId33" Type="http://schemas.openxmlformats.org/officeDocument/2006/relationships/image" Target="../media/image34.jpg"/><Relationship Id="rId34" Type="http://schemas.openxmlformats.org/officeDocument/2006/relationships/image" Target="../media/image35.jpg"/><Relationship Id="rId35" Type="http://schemas.openxmlformats.org/officeDocument/2006/relationships/image" Target="../media/image36.jpg"/><Relationship Id="rId36" Type="http://schemas.openxmlformats.org/officeDocument/2006/relationships/image" Target="../media/image37.png"/><Relationship Id="rId37" Type="http://schemas.openxmlformats.org/officeDocument/2006/relationships/image" Target="../media/image38.png"/><Relationship Id="rId38" Type="http://schemas.openxmlformats.org/officeDocument/2006/relationships/image" Target="../media/image39.png"/><Relationship Id="rId39" Type="http://schemas.openxmlformats.org/officeDocument/2006/relationships/image" Target="../media/image40.png"/><Relationship Id="rId40" Type="http://schemas.openxmlformats.org/officeDocument/2006/relationships/image" Target="../media/image41.png"/><Relationship Id="rId41" Type="http://schemas.openxmlformats.org/officeDocument/2006/relationships/image" Target="../media/image42.png"/><Relationship Id="rId42" Type="http://schemas.openxmlformats.org/officeDocument/2006/relationships/image" Target="../media/image43.jpg"/><Relationship Id="rId43" Type="http://schemas.openxmlformats.org/officeDocument/2006/relationships/image" Target="../media/image44.jpg"/><Relationship Id="rId44" Type="http://schemas.openxmlformats.org/officeDocument/2006/relationships/image" Target="../media/image45.jpg"/><Relationship Id="rId45" Type="http://schemas.openxmlformats.org/officeDocument/2006/relationships/image" Target="../media/image46.jpg"/><Relationship Id="rId46" Type="http://schemas.openxmlformats.org/officeDocument/2006/relationships/image" Target="../media/image47.jpg"/><Relationship Id="rId47" Type="http://schemas.openxmlformats.org/officeDocument/2006/relationships/image" Target="../media/image48.jpg"/><Relationship Id="rId48" Type="http://schemas.openxmlformats.org/officeDocument/2006/relationships/image" Target="../media/image49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/>
              <a:t>Vergoeding</a:t>
            </a:r>
            <a:r>
              <a:rPr dirty="0" spc="95"/>
              <a:t> </a:t>
            </a:r>
            <a:r>
              <a:rPr dirty="0"/>
              <a:t>vanuit</a:t>
            </a:r>
            <a:r>
              <a:rPr dirty="0" spc="95"/>
              <a:t> </a:t>
            </a:r>
            <a:r>
              <a:rPr dirty="0"/>
              <a:t>de</a:t>
            </a:r>
            <a:r>
              <a:rPr dirty="0" spc="95"/>
              <a:t> </a:t>
            </a:r>
            <a:r>
              <a:rPr dirty="0"/>
              <a:t>basisverzekering</a:t>
            </a:r>
            <a:r>
              <a:rPr dirty="0" spc="95"/>
              <a:t> </a:t>
            </a:r>
            <a:r>
              <a:rPr dirty="0"/>
              <a:t>in</a:t>
            </a:r>
            <a:r>
              <a:rPr dirty="0" spc="100"/>
              <a:t> </a:t>
            </a:r>
            <a:r>
              <a:rPr dirty="0"/>
              <a:t>de</a:t>
            </a:r>
            <a:r>
              <a:rPr dirty="0" spc="95"/>
              <a:t> </a:t>
            </a:r>
            <a:r>
              <a:rPr dirty="0"/>
              <a:t>apotheek</a:t>
            </a:r>
            <a:r>
              <a:rPr dirty="0" spc="95"/>
              <a:t> </a:t>
            </a:r>
            <a:r>
              <a:rPr dirty="0"/>
              <a:t>bij</a:t>
            </a:r>
            <a:r>
              <a:rPr dirty="0" spc="95"/>
              <a:t> </a:t>
            </a:r>
            <a:r>
              <a:rPr dirty="0"/>
              <a:t>u</a:t>
            </a:r>
            <a:r>
              <a:rPr dirty="0" spc="100"/>
              <a:t> </a:t>
            </a:r>
            <a:r>
              <a:rPr dirty="0"/>
              <a:t>in</a:t>
            </a:r>
            <a:r>
              <a:rPr dirty="0" spc="95"/>
              <a:t> </a:t>
            </a:r>
            <a:r>
              <a:rPr dirty="0"/>
              <a:t>de</a:t>
            </a:r>
            <a:r>
              <a:rPr dirty="0" spc="95"/>
              <a:t> </a:t>
            </a:r>
            <a:r>
              <a:rPr dirty="0"/>
              <a:t>buurt</a:t>
            </a:r>
            <a:r>
              <a:rPr dirty="0" spc="95"/>
              <a:t> </a:t>
            </a:r>
            <a:r>
              <a:rPr dirty="0" spc="-20"/>
              <a:t>2025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1133" y="1005878"/>
            <a:ext cx="1073269" cy="243179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43698" y="1528089"/>
            <a:ext cx="840625" cy="207708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40777" y="1934336"/>
            <a:ext cx="623696" cy="391553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17803" y="2466073"/>
            <a:ext cx="629462" cy="297230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78890" y="3010369"/>
            <a:ext cx="931430" cy="257568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60107" y="3463429"/>
            <a:ext cx="702894" cy="371132"/>
          </a:xfrm>
          <a:prstGeom prst="rect">
            <a:avLst/>
          </a:prstGeom>
        </p:spPr>
      </p:pic>
      <p:pic>
        <p:nvPicPr>
          <p:cNvPr id="9" name="object 9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103539" y="973035"/>
            <a:ext cx="424459" cy="120319"/>
          </a:xfrm>
          <a:prstGeom prst="rect">
            <a:avLst/>
          </a:prstGeom>
        </p:spPr>
      </p:pic>
      <p:grpSp>
        <p:nvGrpSpPr>
          <p:cNvPr id="10" name="object 10" descr=""/>
          <p:cNvGrpSpPr/>
          <p:nvPr/>
        </p:nvGrpSpPr>
        <p:grpSpPr>
          <a:xfrm>
            <a:off x="2177465" y="933208"/>
            <a:ext cx="1925320" cy="392430"/>
            <a:chOff x="2177465" y="933208"/>
            <a:chExt cx="1925320" cy="392430"/>
          </a:xfrm>
        </p:grpSpPr>
        <p:pic>
          <p:nvPicPr>
            <p:cNvPr id="11" name="object 11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177465" y="1138974"/>
              <a:ext cx="654189" cy="153771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673273" y="933208"/>
              <a:ext cx="580707" cy="164617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353854" y="965111"/>
              <a:ext cx="469620" cy="133108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645445" y="1115898"/>
              <a:ext cx="457263" cy="209372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956178" y="1084072"/>
              <a:ext cx="505472" cy="239915"/>
            </a:xfrm>
            <a:prstGeom prst="rect">
              <a:avLst/>
            </a:prstGeom>
          </p:spPr>
        </p:pic>
      </p:grpSp>
      <p:pic>
        <p:nvPicPr>
          <p:cNvPr id="16" name="object 16" descr="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3611969" y="2155202"/>
            <a:ext cx="445617" cy="155994"/>
          </a:xfrm>
          <a:prstGeom prst="rect">
            <a:avLst/>
          </a:prstGeom>
        </p:spPr>
      </p:pic>
      <p:grpSp>
        <p:nvGrpSpPr>
          <p:cNvPr id="17" name="object 17" descr=""/>
          <p:cNvGrpSpPr/>
          <p:nvPr/>
        </p:nvGrpSpPr>
        <p:grpSpPr>
          <a:xfrm>
            <a:off x="2165591" y="1905254"/>
            <a:ext cx="1473835" cy="433070"/>
            <a:chOff x="2165591" y="1905254"/>
            <a:chExt cx="1473835" cy="433070"/>
          </a:xfrm>
        </p:grpSpPr>
        <p:pic>
          <p:nvPicPr>
            <p:cNvPr id="18" name="object 18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865399" y="2131225"/>
              <a:ext cx="634720" cy="186918"/>
            </a:xfrm>
            <a:prstGeom prst="rect">
              <a:avLst/>
            </a:prstGeom>
          </p:spPr>
        </p:pic>
        <p:pic>
          <p:nvPicPr>
            <p:cNvPr id="19" name="object 19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620898" y="1909660"/>
              <a:ext cx="425297" cy="221576"/>
            </a:xfrm>
            <a:prstGeom prst="rect">
              <a:avLst/>
            </a:prstGeom>
          </p:spPr>
        </p:pic>
        <p:pic>
          <p:nvPicPr>
            <p:cNvPr id="20" name="object 20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2165591" y="2111070"/>
              <a:ext cx="445820" cy="227241"/>
            </a:xfrm>
            <a:prstGeom prst="rect">
              <a:avLst/>
            </a:prstGeom>
          </p:spPr>
        </p:pic>
        <p:pic>
          <p:nvPicPr>
            <p:cNvPr id="21" name="object 21" descr="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3248317" y="1905254"/>
              <a:ext cx="391071" cy="199326"/>
            </a:xfrm>
            <a:prstGeom prst="rect">
              <a:avLst/>
            </a:prstGeom>
          </p:spPr>
        </p:pic>
      </p:grpSp>
      <p:pic>
        <p:nvPicPr>
          <p:cNvPr id="22" name="object 22" descr="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3117786" y="2485605"/>
            <a:ext cx="623100" cy="267893"/>
          </a:xfrm>
          <a:prstGeom prst="rect">
            <a:avLst/>
          </a:prstGeom>
        </p:spPr>
      </p:pic>
      <p:pic>
        <p:nvPicPr>
          <p:cNvPr id="23" name="object 23" descr="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2466568" y="2529789"/>
            <a:ext cx="487832" cy="209727"/>
          </a:xfrm>
          <a:prstGeom prst="rect">
            <a:avLst/>
          </a:prstGeom>
        </p:spPr>
      </p:pic>
      <p:pic>
        <p:nvPicPr>
          <p:cNvPr id="24" name="object 24" descr="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2512161" y="3033712"/>
            <a:ext cx="485127" cy="189623"/>
          </a:xfrm>
          <a:prstGeom prst="rect">
            <a:avLst/>
          </a:prstGeom>
        </p:spPr>
      </p:pic>
      <p:pic>
        <p:nvPicPr>
          <p:cNvPr id="25" name="object 25" descr="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2099005" y="3476028"/>
            <a:ext cx="634707" cy="266217"/>
          </a:xfrm>
          <a:prstGeom prst="rect">
            <a:avLst/>
          </a:prstGeom>
        </p:spPr>
      </p:pic>
      <p:grpSp>
        <p:nvGrpSpPr>
          <p:cNvPr id="26" name="object 26" descr=""/>
          <p:cNvGrpSpPr/>
          <p:nvPr/>
        </p:nvGrpSpPr>
        <p:grpSpPr>
          <a:xfrm>
            <a:off x="2807157" y="3514725"/>
            <a:ext cx="913130" cy="266700"/>
            <a:chOff x="2807157" y="3514725"/>
            <a:chExt cx="913130" cy="266700"/>
          </a:xfrm>
        </p:grpSpPr>
        <p:pic>
          <p:nvPicPr>
            <p:cNvPr id="27" name="object 27" descr="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3132366" y="3514725"/>
              <a:ext cx="587502" cy="266217"/>
            </a:xfrm>
            <a:prstGeom prst="rect">
              <a:avLst/>
            </a:prstGeom>
          </p:spPr>
        </p:pic>
        <p:pic>
          <p:nvPicPr>
            <p:cNvPr id="28" name="object 28" descr="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2807157" y="3514725"/>
              <a:ext cx="300748" cy="266217"/>
            </a:xfrm>
            <a:prstGeom prst="rect">
              <a:avLst/>
            </a:prstGeom>
          </p:spPr>
        </p:pic>
      </p:grpSp>
      <p:pic>
        <p:nvPicPr>
          <p:cNvPr id="29" name="object 29" descr="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3767073" y="3514725"/>
            <a:ext cx="300748" cy="264007"/>
          </a:xfrm>
          <a:prstGeom prst="rect">
            <a:avLst/>
          </a:prstGeom>
        </p:spPr>
      </p:pic>
      <p:pic>
        <p:nvPicPr>
          <p:cNvPr id="30" name="object 30" descr="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3196539" y="4042651"/>
            <a:ext cx="515327" cy="207873"/>
          </a:xfrm>
          <a:prstGeom prst="rect">
            <a:avLst/>
          </a:prstGeom>
        </p:spPr>
      </p:pic>
      <p:pic>
        <p:nvPicPr>
          <p:cNvPr id="31" name="object 31" descr="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2572397" y="5532907"/>
            <a:ext cx="533145" cy="248361"/>
          </a:xfrm>
          <a:prstGeom prst="rect">
            <a:avLst/>
          </a:prstGeom>
        </p:spPr>
      </p:pic>
      <p:pic>
        <p:nvPicPr>
          <p:cNvPr id="32" name="object 32" descr="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3241281" y="5518137"/>
            <a:ext cx="521131" cy="301498"/>
          </a:xfrm>
          <a:prstGeom prst="rect">
            <a:avLst/>
          </a:prstGeom>
        </p:spPr>
      </p:pic>
      <p:grpSp>
        <p:nvGrpSpPr>
          <p:cNvPr id="33" name="object 33" descr=""/>
          <p:cNvGrpSpPr/>
          <p:nvPr/>
        </p:nvGrpSpPr>
        <p:grpSpPr>
          <a:xfrm>
            <a:off x="2756746" y="4957838"/>
            <a:ext cx="438150" cy="403225"/>
            <a:chOff x="2756746" y="4957838"/>
            <a:chExt cx="438150" cy="403225"/>
          </a:xfrm>
        </p:grpSpPr>
        <p:pic>
          <p:nvPicPr>
            <p:cNvPr id="34" name="object 34" descr="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2844304" y="5160314"/>
              <a:ext cx="344106" cy="200279"/>
            </a:xfrm>
            <a:prstGeom prst="rect">
              <a:avLst/>
            </a:prstGeom>
          </p:spPr>
        </p:pic>
        <p:pic>
          <p:nvPicPr>
            <p:cNvPr id="35" name="object 35" descr="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2756746" y="4957838"/>
              <a:ext cx="437836" cy="166230"/>
            </a:xfrm>
            <a:prstGeom prst="rect">
              <a:avLst/>
            </a:prstGeom>
          </p:spPr>
        </p:pic>
      </p:grpSp>
      <p:grpSp>
        <p:nvGrpSpPr>
          <p:cNvPr id="36" name="object 36" descr=""/>
          <p:cNvGrpSpPr/>
          <p:nvPr/>
        </p:nvGrpSpPr>
        <p:grpSpPr>
          <a:xfrm>
            <a:off x="3370935" y="4964315"/>
            <a:ext cx="783590" cy="391160"/>
            <a:chOff x="3370935" y="4964315"/>
            <a:chExt cx="783590" cy="391160"/>
          </a:xfrm>
        </p:grpSpPr>
        <p:pic>
          <p:nvPicPr>
            <p:cNvPr id="37" name="object 37" descr="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3394887" y="4964315"/>
              <a:ext cx="241579" cy="162826"/>
            </a:xfrm>
            <a:prstGeom prst="rect">
              <a:avLst/>
            </a:prstGeom>
          </p:spPr>
        </p:pic>
        <p:pic>
          <p:nvPicPr>
            <p:cNvPr id="38" name="object 38" descr="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3370935" y="5147132"/>
              <a:ext cx="451091" cy="207733"/>
            </a:xfrm>
            <a:prstGeom prst="rect">
              <a:avLst/>
            </a:prstGeom>
          </p:spPr>
        </p:pic>
        <p:pic>
          <p:nvPicPr>
            <p:cNvPr id="39" name="object 39" descr="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3693134" y="4993779"/>
              <a:ext cx="461314" cy="217093"/>
            </a:xfrm>
            <a:prstGeom prst="rect">
              <a:avLst/>
            </a:prstGeom>
          </p:spPr>
        </p:pic>
      </p:grpSp>
      <p:grpSp>
        <p:nvGrpSpPr>
          <p:cNvPr id="40" name="object 40" descr=""/>
          <p:cNvGrpSpPr/>
          <p:nvPr/>
        </p:nvGrpSpPr>
        <p:grpSpPr>
          <a:xfrm>
            <a:off x="2181821" y="4930533"/>
            <a:ext cx="499109" cy="442595"/>
            <a:chOff x="2181821" y="4930533"/>
            <a:chExt cx="499109" cy="442595"/>
          </a:xfrm>
        </p:grpSpPr>
        <p:pic>
          <p:nvPicPr>
            <p:cNvPr id="41" name="object 41" descr="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2187130" y="4930533"/>
              <a:ext cx="392341" cy="214045"/>
            </a:xfrm>
            <a:prstGeom prst="rect">
              <a:avLst/>
            </a:prstGeom>
          </p:spPr>
        </p:pic>
        <p:pic>
          <p:nvPicPr>
            <p:cNvPr id="42" name="object 42" descr="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2181821" y="5150586"/>
              <a:ext cx="498640" cy="221957"/>
            </a:xfrm>
            <a:prstGeom prst="rect">
              <a:avLst/>
            </a:prstGeom>
          </p:spPr>
        </p:pic>
      </p:grpSp>
      <p:sp>
        <p:nvSpPr>
          <p:cNvPr id="43" name="object 43" descr=""/>
          <p:cNvSpPr txBox="1"/>
          <p:nvPr/>
        </p:nvSpPr>
        <p:spPr>
          <a:xfrm>
            <a:off x="655149" y="605297"/>
            <a:ext cx="1179830" cy="2120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200" spc="-10">
                <a:solidFill>
                  <a:srgbClr val="1C4776"/>
                </a:solidFill>
                <a:latin typeface="Ubuntu"/>
                <a:cs typeface="Ubuntu"/>
              </a:rPr>
              <a:t>Zorgverzekeraar</a:t>
            </a:r>
            <a:endParaRPr sz="1200">
              <a:latin typeface="Ubuntu"/>
              <a:cs typeface="Ubuntu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396279" y="6456374"/>
            <a:ext cx="933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0">
                <a:solidFill>
                  <a:srgbClr val="004071"/>
                </a:solidFill>
                <a:latin typeface="Ubuntu Medium"/>
                <a:cs typeface="Ubuntu Medium"/>
              </a:rPr>
              <a:t>*</a:t>
            </a:r>
            <a:endParaRPr sz="1100">
              <a:latin typeface="Ubuntu Medium"/>
              <a:cs typeface="Ubuntu Medium"/>
            </a:endParaRPr>
          </a:p>
        </p:txBody>
      </p:sp>
      <p:sp>
        <p:nvSpPr>
          <p:cNvPr id="45" name="object 45" descr=""/>
          <p:cNvSpPr txBox="1"/>
          <p:nvPr/>
        </p:nvSpPr>
        <p:spPr>
          <a:xfrm>
            <a:off x="624879" y="6062674"/>
            <a:ext cx="4485640" cy="797560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12700" marR="949960">
              <a:lnSpc>
                <a:spcPts val="1000"/>
              </a:lnSpc>
              <a:spcBef>
                <a:spcPts val="200"/>
              </a:spcBef>
            </a:pP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Komt</a:t>
            </a:r>
            <a:r>
              <a:rPr dirty="0" sz="900" spc="-15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voor</a:t>
            </a:r>
            <a:r>
              <a:rPr dirty="0" sz="900" spc="-10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vergoeding</a:t>
            </a:r>
            <a:r>
              <a:rPr dirty="0" sz="900" spc="-10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in</a:t>
            </a:r>
            <a:r>
              <a:rPr dirty="0" sz="900" spc="-10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aanmerking</a:t>
            </a:r>
            <a:r>
              <a:rPr dirty="0" sz="900" spc="-15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in</a:t>
            </a:r>
            <a:r>
              <a:rPr dirty="0" sz="900" spc="-10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de</a:t>
            </a:r>
            <a:r>
              <a:rPr dirty="0" sz="900" spc="-10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apotheek</a:t>
            </a:r>
            <a:r>
              <a:rPr dirty="0" sz="900" spc="-15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bij</a:t>
            </a:r>
            <a:r>
              <a:rPr dirty="0" sz="900" spc="-10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u</a:t>
            </a:r>
            <a:r>
              <a:rPr dirty="0" sz="900" spc="-10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in</a:t>
            </a:r>
            <a:r>
              <a:rPr dirty="0" sz="900" spc="-10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de</a:t>
            </a:r>
            <a:r>
              <a:rPr dirty="0" sz="900" spc="-15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 spc="-10">
                <a:solidFill>
                  <a:srgbClr val="1C4776"/>
                </a:solidFill>
                <a:latin typeface="Ubuntu Light"/>
                <a:cs typeface="Ubuntu Light"/>
              </a:rPr>
              <a:t>buurt.</a:t>
            </a:r>
            <a:r>
              <a:rPr dirty="0" sz="900" spc="500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De</a:t>
            </a:r>
            <a:r>
              <a:rPr dirty="0" sz="900" spc="-15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kosten</a:t>
            </a:r>
            <a:r>
              <a:rPr dirty="0" sz="900" spc="-10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hiervoor</a:t>
            </a:r>
            <a:r>
              <a:rPr dirty="0" sz="900" spc="-10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gaan</a:t>
            </a:r>
            <a:r>
              <a:rPr dirty="0" sz="900" spc="-10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niet</a:t>
            </a:r>
            <a:r>
              <a:rPr dirty="0" sz="900" spc="-10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van</a:t>
            </a:r>
            <a:r>
              <a:rPr dirty="0" sz="900" spc="-10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uw</a:t>
            </a:r>
            <a:r>
              <a:rPr dirty="0" sz="900" spc="-10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eigen</a:t>
            </a:r>
            <a:r>
              <a:rPr dirty="0" sz="900" spc="-10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risico</a:t>
            </a:r>
            <a:r>
              <a:rPr dirty="0" sz="900" spc="-10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 spc="-25">
                <a:solidFill>
                  <a:srgbClr val="1C4776"/>
                </a:solidFill>
                <a:latin typeface="Ubuntu Light"/>
                <a:cs typeface="Ubuntu Light"/>
              </a:rPr>
              <a:t>af.</a:t>
            </a:r>
            <a:endParaRPr sz="900">
              <a:latin typeface="Ubuntu Light"/>
              <a:cs typeface="Ubuntu Light"/>
            </a:endParaRPr>
          </a:p>
          <a:p>
            <a:pPr marL="12700">
              <a:lnSpc>
                <a:spcPts val="940"/>
              </a:lnSpc>
            </a:pP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Wordt</a:t>
            </a:r>
            <a:r>
              <a:rPr dirty="0" sz="900" spc="-10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niet</a:t>
            </a:r>
            <a:r>
              <a:rPr dirty="0" sz="900" spc="-5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vergoed</a:t>
            </a:r>
            <a:r>
              <a:rPr dirty="0" sz="900" spc="-10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in</a:t>
            </a:r>
            <a:r>
              <a:rPr dirty="0" sz="900" spc="-5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de</a:t>
            </a:r>
            <a:r>
              <a:rPr dirty="0" sz="900" spc="-10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apotheek</a:t>
            </a:r>
            <a:r>
              <a:rPr dirty="0" sz="900" spc="-5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bij</a:t>
            </a:r>
            <a:r>
              <a:rPr dirty="0" sz="900" spc="-5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u</a:t>
            </a:r>
            <a:r>
              <a:rPr dirty="0" sz="900" spc="-10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in</a:t>
            </a:r>
            <a:r>
              <a:rPr dirty="0" sz="900" spc="-5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de</a:t>
            </a:r>
            <a:r>
              <a:rPr dirty="0" sz="900" spc="-10">
                <a:solidFill>
                  <a:srgbClr val="1C4776"/>
                </a:solidFill>
                <a:latin typeface="Ubuntu Light"/>
                <a:cs typeface="Ubuntu Light"/>
              </a:rPr>
              <a:t> buurt.</a:t>
            </a:r>
            <a:endParaRPr sz="900">
              <a:latin typeface="Ubuntu Light"/>
              <a:cs typeface="Ubuntu Light"/>
            </a:endParaRPr>
          </a:p>
          <a:p>
            <a:pPr marL="12700" marR="5080">
              <a:lnSpc>
                <a:spcPts val="1000"/>
              </a:lnSpc>
              <a:spcBef>
                <a:spcPts val="60"/>
              </a:spcBef>
            </a:pP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Door de </a:t>
            </a:r>
            <a:r>
              <a:rPr dirty="0" sz="900" spc="-10">
                <a:solidFill>
                  <a:srgbClr val="1C4776"/>
                </a:solidFill>
                <a:latin typeface="Ubuntu Light"/>
                <a:cs typeface="Ubuntu Light"/>
              </a:rPr>
              <a:t>zorgverzekeraar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 aangewezen</a:t>
            </a:r>
            <a:r>
              <a:rPr dirty="0" sz="900" spc="5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medicijnen (ook wel</a:t>
            </a:r>
            <a:r>
              <a:rPr dirty="0" sz="900" spc="5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preferentiebeleid </a:t>
            </a:r>
            <a:r>
              <a:rPr dirty="0" sz="900" spc="-10">
                <a:solidFill>
                  <a:srgbClr val="1C4776"/>
                </a:solidFill>
                <a:latin typeface="Ubuntu Light"/>
                <a:cs typeface="Ubuntu Light"/>
              </a:rPr>
              <a:t>genoemd).</a:t>
            </a:r>
            <a:r>
              <a:rPr dirty="0" sz="900" spc="500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Kijk op de website van de </a:t>
            </a:r>
            <a:r>
              <a:rPr dirty="0" sz="900" spc="-10">
                <a:solidFill>
                  <a:srgbClr val="1C4776"/>
                </a:solidFill>
                <a:latin typeface="Ubuntu Light"/>
                <a:cs typeface="Ubuntu Light"/>
              </a:rPr>
              <a:t>zorgverzekeraar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 voor de lijst met preferente </a:t>
            </a:r>
            <a:r>
              <a:rPr dirty="0" sz="900" spc="-10">
                <a:solidFill>
                  <a:srgbClr val="1C4776"/>
                </a:solidFill>
                <a:latin typeface="Ubuntu Light"/>
                <a:cs typeface="Ubuntu Light"/>
              </a:rPr>
              <a:t>middelen.</a:t>
            </a:r>
            <a:endParaRPr sz="900">
              <a:latin typeface="Ubuntu Light"/>
              <a:cs typeface="Ubuntu Light"/>
            </a:endParaRPr>
          </a:p>
          <a:p>
            <a:pPr marL="12700">
              <a:lnSpc>
                <a:spcPts val="980"/>
              </a:lnSpc>
            </a:pP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Kosten</a:t>
            </a:r>
            <a:r>
              <a:rPr dirty="0" sz="900" spc="-15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voor</a:t>
            </a:r>
            <a:r>
              <a:rPr dirty="0" sz="900" spc="-10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de</a:t>
            </a:r>
            <a:r>
              <a:rPr dirty="0" sz="900" spc="-15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zorgverlening</a:t>
            </a:r>
            <a:r>
              <a:rPr dirty="0" sz="900" spc="-10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van</a:t>
            </a:r>
            <a:r>
              <a:rPr dirty="0" sz="900" spc="-15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de</a:t>
            </a:r>
            <a:r>
              <a:rPr dirty="0" sz="900" spc="-10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apotheek</a:t>
            </a:r>
            <a:r>
              <a:rPr dirty="0" sz="900" spc="-15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gaan</a:t>
            </a:r>
            <a:r>
              <a:rPr dirty="0" sz="900" spc="-10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wel</a:t>
            </a:r>
            <a:r>
              <a:rPr dirty="0" sz="900" spc="-15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van</a:t>
            </a:r>
            <a:r>
              <a:rPr dirty="0" sz="900" spc="-10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uw</a:t>
            </a:r>
            <a:r>
              <a:rPr dirty="0" sz="900" spc="-15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eigen</a:t>
            </a:r>
            <a:r>
              <a:rPr dirty="0" sz="900" spc="-10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>
                <a:solidFill>
                  <a:srgbClr val="1C4776"/>
                </a:solidFill>
                <a:latin typeface="Ubuntu Light"/>
                <a:cs typeface="Ubuntu Light"/>
              </a:rPr>
              <a:t>risico</a:t>
            </a:r>
            <a:r>
              <a:rPr dirty="0" sz="900" spc="-15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900" spc="-25">
                <a:solidFill>
                  <a:srgbClr val="1C4776"/>
                </a:solidFill>
                <a:latin typeface="Ubuntu Light"/>
                <a:cs typeface="Ubuntu Light"/>
              </a:rPr>
              <a:t>af.</a:t>
            </a:r>
            <a:endParaRPr sz="900">
              <a:latin typeface="Ubuntu Light"/>
              <a:cs typeface="Ubuntu Light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396279" y="6896696"/>
            <a:ext cx="5050155" cy="54991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12700" marR="368300">
              <a:lnSpc>
                <a:spcPts val="900"/>
              </a:lnSpc>
              <a:spcBef>
                <a:spcPts val="180"/>
              </a:spcBef>
            </a:pP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Voor de volledige</a:t>
            </a:r>
            <a:r>
              <a:rPr dirty="0" sz="800" spc="5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spc="-10" i="1">
                <a:solidFill>
                  <a:srgbClr val="1C4776"/>
                </a:solidFill>
                <a:latin typeface="Ubuntu Light"/>
                <a:cs typeface="Ubuntu Light"/>
              </a:rPr>
              <a:t>vergoedingsvoorwaarden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 verwijzen</a:t>
            </a:r>
            <a:r>
              <a:rPr dirty="0" sz="800" spc="5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wij naar de</a:t>
            </a:r>
            <a:r>
              <a:rPr dirty="0" sz="800" spc="5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polisvoorwaarden van</a:t>
            </a:r>
            <a:r>
              <a:rPr dirty="0" sz="800" spc="5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de </a:t>
            </a:r>
            <a:r>
              <a:rPr dirty="0" sz="800" spc="-10" i="1">
                <a:solidFill>
                  <a:srgbClr val="1C4776"/>
                </a:solidFill>
                <a:latin typeface="Ubuntu Light"/>
                <a:cs typeface="Ubuntu Light"/>
              </a:rPr>
              <a:t>zorgverzekering.</a:t>
            </a:r>
            <a:r>
              <a:rPr dirty="0" sz="800" spc="500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De</a:t>
            </a:r>
            <a:r>
              <a:rPr dirty="0" sz="800" spc="-5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KNMP</a:t>
            </a:r>
            <a:r>
              <a:rPr dirty="0" sz="800" spc="-5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biedt</a:t>
            </a:r>
            <a:r>
              <a:rPr dirty="0" sz="800" spc="-5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zo</a:t>
            </a:r>
            <a:r>
              <a:rPr dirty="0" sz="800" spc="-5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correct</a:t>
            </a:r>
            <a:r>
              <a:rPr dirty="0" sz="800" spc="-5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mogelijk</a:t>
            </a:r>
            <a:r>
              <a:rPr dirty="0" sz="800" spc="-5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informatie</a:t>
            </a:r>
            <a:r>
              <a:rPr dirty="0" sz="800" spc="-5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zonder</a:t>
            </a:r>
            <a:r>
              <a:rPr dirty="0" sz="800" spc="-5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garantie</a:t>
            </a:r>
            <a:r>
              <a:rPr dirty="0" sz="800" spc="-5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op</a:t>
            </a:r>
            <a:r>
              <a:rPr dirty="0" sz="800" spc="-5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spc="-10" i="1">
                <a:solidFill>
                  <a:srgbClr val="1C4776"/>
                </a:solidFill>
                <a:latin typeface="Ubuntu Light"/>
                <a:cs typeface="Ubuntu Light"/>
              </a:rPr>
              <a:t>volledigheid,</a:t>
            </a:r>
            <a:r>
              <a:rPr dirty="0" sz="800" spc="-5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juistheid</a:t>
            </a:r>
            <a:r>
              <a:rPr dirty="0" sz="800" spc="-5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of</a:t>
            </a:r>
            <a:r>
              <a:rPr dirty="0" sz="800" spc="-5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spc="-10" i="1">
                <a:solidFill>
                  <a:srgbClr val="1C4776"/>
                </a:solidFill>
                <a:latin typeface="Ubuntu Light"/>
                <a:cs typeface="Ubuntu Light"/>
              </a:rPr>
              <a:t>betrouwbaarheid.</a:t>
            </a:r>
            <a:r>
              <a:rPr dirty="0" sz="800" spc="500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De</a:t>
            </a:r>
            <a:r>
              <a:rPr dirty="0" sz="800" spc="-10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KNMP</a:t>
            </a:r>
            <a:r>
              <a:rPr dirty="0" sz="800" spc="-10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is</a:t>
            </a:r>
            <a:r>
              <a:rPr dirty="0" sz="800" spc="-10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niet</a:t>
            </a:r>
            <a:r>
              <a:rPr dirty="0" sz="800" spc="-5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aansprakelijk</a:t>
            </a:r>
            <a:r>
              <a:rPr dirty="0" sz="800" spc="-10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voor</a:t>
            </a:r>
            <a:r>
              <a:rPr dirty="0" sz="800" spc="-10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enige</a:t>
            </a:r>
            <a:r>
              <a:rPr dirty="0" sz="800" spc="-5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vorm</a:t>
            </a:r>
            <a:r>
              <a:rPr dirty="0" sz="800" spc="-10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van</a:t>
            </a:r>
            <a:r>
              <a:rPr dirty="0" sz="800" spc="-10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schade</a:t>
            </a:r>
            <a:r>
              <a:rPr dirty="0" sz="800" spc="-5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door</a:t>
            </a:r>
            <a:r>
              <a:rPr dirty="0" sz="800" spc="-10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het</a:t>
            </a:r>
            <a:r>
              <a:rPr dirty="0" sz="800" spc="-10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gebruik</a:t>
            </a:r>
            <a:r>
              <a:rPr dirty="0" sz="800" spc="-5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van</a:t>
            </a:r>
            <a:r>
              <a:rPr dirty="0" sz="800" spc="-10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de</a:t>
            </a:r>
            <a:r>
              <a:rPr dirty="0" sz="800" spc="-10" i="1">
                <a:solidFill>
                  <a:srgbClr val="1C4776"/>
                </a:solidFill>
                <a:latin typeface="Ubuntu Light"/>
                <a:cs typeface="Ubuntu Light"/>
              </a:rPr>
              <a:t> baliekaart.</a:t>
            </a:r>
            <a:endParaRPr sz="800">
              <a:latin typeface="Ubuntu Light"/>
              <a:cs typeface="Ubuntu Light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U</a:t>
            </a:r>
            <a:r>
              <a:rPr dirty="0" sz="800" spc="-15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kunt</a:t>
            </a:r>
            <a:r>
              <a:rPr dirty="0" sz="800" spc="-10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uw</a:t>
            </a:r>
            <a:r>
              <a:rPr dirty="0" sz="800" spc="-10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zorgverzekering</a:t>
            </a:r>
            <a:r>
              <a:rPr dirty="0" sz="800" spc="-10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opzeggen</a:t>
            </a:r>
            <a:r>
              <a:rPr dirty="0" sz="800" spc="-10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tot</a:t>
            </a:r>
            <a:r>
              <a:rPr dirty="0" sz="800" spc="-10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en</a:t>
            </a:r>
            <a:r>
              <a:rPr dirty="0" sz="800" spc="-10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met</a:t>
            </a:r>
            <a:r>
              <a:rPr dirty="0" sz="800" spc="-15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31</a:t>
            </a:r>
            <a:r>
              <a:rPr dirty="0" sz="800" spc="-10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december</a:t>
            </a:r>
            <a:r>
              <a:rPr dirty="0" sz="800" spc="-10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2024.</a:t>
            </a:r>
            <a:r>
              <a:rPr dirty="0" sz="800" spc="-10" i="1">
                <a:solidFill>
                  <a:srgbClr val="1C4776"/>
                </a:solidFill>
                <a:latin typeface="Ubuntu Light"/>
                <a:cs typeface="Ubuntu Light"/>
              </a:rPr>
              <a:t> Tot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31</a:t>
            </a:r>
            <a:r>
              <a:rPr dirty="0" sz="800" spc="-10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januari</a:t>
            </a:r>
            <a:r>
              <a:rPr dirty="0" sz="800" spc="-10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2025</a:t>
            </a:r>
            <a:r>
              <a:rPr dirty="0" sz="800" spc="-15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kunt</a:t>
            </a:r>
            <a:r>
              <a:rPr dirty="0" sz="800" spc="-10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u</a:t>
            </a:r>
            <a:r>
              <a:rPr dirty="0" sz="800" spc="-10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een</a:t>
            </a:r>
            <a:r>
              <a:rPr dirty="0" sz="800" spc="-10" i="1">
                <a:solidFill>
                  <a:srgbClr val="1C4776"/>
                </a:solidFill>
                <a:latin typeface="Ubuntu Light"/>
                <a:cs typeface="Ubuntu Light"/>
              </a:rPr>
              <a:t> </a:t>
            </a:r>
            <a:r>
              <a:rPr dirty="0" sz="800" i="1">
                <a:solidFill>
                  <a:srgbClr val="1C4776"/>
                </a:solidFill>
                <a:latin typeface="Ubuntu Light"/>
                <a:cs typeface="Ubuntu Light"/>
              </a:rPr>
              <a:t>nieuwe</a:t>
            </a:r>
            <a:r>
              <a:rPr dirty="0" sz="800" spc="-10" i="1">
                <a:solidFill>
                  <a:srgbClr val="1C4776"/>
                </a:solidFill>
                <a:latin typeface="Ubuntu Light"/>
                <a:cs typeface="Ubuntu Light"/>
              </a:rPr>
              <a:t> afsluiten.</a:t>
            </a:r>
            <a:endParaRPr sz="800">
              <a:latin typeface="Ubuntu Light"/>
              <a:cs typeface="Ubuntu Light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4267179" y="612915"/>
            <a:ext cx="543560" cy="255270"/>
          </a:xfrm>
          <a:prstGeom prst="rect">
            <a:avLst/>
          </a:prstGeom>
        </p:spPr>
        <p:txBody>
          <a:bodyPr wrap="square" lIns="0" tIns="36195" rIns="0" bIns="0" rtlCol="0" vert="horz">
            <a:spAutoFit/>
          </a:bodyPr>
          <a:lstStyle/>
          <a:p>
            <a:pPr marL="12700" marR="5080" indent="29209">
              <a:lnSpc>
                <a:spcPct val="78900"/>
              </a:lnSpc>
              <a:spcBef>
                <a:spcPts val="285"/>
              </a:spcBef>
            </a:pPr>
            <a:r>
              <a:rPr dirty="0" sz="700" spc="-10">
                <a:solidFill>
                  <a:srgbClr val="1C4776"/>
                </a:solidFill>
                <a:latin typeface="Ubuntu Medium"/>
                <a:cs typeface="Ubuntu Medium"/>
              </a:rPr>
              <a:t>Preferente</a:t>
            </a:r>
            <a:r>
              <a:rPr dirty="0" sz="700" spc="500">
                <a:solidFill>
                  <a:srgbClr val="1C4776"/>
                </a:solidFill>
                <a:latin typeface="Ubuntu Medium"/>
                <a:cs typeface="Ubuntu Medium"/>
              </a:rPr>
              <a:t> </a:t>
            </a:r>
            <a:r>
              <a:rPr dirty="0" sz="700" spc="-10">
                <a:solidFill>
                  <a:srgbClr val="1C4776"/>
                </a:solidFill>
                <a:latin typeface="Ubuntu Medium"/>
                <a:cs typeface="Ubuntu Medium"/>
              </a:rPr>
              <a:t>medicijnen</a:t>
            </a:r>
            <a:r>
              <a:rPr dirty="0" sz="1000" spc="-10">
                <a:solidFill>
                  <a:srgbClr val="1C4776"/>
                </a:solidFill>
                <a:latin typeface="Ubuntu Medium"/>
                <a:cs typeface="Ubuntu Medium"/>
              </a:rPr>
              <a:t>*</a:t>
            </a:r>
            <a:endParaRPr sz="1000">
              <a:latin typeface="Ubuntu Medium"/>
              <a:cs typeface="Ubuntu Medium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4917004" y="621984"/>
            <a:ext cx="536575" cy="2419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34290">
              <a:lnSpc>
                <a:spcPct val="101200"/>
              </a:lnSpc>
              <a:spcBef>
                <a:spcPts val="95"/>
              </a:spcBef>
            </a:pPr>
            <a:r>
              <a:rPr dirty="0" sz="700" spc="-10">
                <a:solidFill>
                  <a:srgbClr val="1C4776"/>
                </a:solidFill>
                <a:latin typeface="Ubuntu Medium"/>
                <a:cs typeface="Ubuntu Medium"/>
              </a:rPr>
              <a:t>Medicatie-</a:t>
            </a:r>
            <a:r>
              <a:rPr dirty="0" sz="700" spc="500">
                <a:solidFill>
                  <a:srgbClr val="1C4776"/>
                </a:solidFill>
                <a:latin typeface="Ubuntu Medium"/>
                <a:cs typeface="Ubuntu Medium"/>
              </a:rPr>
              <a:t> </a:t>
            </a:r>
            <a:r>
              <a:rPr dirty="0" sz="700" spc="-10">
                <a:solidFill>
                  <a:srgbClr val="1C4776"/>
                </a:solidFill>
                <a:latin typeface="Ubuntu Medium"/>
                <a:cs typeface="Ubuntu Medium"/>
              </a:rPr>
              <a:t>beoordeling</a:t>
            </a:r>
            <a:endParaRPr sz="700">
              <a:latin typeface="Ubuntu Medium"/>
              <a:cs typeface="Ubuntu Medium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6966441" y="615145"/>
            <a:ext cx="423545" cy="2419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52069">
              <a:lnSpc>
                <a:spcPct val="101200"/>
              </a:lnSpc>
              <a:spcBef>
                <a:spcPts val="95"/>
              </a:spcBef>
            </a:pPr>
            <a:r>
              <a:rPr dirty="0" sz="700" spc="-10">
                <a:solidFill>
                  <a:srgbClr val="1C4776"/>
                </a:solidFill>
                <a:latin typeface="Ubuntu Medium"/>
                <a:cs typeface="Ubuntu Medium"/>
              </a:rPr>
              <a:t>Stoma-</a:t>
            </a:r>
            <a:r>
              <a:rPr dirty="0" sz="700" spc="500">
                <a:solidFill>
                  <a:srgbClr val="1C4776"/>
                </a:solidFill>
                <a:latin typeface="Ubuntu Medium"/>
                <a:cs typeface="Ubuntu Medium"/>
              </a:rPr>
              <a:t> </a:t>
            </a:r>
            <a:r>
              <a:rPr dirty="0" sz="700" spc="-10">
                <a:solidFill>
                  <a:srgbClr val="1C4776"/>
                </a:solidFill>
                <a:latin typeface="Ubuntu Medium"/>
                <a:cs typeface="Ubuntu Medium"/>
              </a:rPr>
              <a:t>materiaal</a:t>
            </a:r>
            <a:endParaRPr sz="700">
              <a:latin typeface="Ubuntu Medium"/>
              <a:cs typeface="Ubuntu Medium"/>
            </a:endParaRPr>
          </a:p>
        </p:txBody>
      </p:sp>
      <p:sp>
        <p:nvSpPr>
          <p:cNvPr id="50" name="object 50" descr=""/>
          <p:cNvSpPr txBox="1"/>
          <p:nvPr/>
        </p:nvSpPr>
        <p:spPr>
          <a:xfrm>
            <a:off x="5640571" y="604528"/>
            <a:ext cx="426720" cy="2419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970" marR="5080" indent="-1905">
              <a:lnSpc>
                <a:spcPct val="101200"/>
              </a:lnSpc>
              <a:spcBef>
                <a:spcPts val="95"/>
              </a:spcBef>
            </a:pPr>
            <a:r>
              <a:rPr dirty="0" sz="700" spc="-10">
                <a:solidFill>
                  <a:srgbClr val="1C4776"/>
                </a:solidFill>
                <a:latin typeface="Ubuntu Medium"/>
                <a:cs typeface="Ubuntu Medium"/>
              </a:rPr>
              <a:t>Diabetes-</a:t>
            </a:r>
            <a:r>
              <a:rPr dirty="0" sz="700" spc="500">
                <a:solidFill>
                  <a:srgbClr val="1C4776"/>
                </a:solidFill>
                <a:latin typeface="Ubuntu Medium"/>
                <a:cs typeface="Ubuntu Medium"/>
              </a:rPr>
              <a:t> </a:t>
            </a:r>
            <a:r>
              <a:rPr dirty="0" sz="700" spc="-10">
                <a:solidFill>
                  <a:srgbClr val="1C4776"/>
                </a:solidFill>
                <a:latin typeface="Ubuntu Medium"/>
                <a:cs typeface="Ubuntu Medium"/>
              </a:rPr>
              <a:t>materiaal</a:t>
            </a:r>
            <a:endParaRPr sz="700">
              <a:latin typeface="Ubuntu Medium"/>
              <a:cs typeface="Ubuntu Medium"/>
            </a:endParaRPr>
          </a:p>
        </p:txBody>
      </p:sp>
      <p:sp>
        <p:nvSpPr>
          <p:cNvPr id="51" name="object 51" descr=""/>
          <p:cNvSpPr txBox="1"/>
          <p:nvPr/>
        </p:nvSpPr>
        <p:spPr>
          <a:xfrm>
            <a:off x="6168991" y="604498"/>
            <a:ext cx="614045" cy="2419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07314" marR="5080" indent="-95250">
              <a:lnSpc>
                <a:spcPct val="101200"/>
              </a:lnSpc>
              <a:spcBef>
                <a:spcPts val="95"/>
              </a:spcBef>
            </a:pPr>
            <a:r>
              <a:rPr dirty="0" sz="700" spc="-10">
                <a:solidFill>
                  <a:srgbClr val="1C4776"/>
                </a:solidFill>
                <a:latin typeface="Ubuntu Medium"/>
                <a:cs typeface="Ubuntu Medium"/>
              </a:rPr>
              <a:t>Incontinentie-</a:t>
            </a:r>
            <a:r>
              <a:rPr dirty="0" sz="700" spc="500">
                <a:solidFill>
                  <a:srgbClr val="1C4776"/>
                </a:solidFill>
                <a:latin typeface="Ubuntu Medium"/>
                <a:cs typeface="Ubuntu Medium"/>
              </a:rPr>
              <a:t> </a:t>
            </a:r>
            <a:r>
              <a:rPr dirty="0" sz="700" spc="-10">
                <a:solidFill>
                  <a:srgbClr val="1C4776"/>
                </a:solidFill>
                <a:latin typeface="Ubuntu Medium"/>
                <a:cs typeface="Ubuntu Medium"/>
              </a:rPr>
              <a:t>materiaal</a:t>
            </a:r>
            <a:endParaRPr sz="700">
              <a:latin typeface="Ubuntu Medium"/>
              <a:cs typeface="Ubuntu Medium"/>
            </a:endParaRPr>
          </a:p>
        </p:txBody>
      </p:sp>
      <p:sp>
        <p:nvSpPr>
          <p:cNvPr id="52" name="object 52" descr=""/>
          <p:cNvSpPr txBox="1"/>
          <p:nvPr/>
        </p:nvSpPr>
        <p:spPr>
          <a:xfrm>
            <a:off x="7570628" y="604498"/>
            <a:ext cx="426084" cy="2419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18415">
              <a:lnSpc>
                <a:spcPct val="101200"/>
              </a:lnSpc>
              <a:spcBef>
                <a:spcPts val="95"/>
              </a:spcBef>
            </a:pPr>
            <a:r>
              <a:rPr dirty="0" sz="700" spc="-10">
                <a:solidFill>
                  <a:srgbClr val="1C4776"/>
                </a:solidFill>
                <a:latin typeface="Ubuntu Medium"/>
                <a:cs typeface="Ubuntu Medium"/>
              </a:rPr>
              <a:t>Verband-</a:t>
            </a:r>
            <a:r>
              <a:rPr dirty="0" sz="700" spc="500">
                <a:solidFill>
                  <a:srgbClr val="1C4776"/>
                </a:solidFill>
                <a:latin typeface="Ubuntu Medium"/>
                <a:cs typeface="Ubuntu Medium"/>
              </a:rPr>
              <a:t> </a:t>
            </a:r>
            <a:r>
              <a:rPr dirty="0" sz="700" spc="-10">
                <a:solidFill>
                  <a:srgbClr val="1C4776"/>
                </a:solidFill>
                <a:latin typeface="Ubuntu Medium"/>
                <a:cs typeface="Ubuntu Medium"/>
              </a:rPr>
              <a:t>materiaal</a:t>
            </a:r>
            <a:endParaRPr sz="700">
              <a:latin typeface="Ubuntu Medium"/>
              <a:cs typeface="Ubuntu Medium"/>
            </a:endParaRPr>
          </a:p>
        </p:txBody>
      </p:sp>
      <p:sp>
        <p:nvSpPr>
          <p:cNvPr id="53" name="object 53" descr=""/>
          <p:cNvSpPr txBox="1"/>
          <p:nvPr/>
        </p:nvSpPr>
        <p:spPr>
          <a:xfrm>
            <a:off x="8251293" y="604498"/>
            <a:ext cx="361315" cy="2419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40005">
              <a:lnSpc>
                <a:spcPct val="101200"/>
              </a:lnSpc>
              <a:spcBef>
                <a:spcPts val="95"/>
              </a:spcBef>
            </a:pPr>
            <a:r>
              <a:rPr dirty="0" sz="700" spc="-10">
                <a:solidFill>
                  <a:srgbClr val="1C4776"/>
                </a:solidFill>
                <a:latin typeface="Ubuntu Medium"/>
                <a:cs typeface="Ubuntu Medium"/>
              </a:rPr>
              <a:t>Drink-</a:t>
            </a:r>
            <a:r>
              <a:rPr dirty="0" sz="700" spc="500">
                <a:solidFill>
                  <a:srgbClr val="1C4776"/>
                </a:solidFill>
                <a:latin typeface="Ubuntu Medium"/>
                <a:cs typeface="Ubuntu Medium"/>
              </a:rPr>
              <a:t> </a:t>
            </a:r>
            <a:r>
              <a:rPr dirty="0" sz="700" spc="-10">
                <a:solidFill>
                  <a:srgbClr val="1C4776"/>
                </a:solidFill>
                <a:latin typeface="Ubuntu Medium"/>
                <a:cs typeface="Ubuntu Medium"/>
              </a:rPr>
              <a:t>voeding</a:t>
            </a:r>
            <a:endParaRPr sz="700">
              <a:latin typeface="Ubuntu Medium"/>
              <a:cs typeface="Ubuntu Medium"/>
            </a:endParaRPr>
          </a:p>
        </p:txBody>
      </p:sp>
      <p:sp>
        <p:nvSpPr>
          <p:cNvPr id="54" name="object 54" descr=""/>
          <p:cNvSpPr/>
          <p:nvPr/>
        </p:nvSpPr>
        <p:spPr>
          <a:xfrm>
            <a:off x="7329309" y="7009739"/>
            <a:ext cx="431800" cy="363855"/>
          </a:xfrm>
          <a:custGeom>
            <a:avLst/>
            <a:gdLst/>
            <a:ahLst/>
            <a:cxnLst/>
            <a:rect l="l" t="t" r="r" b="b"/>
            <a:pathLst>
              <a:path w="431800" h="363854">
                <a:moveTo>
                  <a:pt x="317500" y="115087"/>
                </a:moveTo>
                <a:lnTo>
                  <a:pt x="0" y="115087"/>
                </a:lnTo>
                <a:lnTo>
                  <a:pt x="0" y="122974"/>
                </a:lnTo>
                <a:lnTo>
                  <a:pt x="23012" y="133845"/>
                </a:lnTo>
                <a:lnTo>
                  <a:pt x="32219" y="142265"/>
                </a:lnTo>
                <a:lnTo>
                  <a:pt x="65963" y="168097"/>
                </a:lnTo>
                <a:lnTo>
                  <a:pt x="119621" y="190131"/>
                </a:lnTo>
                <a:lnTo>
                  <a:pt x="158750" y="194373"/>
                </a:lnTo>
                <a:lnTo>
                  <a:pt x="197878" y="190131"/>
                </a:lnTo>
                <a:lnTo>
                  <a:pt x="251536" y="168097"/>
                </a:lnTo>
                <a:lnTo>
                  <a:pt x="294487" y="133845"/>
                </a:lnTo>
                <a:lnTo>
                  <a:pt x="317500" y="122974"/>
                </a:lnTo>
                <a:lnTo>
                  <a:pt x="317500" y="115087"/>
                </a:lnTo>
                <a:close/>
              </a:path>
              <a:path w="431800" h="363854">
                <a:moveTo>
                  <a:pt x="431533" y="107581"/>
                </a:moveTo>
                <a:lnTo>
                  <a:pt x="423113" y="70535"/>
                </a:lnTo>
                <a:lnTo>
                  <a:pt x="422998" y="70015"/>
                </a:lnTo>
                <a:lnTo>
                  <a:pt x="408317" y="50495"/>
                </a:lnTo>
                <a:lnTo>
                  <a:pt x="396938" y="35344"/>
                </a:lnTo>
                <a:lnTo>
                  <a:pt x="352729" y="9893"/>
                </a:lnTo>
                <a:lnTo>
                  <a:pt x="289712" y="0"/>
                </a:lnTo>
                <a:lnTo>
                  <a:pt x="247599" y="1790"/>
                </a:lnTo>
                <a:lnTo>
                  <a:pt x="188201" y="13462"/>
                </a:lnTo>
                <a:lnTo>
                  <a:pt x="149923" y="35699"/>
                </a:lnTo>
                <a:lnTo>
                  <a:pt x="140347" y="54940"/>
                </a:lnTo>
                <a:lnTo>
                  <a:pt x="140449" y="60566"/>
                </a:lnTo>
                <a:lnTo>
                  <a:pt x="140563" y="63817"/>
                </a:lnTo>
                <a:lnTo>
                  <a:pt x="144830" y="64871"/>
                </a:lnTo>
                <a:lnTo>
                  <a:pt x="149606" y="59893"/>
                </a:lnTo>
                <a:lnTo>
                  <a:pt x="157238" y="56883"/>
                </a:lnTo>
                <a:lnTo>
                  <a:pt x="163753" y="54940"/>
                </a:lnTo>
                <a:lnTo>
                  <a:pt x="170408" y="54254"/>
                </a:lnTo>
                <a:lnTo>
                  <a:pt x="175145" y="55816"/>
                </a:lnTo>
                <a:lnTo>
                  <a:pt x="175729" y="59893"/>
                </a:lnTo>
                <a:lnTo>
                  <a:pt x="175818" y="60566"/>
                </a:lnTo>
                <a:lnTo>
                  <a:pt x="165366" y="61404"/>
                </a:lnTo>
                <a:lnTo>
                  <a:pt x="159943" y="65417"/>
                </a:lnTo>
                <a:lnTo>
                  <a:pt x="154901" y="69799"/>
                </a:lnTo>
                <a:lnTo>
                  <a:pt x="148170" y="75819"/>
                </a:lnTo>
                <a:lnTo>
                  <a:pt x="140119" y="81876"/>
                </a:lnTo>
                <a:lnTo>
                  <a:pt x="131127" y="86309"/>
                </a:lnTo>
                <a:lnTo>
                  <a:pt x="122504" y="89166"/>
                </a:lnTo>
                <a:lnTo>
                  <a:pt x="107721" y="86918"/>
                </a:lnTo>
                <a:lnTo>
                  <a:pt x="107721" y="90627"/>
                </a:lnTo>
                <a:lnTo>
                  <a:pt x="110820" y="93052"/>
                </a:lnTo>
                <a:lnTo>
                  <a:pt x="118198" y="94030"/>
                </a:lnTo>
                <a:lnTo>
                  <a:pt x="127050" y="93776"/>
                </a:lnTo>
                <a:lnTo>
                  <a:pt x="155105" y="81280"/>
                </a:lnTo>
                <a:lnTo>
                  <a:pt x="160870" y="85585"/>
                </a:lnTo>
                <a:lnTo>
                  <a:pt x="165735" y="87795"/>
                </a:lnTo>
                <a:lnTo>
                  <a:pt x="173990" y="88811"/>
                </a:lnTo>
                <a:lnTo>
                  <a:pt x="183045" y="88811"/>
                </a:lnTo>
                <a:lnTo>
                  <a:pt x="204762" y="82753"/>
                </a:lnTo>
                <a:lnTo>
                  <a:pt x="207416" y="81280"/>
                </a:lnTo>
                <a:lnTo>
                  <a:pt x="228460" y="69608"/>
                </a:lnTo>
                <a:lnTo>
                  <a:pt x="258025" y="56464"/>
                </a:lnTo>
                <a:lnTo>
                  <a:pt x="272478" y="54254"/>
                </a:lnTo>
                <a:lnTo>
                  <a:pt x="297078" y="50495"/>
                </a:lnTo>
                <a:lnTo>
                  <a:pt x="332295" y="56261"/>
                </a:lnTo>
                <a:lnTo>
                  <a:pt x="356501" y="70535"/>
                </a:lnTo>
                <a:lnTo>
                  <a:pt x="370459" y="88811"/>
                </a:lnTo>
                <a:lnTo>
                  <a:pt x="374942" y="106553"/>
                </a:lnTo>
                <a:lnTo>
                  <a:pt x="371487" y="125552"/>
                </a:lnTo>
                <a:lnTo>
                  <a:pt x="336524" y="167259"/>
                </a:lnTo>
                <a:lnTo>
                  <a:pt x="300863" y="193535"/>
                </a:lnTo>
                <a:lnTo>
                  <a:pt x="157124" y="297421"/>
                </a:lnTo>
                <a:lnTo>
                  <a:pt x="157124" y="363728"/>
                </a:lnTo>
                <a:lnTo>
                  <a:pt x="341541" y="226733"/>
                </a:lnTo>
                <a:lnTo>
                  <a:pt x="347802" y="222872"/>
                </a:lnTo>
                <a:lnTo>
                  <a:pt x="353441" y="218960"/>
                </a:lnTo>
                <a:lnTo>
                  <a:pt x="394360" y="184670"/>
                </a:lnTo>
                <a:lnTo>
                  <a:pt x="426148" y="137058"/>
                </a:lnTo>
                <a:lnTo>
                  <a:pt x="431533" y="107581"/>
                </a:lnTo>
                <a:close/>
              </a:path>
            </a:pathLst>
          </a:custGeom>
          <a:solidFill>
            <a:srgbClr val="004071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55" name="object 55" descr=""/>
          <p:cNvGrpSpPr/>
          <p:nvPr/>
        </p:nvGrpSpPr>
        <p:grpSpPr>
          <a:xfrm>
            <a:off x="7816235" y="7124645"/>
            <a:ext cx="859155" cy="185420"/>
            <a:chOff x="7816235" y="7124645"/>
            <a:chExt cx="859155" cy="185420"/>
          </a:xfrm>
        </p:grpSpPr>
        <p:pic>
          <p:nvPicPr>
            <p:cNvPr id="56" name="object 56" descr="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7816235" y="7124654"/>
              <a:ext cx="198716" cy="182448"/>
            </a:xfrm>
            <a:prstGeom prst="rect">
              <a:avLst/>
            </a:prstGeom>
          </p:spPr>
        </p:pic>
        <p:pic>
          <p:nvPicPr>
            <p:cNvPr id="57" name="object 57" descr="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8040761" y="7124652"/>
              <a:ext cx="194246" cy="185178"/>
            </a:xfrm>
            <a:prstGeom prst="rect">
              <a:avLst/>
            </a:prstGeom>
          </p:spPr>
        </p:pic>
        <p:pic>
          <p:nvPicPr>
            <p:cNvPr id="58" name="object 58" descr="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8258423" y="7124645"/>
              <a:ext cx="233908" cy="183832"/>
            </a:xfrm>
            <a:prstGeom prst="rect">
              <a:avLst/>
            </a:prstGeom>
          </p:spPr>
        </p:pic>
        <p:pic>
          <p:nvPicPr>
            <p:cNvPr id="59" name="object 59" descr="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8517562" y="7124653"/>
              <a:ext cx="157822" cy="182448"/>
            </a:xfrm>
            <a:prstGeom prst="rect">
              <a:avLst/>
            </a:prstGeom>
          </p:spPr>
        </p:pic>
      </p:grpSp>
      <p:sp>
        <p:nvSpPr>
          <p:cNvPr id="60" name="object 60" descr=""/>
          <p:cNvSpPr/>
          <p:nvPr/>
        </p:nvSpPr>
        <p:spPr>
          <a:xfrm>
            <a:off x="8798808" y="7074906"/>
            <a:ext cx="0" cy="259715"/>
          </a:xfrm>
          <a:custGeom>
            <a:avLst/>
            <a:gdLst/>
            <a:ahLst/>
            <a:cxnLst/>
            <a:rect l="l" t="t" r="r" b="b"/>
            <a:pathLst>
              <a:path w="0" h="259715">
                <a:moveTo>
                  <a:pt x="0" y="259562"/>
                </a:moveTo>
                <a:lnTo>
                  <a:pt x="0" y="0"/>
                </a:lnTo>
              </a:path>
            </a:pathLst>
          </a:custGeom>
          <a:ln w="3924">
            <a:solidFill>
              <a:srgbClr val="004071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1" name="object 61" descr=""/>
          <p:cNvGrpSpPr/>
          <p:nvPr/>
        </p:nvGrpSpPr>
        <p:grpSpPr>
          <a:xfrm>
            <a:off x="650620" y="1032372"/>
            <a:ext cx="8110220" cy="4733290"/>
            <a:chOff x="650620" y="1032372"/>
            <a:chExt cx="8110220" cy="4733290"/>
          </a:xfrm>
        </p:grpSpPr>
        <p:sp>
          <p:nvSpPr>
            <p:cNvPr id="62" name="object 62" descr=""/>
            <p:cNvSpPr/>
            <p:nvPr/>
          </p:nvSpPr>
          <p:spPr>
            <a:xfrm>
              <a:off x="5126085" y="1542408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60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 descr=""/>
            <p:cNvSpPr/>
            <p:nvPr/>
          </p:nvSpPr>
          <p:spPr>
            <a:xfrm>
              <a:off x="5126085" y="3024360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60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 descr=""/>
            <p:cNvSpPr/>
            <p:nvPr/>
          </p:nvSpPr>
          <p:spPr>
            <a:xfrm>
              <a:off x="7107254" y="4041941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59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 descr=""/>
            <p:cNvSpPr/>
            <p:nvPr/>
          </p:nvSpPr>
          <p:spPr>
            <a:xfrm>
              <a:off x="5792165" y="4020940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60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 descr=""/>
            <p:cNvSpPr/>
            <p:nvPr/>
          </p:nvSpPr>
          <p:spPr>
            <a:xfrm>
              <a:off x="6439235" y="4020940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59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 descr=""/>
            <p:cNvSpPr/>
            <p:nvPr/>
          </p:nvSpPr>
          <p:spPr>
            <a:xfrm>
              <a:off x="7747595" y="3533451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59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 descr=""/>
            <p:cNvSpPr/>
            <p:nvPr/>
          </p:nvSpPr>
          <p:spPr>
            <a:xfrm>
              <a:off x="7747595" y="4020940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59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 descr=""/>
            <p:cNvSpPr/>
            <p:nvPr/>
          </p:nvSpPr>
          <p:spPr>
            <a:xfrm>
              <a:off x="8377962" y="1537154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59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 descr=""/>
            <p:cNvSpPr/>
            <p:nvPr/>
          </p:nvSpPr>
          <p:spPr>
            <a:xfrm>
              <a:off x="8377962" y="4020940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59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 descr=""/>
            <p:cNvSpPr/>
            <p:nvPr/>
          </p:nvSpPr>
          <p:spPr>
            <a:xfrm>
              <a:off x="8377962" y="5045201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59" h="199389">
                  <a:moveTo>
                    <a:pt x="0" y="67436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 descr=""/>
            <p:cNvSpPr/>
            <p:nvPr/>
          </p:nvSpPr>
          <p:spPr>
            <a:xfrm>
              <a:off x="7070582" y="1073146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5" h="182244">
                  <a:moveTo>
                    <a:pt x="0" y="0"/>
                  </a:moveTo>
                  <a:lnTo>
                    <a:pt x="170307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 descr=""/>
            <p:cNvSpPr/>
            <p:nvPr/>
          </p:nvSpPr>
          <p:spPr>
            <a:xfrm>
              <a:off x="7070581" y="1069883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5" h="182244">
                  <a:moveTo>
                    <a:pt x="170306" y="0"/>
                  </a:moveTo>
                  <a:lnTo>
                    <a:pt x="0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 descr=""/>
            <p:cNvSpPr/>
            <p:nvPr/>
          </p:nvSpPr>
          <p:spPr>
            <a:xfrm>
              <a:off x="5777746" y="1052146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4" h="182244">
                  <a:moveTo>
                    <a:pt x="0" y="0"/>
                  </a:moveTo>
                  <a:lnTo>
                    <a:pt x="170307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 descr=""/>
            <p:cNvSpPr/>
            <p:nvPr/>
          </p:nvSpPr>
          <p:spPr>
            <a:xfrm>
              <a:off x="5777745" y="1048882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4" h="182244">
                  <a:moveTo>
                    <a:pt x="170307" y="0"/>
                  </a:moveTo>
                  <a:lnTo>
                    <a:pt x="0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 descr=""/>
            <p:cNvSpPr/>
            <p:nvPr/>
          </p:nvSpPr>
          <p:spPr>
            <a:xfrm>
              <a:off x="6409726" y="1052146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5" h="182244">
                  <a:moveTo>
                    <a:pt x="0" y="0"/>
                  </a:moveTo>
                  <a:lnTo>
                    <a:pt x="170307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 descr=""/>
            <p:cNvSpPr/>
            <p:nvPr/>
          </p:nvSpPr>
          <p:spPr>
            <a:xfrm>
              <a:off x="6409726" y="1048882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5" h="182244">
                  <a:moveTo>
                    <a:pt x="170307" y="0"/>
                  </a:moveTo>
                  <a:lnTo>
                    <a:pt x="0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 descr=""/>
            <p:cNvSpPr/>
            <p:nvPr/>
          </p:nvSpPr>
          <p:spPr>
            <a:xfrm>
              <a:off x="7734185" y="1052146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5" h="182244">
                  <a:moveTo>
                    <a:pt x="0" y="0"/>
                  </a:moveTo>
                  <a:lnTo>
                    <a:pt x="170307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 descr=""/>
            <p:cNvSpPr/>
            <p:nvPr/>
          </p:nvSpPr>
          <p:spPr>
            <a:xfrm>
              <a:off x="7734184" y="1048882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5" h="182244">
                  <a:moveTo>
                    <a:pt x="170306" y="0"/>
                  </a:moveTo>
                  <a:lnTo>
                    <a:pt x="0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 descr=""/>
            <p:cNvSpPr/>
            <p:nvPr/>
          </p:nvSpPr>
          <p:spPr>
            <a:xfrm>
              <a:off x="8360130" y="1052146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5" h="182244">
                  <a:moveTo>
                    <a:pt x="0" y="0"/>
                  </a:moveTo>
                  <a:lnTo>
                    <a:pt x="170307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 descr=""/>
            <p:cNvSpPr/>
            <p:nvPr/>
          </p:nvSpPr>
          <p:spPr>
            <a:xfrm>
              <a:off x="8360129" y="1048882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5" h="182244">
                  <a:moveTo>
                    <a:pt x="170306" y="0"/>
                  </a:moveTo>
                  <a:lnTo>
                    <a:pt x="0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 descr=""/>
            <p:cNvSpPr/>
            <p:nvPr/>
          </p:nvSpPr>
          <p:spPr>
            <a:xfrm>
              <a:off x="5135426" y="2019973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60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 descr=""/>
            <p:cNvSpPr/>
            <p:nvPr/>
          </p:nvSpPr>
          <p:spPr>
            <a:xfrm>
              <a:off x="7076368" y="2046250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5" h="182244">
                  <a:moveTo>
                    <a:pt x="0" y="0"/>
                  </a:moveTo>
                  <a:lnTo>
                    <a:pt x="170307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 descr=""/>
            <p:cNvSpPr/>
            <p:nvPr/>
          </p:nvSpPr>
          <p:spPr>
            <a:xfrm>
              <a:off x="7076367" y="2042987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5" h="182244">
                  <a:moveTo>
                    <a:pt x="170306" y="0"/>
                  </a:moveTo>
                  <a:lnTo>
                    <a:pt x="0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 descr=""/>
            <p:cNvSpPr/>
            <p:nvPr/>
          </p:nvSpPr>
          <p:spPr>
            <a:xfrm>
              <a:off x="5775411" y="2031089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4" h="182244">
                  <a:moveTo>
                    <a:pt x="0" y="0"/>
                  </a:moveTo>
                  <a:lnTo>
                    <a:pt x="170307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 descr=""/>
            <p:cNvSpPr/>
            <p:nvPr/>
          </p:nvSpPr>
          <p:spPr>
            <a:xfrm>
              <a:off x="5775411" y="2027825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4" h="182244">
                  <a:moveTo>
                    <a:pt x="170307" y="0"/>
                  </a:moveTo>
                  <a:lnTo>
                    <a:pt x="0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 descr=""/>
            <p:cNvSpPr/>
            <p:nvPr/>
          </p:nvSpPr>
          <p:spPr>
            <a:xfrm>
              <a:off x="6425065" y="2031089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5" h="182244">
                  <a:moveTo>
                    <a:pt x="0" y="0"/>
                  </a:moveTo>
                  <a:lnTo>
                    <a:pt x="170307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 descr=""/>
            <p:cNvSpPr/>
            <p:nvPr/>
          </p:nvSpPr>
          <p:spPr>
            <a:xfrm>
              <a:off x="6425065" y="2027825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5" h="182244">
                  <a:moveTo>
                    <a:pt x="170307" y="0"/>
                  </a:moveTo>
                  <a:lnTo>
                    <a:pt x="0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9" name="object 89" descr=""/>
            <p:cNvSpPr/>
            <p:nvPr/>
          </p:nvSpPr>
          <p:spPr>
            <a:xfrm>
              <a:off x="7731850" y="2031089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5" h="182244">
                  <a:moveTo>
                    <a:pt x="0" y="0"/>
                  </a:moveTo>
                  <a:lnTo>
                    <a:pt x="170307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0" name="object 90" descr=""/>
            <p:cNvSpPr/>
            <p:nvPr/>
          </p:nvSpPr>
          <p:spPr>
            <a:xfrm>
              <a:off x="7731850" y="2027825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5" h="182244">
                  <a:moveTo>
                    <a:pt x="170306" y="0"/>
                  </a:moveTo>
                  <a:lnTo>
                    <a:pt x="0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1" name="object 91" descr=""/>
            <p:cNvSpPr/>
            <p:nvPr/>
          </p:nvSpPr>
          <p:spPr>
            <a:xfrm>
              <a:off x="8357796" y="2031089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5" h="182244">
                  <a:moveTo>
                    <a:pt x="0" y="0"/>
                  </a:moveTo>
                  <a:lnTo>
                    <a:pt x="170307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2" name="object 92" descr=""/>
            <p:cNvSpPr/>
            <p:nvPr/>
          </p:nvSpPr>
          <p:spPr>
            <a:xfrm>
              <a:off x="8357794" y="2027825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5" h="182244">
                  <a:moveTo>
                    <a:pt x="170306" y="0"/>
                  </a:moveTo>
                  <a:lnTo>
                    <a:pt x="0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3" name="object 93" descr=""/>
            <p:cNvSpPr/>
            <p:nvPr/>
          </p:nvSpPr>
          <p:spPr>
            <a:xfrm>
              <a:off x="5098912" y="2541851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4" h="182244">
                  <a:moveTo>
                    <a:pt x="0" y="0"/>
                  </a:moveTo>
                  <a:lnTo>
                    <a:pt x="170307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4" name="object 94" descr=""/>
            <p:cNvSpPr/>
            <p:nvPr/>
          </p:nvSpPr>
          <p:spPr>
            <a:xfrm>
              <a:off x="5098912" y="2538589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4" h="182244">
                  <a:moveTo>
                    <a:pt x="170307" y="0"/>
                  </a:moveTo>
                  <a:lnTo>
                    <a:pt x="0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5" name="object 95" descr=""/>
            <p:cNvSpPr/>
            <p:nvPr/>
          </p:nvSpPr>
          <p:spPr>
            <a:xfrm>
              <a:off x="7079673" y="3571405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5" h="182245">
                  <a:moveTo>
                    <a:pt x="0" y="0"/>
                  </a:moveTo>
                  <a:lnTo>
                    <a:pt x="170307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6" name="object 96" descr=""/>
            <p:cNvSpPr/>
            <p:nvPr/>
          </p:nvSpPr>
          <p:spPr>
            <a:xfrm>
              <a:off x="7079673" y="3568142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5" h="182245">
                  <a:moveTo>
                    <a:pt x="170306" y="0"/>
                  </a:moveTo>
                  <a:lnTo>
                    <a:pt x="0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7" name="object 97" descr=""/>
            <p:cNvSpPr/>
            <p:nvPr/>
          </p:nvSpPr>
          <p:spPr>
            <a:xfrm>
              <a:off x="6409982" y="3550404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5" h="182245">
                  <a:moveTo>
                    <a:pt x="0" y="0"/>
                  </a:moveTo>
                  <a:lnTo>
                    <a:pt x="170307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8" name="object 98" descr=""/>
            <p:cNvSpPr/>
            <p:nvPr/>
          </p:nvSpPr>
          <p:spPr>
            <a:xfrm>
              <a:off x="6409980" y="3547142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5" h="182245">
                  <a:moveTo>
                    <a:pt x="170307" y="0"/>
                  </a:moveTo>
                  <a:lnTo>
                    <a:pt x="0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9" name="object 99" descr=""/>
            <p:cNvSpPr/>
            <p:nvPr/>
          </p:nvSpPr>
          <p:spPr>
            <a:xfrm>
              <a:off x="5135426" y="5032484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60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0" name="object 100" descr=""/>
            <p:cNvSpPr/>
            <p:nvPr/>
          </p:nvSpPr>
          <p:spPr>
            <a:xfrm>
              <a:off x="7068247" y="5064599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5" h="182245">
                  <a:moveTo>
                    <a:pt x="0" y="0"/>
                  </a:moveTo>
                  <a:lnTo>
                    <a:pt x="170307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1" name="object 101" descr=""/>
            <p:cNvSpPr/>
            <p:nvPr/>
          </p:nvSpPr>
          <p:spPr>
            <a:xfrm>
              <a:off x="7068245" y="5061336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5" h="182245">
                  <a:moveTo>
                    <a:pt x="170306" y="0"/>
                  </a:moveTo>
                  <a:lnTo>
                    <a:pt x="0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2" name="object 102" descr=""/>
            <p:cNvSpPr/>
            <p:nvPr/>
          </p:nvSpPr>
          <p:spPr>
            <a:xfrm>
              <a:off x="5775411" y="5043599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4" h="182245">
                  <a:moveTo>
                    <a:pt x="0" y="0"/>
                  </a:moveTo>
                  <a:lnTo>
                    <a:pt x="170307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3" name="object 103" descr=""/>
            <p:cNvSpPr/>
            <p:nvPr/>
          </p:nvSpPr>
          <p:spPr>
            <a:xfrm>
              <a:off x="5775411" y="5040336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4" h="182245">
                  <a:moveTo>
                    <a:pt x="170307" y="0"/>
                  </a:moveTo>
                  <a:lnTo>
                    <a:pt x="0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4" name="object 104" descr=""/>
            <p:cNvSpPr/>
            <p:nvPr/>
          </p:nvSpPr>
          <p:spPr>
            <a:xfrm>
              <a:off x="6425065" y="5043599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5" h="182245">
                  <a:moveTo>
                    <a:pt x="0" y="0"/>
                  </a:moveTo>
                  <a:lnTo>
                    <a:pt x="170307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5" name="object 105" descr=""/>
            <p:cNvSpPr/>
            <p:nvPr/>
          </p:nvSpPr>
          <p:spPr>
            <a:xfrm>
              <a:off x="6425065" y="5040336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5" h="182245">
                  <a:moveTo>
                    <a:pt x="170307" y="0"/>
                  </a:moveTo>
                  <a:lnTo>
                    <a:pt x="0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6" name="object 106" descr=""/>
            <p:cNvSpPr/>
            <p:nvPr/>
          </p:nvSpPr>
          <p:spPr>
            <a:xfrm>
              <a:off x="7723013" y="5043599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5" h="182245">
                  <a:moveTo>
                    <a:pt x="0" y="0"/>
                  </a:moveTo>
                  <a:lnTo>
                    <a:pt x="170307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7" name="object 107" descr=""/>
            <p:cNvSpPr/>
            <p:nvPr/>
          </p:nvSpPr>
          <p:spPr>
            <a:xfrm>
              <a:off x="7723012" y="5040336"/>
              <a:ext cx="170815" cy="182245"/>
            </a:xfrm>
            <a:custGeom>
              <a:avLst/>
              <a:gdLst/>
              <a:ahLst/>
              <a:cxnLst/>
              <a:rect l="l" t="t" r="r" b="b"/>
              <a:pathLst>
                <a:path w="170815" h="182245">
                  <a:moveTo>
                    <a:pt x="170306" y="0"/>
                  </a:moveTo>
                  <a:lnTo>
                    <a:pt x="0" y="181889"/>
                  </a:lnTo>
                </a:path>
              </a:pathLst>
            </a:custGeom>
            <a:ln w="32956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8" name="object 108" descr=""/>
            <p:cNvSpPr/>
            <p:nvPr/>
          </p:nvSpPr>
          <p:spPr>
            <a:xfrm>
              <a:off x="5793191" y="3540632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60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9" name="object 109" descr=""/>
            <p:cNvSpPr/>
            <p:nvPr/>
          </p:nvSpPr>
          <p:spPr>
            <a:xfrm>
              <a:off x="7103958" y="1571581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59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0" name="object 110" descr=""/>
            <p:cNvSpPr/>
            <p:nvPr/>
          </p:nvSpPr>
          <p:spPr>
            <a:xfrm>
              <a:off x="5791335" y="1554521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60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1" name="object 111" descr=""/>
            <p:cNvSpPr/>
            <p:nvPr/>
          </p:nvSpPr>
          <p:spPr>
            <a:xfrm>
              <a:off x="6447560" y="1554521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59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2" name="object 112" descr=""/>
            <p:cNvSpPr/>
            <p:nvPr/>
          </p:nvSpPr>
          <p:spPr>
            <a:xfrm>
              <a:off x="7751956" y="1545986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59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3" name="object 113" descr=""/>
            <p:cNvSpPr/>
            <p:nvPr/>
          </p:nvSpPr>
          <p:spPr>
            <a:xfrm>
              <a:off x="7112640" y="3045970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59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4" name="object 114" descr=""/>
            <p:cNvSpPr/>
            <p:nvPr/>
          </p:nvSpPr>
          <p:spPr>
            <a:xfrm>
              <a:off x="5806388" y="3024969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60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5" name="object 115" descr=""/>
            <p:cNvSpPr/>
            <p:nvPr/>
          </p:nvSpPr>
          <p:spPr>
            <a:xfrm>
              <a:off x="6435783" y="3024969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59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6" name="object 116" descr=""/>
            <p:cNvSpPr/>
            <p:nvPr/>
          </p:nvSpPr>
          <p:spPr>
            <a:xfrm>
              <a:off x="7744143" y="3024969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59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7" name="object 117" descr=""/>
            <p:cNvSpPr/>
            <p:nvPr/>
          </p:nvSpPr>
          <p:spPr>
            <a:xfrm>
              <a:off x="8401020" y="3024969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59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8" name="object 118" descr=""/>
            <p:cNvSpPr/>
            <p:nvPr/>
          </p:nvSpPr>
          <p:spPr>
            <a:xfrm>
              <a:off x="7103803" y="5552093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59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9" name="object 119" descr=""/>
            <p:cNvSpPr/>
            <p:nvPr/>
          </p:nvSpPr>
          <p:spPr>
            <a:xfrm>
              <a:off x="5806550" y="5531093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60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0" name="object 120" descr=""/>
            <p:cNvSpPr/>
            <p:nvPr/>
          </p:nvSpPr>
          <p:spPr>
            <a:xfrm>
              <a:off x="6444620" y="5531093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59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1" name="object 121" descr=""/>
            <p:cNvSpPr/>
            <p:nvPr/>
          </p:nvSpPr>
          <p:spPr>
            <a:xfrm>
              <a:off x="7752982" y="5531093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59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2" name="object 122" descr=""/>
            <p:cNvSpPr/>
            <p:nvPr/>
          </p:nvSpPr>
          <p:spPr>
            <a:xfrm>
              <a:off x="8365674" y="5531093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59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3" name="object 123" descr=""/>
            <p:cNvSpPr/>
            <p:nvPr/>
          </p:nvSpPr>
          <p:spPr>
            <a:xfrm>
              <a:off x="8376977" y="3549619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59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4" name="object 124" descr=""/>
            <p:cNvSpPr/>
            <p:nvPr/>
          </p:nvSpPr>
          <p:spPr>
            <a:xfrm>
              <a:off x="2066124" y="4405553"/>
              <a:ext cx="2138680" cy="475615"/>
            </a:xfrm>
            <a:custGeom>
              <a:avLst/>
              <a:gdLst/>
              <a:ahLst/>
              <a:cxnLst/>
              <a:rect l="l" t="t" r="r" b="b"/>
              <a:pathLst>
                <a:path w="2138679" h="475614">
                  <a:moveTo>
                    <a:pt x="2138311" y="0"/>
                  </a:moveTo>
                  <a:lnTo>
                    <a:pt x="0" y="0"/>
                  </a:lnTo>
                  <a:lnTo>
                    <a:pt x="0" y="475183"/>
                  </a:lnTo>
                  <a:lnTo>
                    <a:pt x="2138311" y="475183"/>
                  </a:lnTo>
                  <a:lnTo>
                    <a:pt x="213831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5" name="object 125" descr=""/>
            <p:cNvSpPr/>
            <p:nvPr/>
          </p:nvSpPr>
          <p:spPr>
            <a:xfrm>
              <a:off x="2066124" y="4405553"/>
              <a:ext cx="2138680" cy="475615"/>
            </a:xfrm>
            <a:custGeom>
              <a:avLst/>
              <a:gdLst/>
              <a:ahLst/>
              <a:cxnLst/>
              <a:rect l="l" t="t" r="r" b="b"/>
              <a:pathLst>
                <a:path w="2138679" h="475614">
                  <a:moveTo>
                    <a:pt x="0" y="475183"/>
                  </a:moveTo>
                  <a:lnTo>
                    <a:pt x="2138311" y="475183"/>
                  </a:lnTo>
                  <a:lnTo>
                    <a:pt x="2138311" y="0"/>
                  </a:lnTo>
                  <a:lnTo>
                    <a:pt x="0" y="0"/>
                  </a:lnTo>
                  <a:lnTo>
                    <a:pt x="0" y="475183"/>
                  </a:lnTo>
                  <a:close/>
                </a:path>
              </a:pathLst>
            </a:custGeom>
            <a:ln w="3175">
              <a:solidFill>
                <a:srgbClr val="1C477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6" name="object 126" descr=""/>
            <p:cNvSpPr/>
            <p:nvPr/>
          </p:nvSpPr>
          <p:spPr>
            <a:xfrm>
              <a:off x="651573" y="4408030"/>
              <a:ext cx="1377315" cy="475615"/>
            </a:xfrm>
            <a:custGeom>
              <a:avLst/>
              <a:gdLst/>
              <a:ahLst/>
              <a:cxnLst/>
              <a:rect l="l" t="t" r="r" b="b"/>
              <a:pathLst>
                <a:path w="1377314" h="475614">
                  <a:moveTo>
                    <a:pt x="1376921" y="0"/>
                  </a:moveTo>
                  <a:lnTo>
                    <a:pt x="0" y="0"/>
                  </a:lnTo>
                  <a:lnTo>
                    <a:pt x="0" y="475183"/>
                  </a:lnTo>
                  <a:lnTo>
                    <a:pt x="1376921" y="475183"/>
                  </a:lnTo>
                  <a:lnTo>
                    <a:pt x="137692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7" name="object 127" descr=""/>
            <p:cNvSpPr/>
            <p:nvPr/>
          </p:nvSpPr>
          <p:spPr>
            <a:xfrm>
              <a:off x="651573" y="4408030"/>
              <a:ext cx="1377315" cy="475615"/>
            </a:xfrm>
            <a:custGeom>
              <a:avLst/>
              <a:gdLst/>
              <a:ahLst/>
              <a:cxnLst/>
              <a:rect l="l" t="t" r="r" b="b"/>
              <a:pathLst>
                <a:path w="1377314" h="475614">
                  <a:moveTo>
                    <a:pt x="0" y="475183"/>
                  </a:moveTo>
                  <a:lnTo>
                    <a:pt x="1376921" y="475183"/>
                  </a:lnTo>
                  <a:lnTo>
                    <a:pt x="1376921" y="0"/>
                  </a:lnTo>
                  <a:lnTo>
                    <a:pt x="0" y="0"/>
                  </a:lnTo>
                  <a:lnTo>
                    <a:pt x="0" y="475183"/>
                  </a:lnTo>
                  <a:close/>
                </a:path>
              </a:pathLst>
            </a:custGeom>
            <a:ln w="3175">
              <a:solidFill>
                <a:srgbClr val="1C477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8" name="object 128" descr=""/>
            <p:cNvSpPr/>
            <p:nvPr/>
          </p:nvSpPr>
          <p:spPr>
            <a:xfrm>
              <a:off x="4239209" y="4404118"/>
              <a:ext cx="624840" cy="475615"/>
            </a:xfrm>
            <a:custGeom>
              <a:avLst/>
              <a:gdLst/>
              <a:ahLst/>
              <a:cxnLst/>
              <a:rect l="l" t="t" r="r" b="b"/>
              <a:pathLst>
                <a:path w="624839" h="475614">
                  <a:moveTo>
                    <a:pt x="624255" y="0"/>
                  </a:moveTo>
                  <a:lnTo>
                    <a:pt x="0" y="0"/>
                  </a:lnTo>
                  <a:lnTo>
                    <a:pt x="0" y="475183"/>
                  </a:lnTo>
                  <a:lnTo>
                    <a:pt x="624255" y="475183"/>
                  </a:lnTo>
                  <a:lnTo>
                    <a:pt x="6242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9" name="object 129" descr=""/>
            <p:cNvSpPr/>
            <p:nvPr/>
          </p:nvSpPr>
          <p:spPr>
            <a:xfrm>
              <a:off x="4239209" y="4404118"/>
              <a:ext cx="624840" cy="475615"/>
            </a:xfrm>
            <a:custGeom>
              <a:avLst/>
              <a:gdLst/>
              <a:ahLst/>
              <a:cxnLst/>
              <a:rect l="l" t="t" r="r" b="b"/>
              <a:pathLst>
                <a:path w="624839" h="475614">
                  <a:moveTo>
                    <a:pt x="0" y="475183"/>
                  </a:moveTo>
                  <a:lnTo>
                    <a:pt x="624255" y="475183"/>
                  </a:lnTo>
                  <a:lnTo>
                    <a:pt x="624255" y="0"/>
                  </a:lnTo>
                  <a:lnTo>
                    <a:pt x="0" y="0"/>
                  </a:lnTo>
                  <a:lnTo>
                    <a:pt x="0" y="475183"/>
                  </a:lnTo>
                  <a:close/>
                </a:path>
              </a:pathLst>
            </a:custGeom>
            <a:ln w="3175">
              <a:solidFill>
                <a:srgbClr val="1C477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0" name="object 130" descr=""/>
            <p:cNvSpPr/>
            <p:nvPr/>
          </p:nvSpPr>
          <p:spPr>
            <a:xfrm>
              <a:off x="4888509" y="4404118"/>
              <a:ext cx="624840" cy="475615"/>
            </a:xfrm>
            <a:custGeom>
              <a:avLst/>
              <a:gdLst/>
              <a:ahLst/>
              <a:cxnLst/>
              <a:rect l="l" t="t" r="r" b="b"/>
              <a:pathLst>
                <a:path w="624839" h="475614">
                  <a:moveTo>
                    <a:pt x="624255" y="0"/>
                  </a:moveTo>
                  <a:lnTo>
                    <a:pt x="0" y="0"/>
                  </a:lnTo>
                  <a:lnTo>
                    <a:pt x="0" y="475183"/>
                  </a:lnTo>
                  <a:lnTo>
                    <a:pt x="624255" y="475183"/>
                  </a:lnTo>
                  <a:lnTo>
                    <a:pt x="6242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1" name="object 131" descr=""/>
            <p:cNvSpPr/>
            <p:nvPr/>
          </p:nvSpPr>
          <p:spPr>
            <a:xfrm>
              <a:off x="4888509" y="4404118"/>
              <a:ext cx="624840" cy="475615"/>
            </a:xfrm>
            <a:custGeom>
              <a:avLst/>
              <a:gdLst/>
              <a:ahLst/>
              <a:cxnLst/>
              <a:rect l="l" t="t" r="r" b="b"/>
              <a:pathLst>
                <a:path w="624839" h="475614">
                  <a:moveTo>
                    <a:pt x="0" y="475183"/>
                  </a:moveTo>
                  <a:lnTo>
                    <a:pt x="624255" y="475183"/>
                  </a:lnTo>
                  <a:lnTo>
                    <a:pt x="624255" y="0"/>
                  </a:lnTo>
                  <a:lnTo>
                    <a:pt x="0" y="0"/>
                  </a:lnTo>
                  <a:lnTo>
                    <a:pt x="0" y="475183"/>
                  </a:lnTo>
                  <a:close/>
                </a:path>
              </a:pathLst>
            </a:custGeom>
            <a:ln w="3175">
              <a:solidFill>
                <a:srgbClr val="1C477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2" name="object 132" descr=""/>
            <p:cNvSpPr/>
            <p:nvPr/>
          </p:nvSpPr>
          <p:spPr>
            <a:xfrm>
              <a:off x="5537809" y="4404118"/>
              <a:ext cx="624840" cy="475615"/>
            </a:xfrm>
            <a:custGeom>
              <a:avLst/>
              <a:gdLst/>
              <a:ahLst/>
              <a:cxnLst/>
              <a:rect l="l" t="t" r="r" b="b"/>
              <a:pathLst>
                <a:path w="624839" h="475614">
                  <a:moveTo>
                    <a:pt x="624255" y="0"/>
                  </a:moveTo>
                  <a:lnTo>
                    <a:pt x="0" y="0"/>
                  </a:lnTo>
                  <a:lnTo>
                    <a:pt x="0" y="475183"/>
                  </a:lnTo>
                  <a:lnTo>
                    <a:pt x="624255" y="475183"/>
                  </a:lnTo>
                  <a:lnTo>
                    <a:pt x="6242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3" name="object 133" descr=""/>
            <p:cNvSpPr/>
            <p:nvPr/>
          </p:nvSpPr>
          <p:spPr>
            <a:xfrm>
              <a:off x="5537809" y="4404118"/>
              <a:ext cx="624840" cy="475615"/>
            </a:xfrm>
            <a:custGeom>
              <a:avLst/>
              <a:gdLst/>
              <a:ahLst/>
              <a:cxnLst/>
              <a:rect l="l" t="t" r="r" b="b"/>
              <a:pathLst>
                <a:path w="624839" h="475614">
                  <a:moveTo>
                    <a:pt x="0" y="475183"/>
                  </a:moveTo>
                  <a:lnTo>
                    <a:pt x="624255" y="475183"/>
                  </a:lnTo>
                  <a:lnTo>
                    <a:pt x="624255" y="0"/>
                  </a:lnTo>
                  <a:lnTo>
                    <a:pt x="0" y="0"/>
                  </a:lnTo>
                  <a:lnTo>
                    <a:pt x="0" y="475183"/>
                  </a:lnTo>
                  <a:close/>
                </a:path>
              </a:pathLst>
            </a:custGeom>
            <a:ln w="3175">
              <a:solidFill>
                <a:srgbClr val="1C477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4" name="object 134" descr=""/>
            <p:cNvSpPr/>
            <p:nvPr/>
          </p:nvSpPr>
          <p:spPr>
            <a:xfrm>
              <a:off x="6187109" y="4404118"/>
              <a:ext cx="624840" cy="475615"/>
            </a:xfrm>
            <a:custGeom>
              <a:avLst/>
              <a:gdLst/>
              <a:ahLst/>
              <a:cxnLst/>
              <a:rect l="l" t="t" r="r" b="b"/>
              <a:pathLst>
                <a:path w="624840" h="475614">
                  <a:moveTo>
                    <a:pt x="624255" y="0"/>
                  </a:moveTo>
                  <a:lnTo>
                    <a:pt x="0" y="0"/>
                  </a:lnTo>
                  <a:lnTo>
                    <a:pt x="0" y="475183"/>
                  </a:lnTo>
                  <a:lnTo>
                    <a:pt x="624255" y="475183"/>
                  </a:lnTo>
                  <a:lnTo>
                    <a:pt x="6242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5" name="object 135" descr=""/>
            <p:cNvSpPr/>
            <p:nvPr/>
          </p:nvSpPr>
          <p:spPr>
            <a:xfrm>
              <a:off x="6187109" y="4404118"/>
              <a:ext cx="624840" cy="475615"/>
            </a:xfrm>
            <a:custGeom>
              <a:avLst/>
              <a:gdLst/>
              <a:ahLst/>
              <a:cxnLst/>
              <a:rect l="l" t="t" r="r" b="b"/>
              <a:pathLst>
                <a:path w="624840" h="475614">
                  <a:moveTo>
                    <a:pt x="0" y="475183"/>
                  </a:moveTo>
                  <a:lnTo>
                    <a:pt x="624255" y="475183"/>
                  </a:lnTo>
                  <a:lnTo>
                    <a:pt x="624255" y="0"/>
                  </a:lnTo>
                  <a:lnTo>
                    <a:pt x="0" y="0"/>
                  </a:lnTo>
                  <a:lnTo>
                    <a:pt x="0" y="475183"/>
                  </a:lnTo>
                  <a:close/>
                </a:path>
              </a:pathLst>
            </a:custGeom>
            <a:ln w="3175">
              <a:solidFill>
                <a:srgbClr val="1C477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6" name="object 136" descr=""/>
            <p:cNvSpPr/>
            <p:nvPr/>
          </p:nvSpPr>
          <p:spPr>
            <a:xfrm>
              <a:off x="6836410" y="4404118"/>
              <a:ext cx="624840" cy="475615"/>
            </a:xfrm>
            <a:custGeom>
              <a:avLst/>
              <a:gdLst/>
              <a:ahLst/>
              <a:cxnLst/>
              <a:rect l="l" t="t" r="r" b="b"/>
              <a:pathLst>
                <a:path w="624840" h="475614">
                  <a:moveTo>
                    <a:pt x="624255" y="0"/>
                  </a:moveTo>
                  <a:lnTo>
                    <a:pt x="0" y="0"/>
                  </a:lnTo>
                  <a:lnTo>
                    <a:pt x="0" y="475183"/>
                  </a:lnTo>
                  <a:lnTo>
                    <a:pt x="624255" y="475183"/>
                  </a:lnTo>
                  <a:lnTo>
                    <a:pt x="6242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7" name="object 137" descr=""/>
            <p:cNvSpPr/>
            <p:nvPr/>
          </p:nvSpPr>
          <p:spPr>
            <a:xfrm>
              <a:off x="6836410" y="4404118"/>
              <a:ext cx="624840" cy="475615"/>
            </a:xfrm>
            <a:custGeom>
              <a:avLst/>
              <a:gdLst/>
              <a:ahLst/>
              <a:cxnLst/>
              <a:rect l="l" t="t" r="r" b="b"/>
              <a:pathLst>
                <a:path w="624840" h="475614">
                  <a:moveTo>
                    <a:pt x="0" y="475183"/>
                  </a:moveTo>
                  <a:lnTo>
                    <a:pt x="624255" y="475183"/>
                  </a:lnTo>
                  <a:lnTo>
                    <a:pt x="624255" y="0"/>
                  </a:lnTo>
                  <a:lnTo>
                    <a:pt x="0" y="0"/>
                  </a:lnTo>
                  <a:lnTo>
                    <a:pt x="0" y="475183"/>
                  </a:lnTo>
                  <a:close/>
                </a:path>
              </a:pathLst>
            </a:custGeom>
            <a:ln w="3175">
              <a:solidFill>
                <a:srgbClr val="1C477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8" name="object 138" descr=""/>
            <p:cNvSpPr/>
            <p:nvPr/>
          </p:nvSpPr>
          <p:spPr>
            <a:xfrm>
              <a:off x="7485709" y="4404118"/>
              <a:ext cx="624840" cy="475615"/>
            </a:xfrm>
            <a:custGeom>
              <a:avLst/>
              <a:gdLst/>
              <a:ahLst/>
              <a:cxnLst/>
              <a:rect l="l" t="t" r="r" b="b"/>
              <a:pathLst>
                <a:path w="624840" h="475614">
                  <a:moveTo>
                    <a:pt x="624255" y="0"/>
                  </a:moveTo>
                  <a:lnTo>
                    <a:pt x="0" y="0"/>
                  </a:lnTo>
                  <a:lnTo>
                    <a:pt x="0" y="475183"/>
                  </a:lnTo>
                  <a:lnTo>
                    <a:pt x="624255" y="475183"/>
                  </a:lnTo>
                  <a:lnTo>
                    <a:pt x="6242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9" name="object 139" descr=""/>
            <p:cNvSpPr/>
            <p:nvPr/>
          </p:nvSpPr>
          <p:spPr>
            <a:xfrm>
              <a:off x="7485709" y="4404118"/>
              <a:ext cx="624840" cy="475615"/>
            </a:xfrm>
            <a:custGeom>
              <a:avLst/>
              <a:gdLst/>
              <a:ahLst/>
              <a:cxnLst/>
              <a:rect l="l" t="t" r="r" b="b"/>
              <a:pathLst>
                <a:path w="624840" h="475614">
                  <a:moveTo>
                    <a:pt x="0" y="475183"/>
                  </a:moveTo>
                  <a:lnTo>
                    <a:pt x="624255" y="475183"/>
                  </a:lnTo>
                  <a:lnTo>
                    <a:pt x="624255" y="0"/>
                  </a:lnTo>
                  <a:lnTo>
                    <a:pt x="0" y="0"/>
                  </a:lnTo>
                  <a:lnTo>
                    <a:pt x="0" y="475183"/>
                  </a:lnTo>
                  <a:close/>
                </a:path>
              </a:pathLst>
            </a:custGeom>
            <a:ln w="3175">
              <a:solidFill>
                <a:srgbClr val="1C477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0" name="object 140" descr=""/>
            <p:cNvSpPr/>
            <p:nvPr/>
          </p:nvSpPr>
          <p:spPr>
            <a:xfrm>
              <a:off x="8135010" y="4404118"/>
              <a:ext cx="624840" cy="475615"/>
            </a:xfrm>
            <a:custGeom>
              <a:avLst/>
              <a:gdLst/>
              <a:ahLst/>
              <a:cxnLst/>
              <a:rect l="l" t="t" r="r" b="b"/>
              <a:pathLst>
                <a:path w="624840" h="475614">
                  <a:moveTo>
                    <a:pt x="624255" y="0"/>
                  </a:moveTo>
                  <a:lnTo>
                    <a:pt x="0" y="0"/>
                  </a:lnTo>
                  <a:lnTo>
                    <a:pt x="0" y="475183"/>
                  </a:lnTo>
                  <a:lnTo>
                    <a:pt x="624255" y="475183"/>
                  </a:lnTo>
                  <a:lnTo>
                    <a:pt x="6242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1" name="object 141" descr=""/>
            <p:cNvSpPr/>
            <p:nvPr/>
          </p:nvSpPr>
          <p:spPr>
            <a:xfrm>
              <a:off x="8135010" y="4404118"/>
              <a:ext cx="624840" cy="475615"/>
            </a:xfrm>
            <a:custGeom>
              <a:avLst/>
              <a:gdLst/>
              <a:ahLst/>
              <a:cxnLst/>
              <a:rect l="l" t="t" r="r" b="b"/>
              <a:pathLst>
                <a:path w="624840" h="475614">
                  <a:moveTo>
                    <a:pt x="0" y="475183"/>
                  </a:moveTo>
                  <a:lnTo>
                    <a:pt x="624255" y="475183"/>
                  </a:lnTo>
                  <a:lnTo>
                    <a:pt x="624255" y="0"/>
                  </a:lnTo>
                  <a:lnTo>
                    <a:pt x="0" y="0"/>
                  </a:lnTo>
                  <a:lnTo>
                    <a:pt x="0" y="475183"/>
                  </a:lnTo>
                  <a:close/>
                </a:path>
              </a:pathLst>
            </a:custGeom>
            <a:ln w="3175">
              <a:solidFill>
                <a:srgbClr val="1C477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2" name="object 142" descr=""/>
            <p:cNvSpPr/>
            <p:nvPr/>
          </p:nvSpPr>
          <p:spPr>
            <a:xfrm>
              <a:off x="5803600" y="4541206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60" h="199389">
                  <a:moveTo>
                    <a:pt x="0" y="67436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3" name="object 143" descr=""/>
            <p:cNvSpPr/>
            <p:nvPr/>
          </p:nvSpPr>
          <p:spPr>
            <a:xfrm>
              <a:off x="6445308" y="4541206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59" h="199389">
                  <a:moveTo>
                    <a:pt x="0" y="67436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4" name="object 144" descr=""/>
            <p:cNvSpPr/>
            <p:nvPr/>
          </p:nvSpPr>
          <p:spPr>
            <a:xfrm>
              <a:off x="7750512" y="4541206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59" h="199389">
                  <a:moveTo>
                    <a:pt x="0" y="67436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5" name="object 145" descr=""/>
            <p:cNvSpPr/>
            <p:nvPr/>
          </p:nvSpPr>
          <p:spPr>
            <a:xfrm>
              <a:off x="8371081" y="4531744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59" h="199389">
                  <a:moveTo>
                    <a:pt x="0" y="67436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46" name="object 146" descr="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2537841" y="4471521"/>
              <a:ext cx="470509" cy="296269"/>
            </a:xfrm>
            <a:prstGeom prst="rect">
              <a:avLst/>
            </a:prstGeom>
          </p:spPr>
        </p:pic>
        <p:pic>
          <p:nvPicPr>
            <p:cNvPr id="147" name="object 147" descr="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3366312" y="4608374"/>
              <a:ext cx="606585" cy="104036"/>
            </a:xfrm>
            <a:prstGeom prst="rect">
              <a:avLst/>
            </a:prstGeom>
          </p:spPr>
        </p:pic>
        <p:sp>
          <p:nvSpPr>
            <p:cNvPr id="148" name="object 148" descr=""/>
            <p:cNvSpPr/>
            <p:nvPr/>
          </p:nvSpPr>
          <p:spPr>
            <a:xfrm>
              <a:off x="7106827" y="4579636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59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9" name="object 149" descr=""/>
            <p:cNvSpPr/>
            <p:nvPr/>
          </p:nvSpPr>
          <p:spPr>
            <a:xfrm>
              <a:off x="5120769" y="3540464"/>
              <a:ext cx="135255" cy="196215"/>
            </a:xfrm>
            <a:custGeom>
              <a:avLst/>
              <a:gdLst/>
              <a:ahLst/>
              <a:cxnLst/>
              <a:rect l="l" t="t" r="r" b="b"/>
              <a:pathLst>
                <a:path w="135254" h="196214">
                  <a:moveTo>
                    <a:pt x="0" y="66509"/>
                  </a:moveTo>
                  <a:lnTo>
                    <a:pt x="60629" y="196037"/>
                  </a:lnTo>
                  <a:lnTo>
                    <a:pt x="134734" y="0"/>
                  </a:lnTo>
                </a:path>
              </a:pathLst>
            </a:custGeom>
            <a:ln w="28524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0" name="object 150" descr=""/>
            <p:cNvSpPr/>
            <p:nvPr/>
          </p:nvSpPr>
          <p:spPr>
            <a:xfrm>
              <a:off x="5125356" y="4028257"/>
              <a:ext cx="135255" cy="196215"/>
            </a:xfrm>
            <a:custGeom>
              <a:avLst/>
              <a:gdLst/>
              <a:ahLst/>
              <a:cxnLst/>
              <a:rect l="l" t="t" r="r" b="b"/>
              <a:pathLst>
                <a:path w="135254" h="196214">
                  <a:moveTo>
                    <a:pt x="0" y="66509"/>
                  </a:moveTo>
                  <a:lnTo>
                    <a:pt x="60629" y="196037"/>
                  </a:lnTo>
                  <a:lnTo>
                    <a:pt x="134734" y="0"/>
                  </a:lnTo>
                </a:path>
              </a:pathLst>
            </a:custGeom>
            <a:ln w="28524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1" name="object 151" descr=""/>
          <p:cNvSpPr txBox="1"/>
          <p:nvPr/>
        </p:nvSpPr>
        <p:spPr>
          <a:xfrm>
            <a:off x="8931866" y="7110510"/>
            <a:ext cx="1432560" cy="1905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50" spc="-10">
                <a:solidFill>
                  <a:srgbClr val="004071"/>
                </a:solidFill>
                <a:latin typeface="Ubuntu Light"/>
                <a:cs typeface="Ubuntu Light"/>
              </a:rPr>
              <a:t>Apothekersorganisatie</a:t>
            </a:r>
            <a:endParaRPr sz="1050">
              <a:latin typeface="Ubuntu Light"/>
              <a:cs typeface="Ubuntu Light"/>
            </a:endParaRPr>
          </a:p>
        </p:txBody>
      </p:sp>
      <p:grpSp>
        <p:nvGrpSpPr>
          <p:cNvPr id="152" name="object 152" descr=""/>
          <p:cNvGrpSpPr/>
          <p:nvPr/>
        </p:nvGrpSpPr>
        <p:grpSpPr>
          <a:xfrm>
            <a:off x="407299" y="6104064"/>
            <a:ext cx="79375" cy="342900"/>
            <a:chOff x="407299" y="6104064"/>
            <a:chExt cx="79375" cy="342900"/>
          </a:xfrm>
        </p:grpSpPr>
        <p:sp>
          <p:nvSpPr>
            <p:cNvPr id="153" name="object 153" descr=""/>
            <p:cNvSpPr/>
            <p:nvPr/>
          </p:nvSpPr>
          <p:spPr>
            <a:xfrm>
              <a:off x="412683" y="6382053"/>
              <a:ext cx="55880" cy="59690"/>
            </a:xfrm>
            <a:custGeom>
              <a:avLst/>
              <a:gdLst/>
              <a:ahLst/>
              <a:cxnLst/>
              <a:rect l="l" t="t" r="r" b="b"/>
              <a:pathLst>
                <a:path w="55879" h="59689">
                  <a:moveTo>
                    <a:pt x="0" y="0"/>
                  </a:moveTo>
                  <a:lnTo>
                    <a:pt x="55638" y="59423"/>
                  </a:lnTo>
                </a:path>
              </a:pathLst>
            </a:custGeom>
            <a:ln w="10769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4" name="object 154" descr=""/>
            <p:cNvSpPr/>
            <p:nvPr/>
          </p:nvSpPr>
          <p:spPr>
            <a:xfrm>
              <a:off x="412686" y="6380988"/>
              <a:ext cx="55880" cy="59690"/>
            </a:xfrm>
            <a:custGeom>
              <a:avLst/>
              <a:gdLst/>
              <a:ahLst/>
              <a:cxnLst/>
              <a:rect l="l" t="t" r="r" b="b"/>
              <a:pathLst>
                <a:path w="55879" h="59689">
                  <a:moveTo>
                    <a:pt x="55638" y="0"/>
                  </a:moveTo>
                  <a:lnTo>
                    <a:pt x="0" y="59423"/>
                  </a:lnTo>
                </a:path>
              </a:pathLst>
            </a:custGeom>
            <a:ln w="10769">
              <a:solidFill>
                <a:srgbClr val="F15F7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5" name="object 155" descr=""/>
            <p:cNvSpPr/>
            <p:nvPr/>
          </p:nvSpPr>
          <p:spPr>
            <a:xfrm>
              <a:off x="420959" y="6110313"/>
              <a:ext cx="59055" cy="86360"/>
            </a:xfrm>
            <a:custGeom>
              <a:avLst/>
              <a:gdLst/>
              <a:ahLst/>
              <a:cxnLst/>
              <a:rect l="l" t="t" r="r" b="b"/>
              <a:pathLst>
                <a:path w="59054" h="86360">
                  <a:moveTo>
                    <a:pt x="0" y="29133"/>
                  </a:moveTo>
                  <a:lnTo>
                    <a:pt x="26555" y="85877"/>
                  </a:lnTo>
                  <a:lnTo>
                    <a:pt x="59016" y="0"/>
                  </a:lnTo>
                </a:path>
              </a:pathLst>
            </a:custGeom>
            <a:ln w="12496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6" name="object 156" descr=""/>
            <p:cNvSpPr/>
            <p:nvPr/>
          </p:nvSpPr>
          <p:spPr>
            <a:xfrm>
              <a:off x="420246" y="6248294"/>
              <a:ext cx="59055" cy="86360"/>
            </a:xfrm>
            <a:custGeom>
              <a:avLst/>
              <a:gdLst/>
              <a:ahLst/>
              <a:cxnLst/>
              <a:rect l="l" t="t" r="r" b="b"/>
              <a:pathLst>
                <a:path w="59054" h="86360">
                  <a:moveTo>
                    <a:pt x="0" y="29133"/>
                  </a:moveTo>
                  <a:lnTo>
                    <a:pt x="26555" y="85877"/>
                  </a:lnTo>
                  <a:lnTo>
                    <a:pt x="59016" y="0"/>
                  </a:lnTo>
                </a:path>
              </a:pathLst>
            </a:custGeom>
            <a:ln w="12496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7" name="object 157" descr=""/>
          <p:cNvSpPr txBox="1"/>
          <p:nvPr/>
        </p:nvSpPr>
        <p:spPr>
          <a:xfrm>
            <a:off x="128412" y="5158776"/>
            <a:ext cx="121920" cy="744855"/>
          </a:xfrm>
          <a:prstGeom prst="rect">
            <a:avLst/>
          </a:prstGeom>
        </p:spPr>
        <p:txBody>
          <a:bodyPr wrap="square" lIns="0" tIns="825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14</a:t>
            </a:r>
            <a:r>
              <a:rPr dirty="0" sz="650" spc="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november</a:t>
            </a:r>
            <a:r>
              <a:rPr dirty="0" sz="650" spc="7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2024</a:t>
            </a:r>
            <a:endParaRPr sz="650">
              <a:latin typeface="Arial"/>
              <a:cs typeface="Arial"/>
            </a:endParaRPr>
          </a:p>
        </p:txBody>
      </p:sp>
      <p:pic>
        <p:nvPicPr>
          <p:cNvPr id="158" name="object 158" descr=""/>
          <p:cNvPicPr/>
          <p:nvPr/>
        </p:nvPicPr>
        <p:blipFill>
          <a:blip r:embed="rId42" cstate="print"/>
          <a:stretch>
            <a:fillRect/>
          </a:stretch>
        </p:blipFill>
        <p:spPr>
          <a:xfrm>
            <a:off x="990866" y="4014368"/>
            <a:ext cx="827125" cy="268643"/>
          </a:xfrm>
          <a:prstGeom prst="rect">
            <a:avLst/>
          </a:prstGeom>
        </p:spPr>
      </p:pic>
      <p:pic>
        <p:nvPicPr>
          <p:cNvPr id="159" name="object 159" descr="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3362540" y="1522691"/>
            <a:ext cx="509142" cy="302196"/>
          </a:xfrm>
          <a:prstGeom prst="rect">
            <a:avLst/>
          </a:prstGeom>
        </p:spPr>
      </p:pic>
      <p:sp>
        <p:nvSpPr>
          <p:cNvPr id="160" name="object 160" descr=""/>
          <p:cNvSpPr txBox="1"/>
          <p:nvPr/>
        </p:nvSpPr>
        <p:spPr>
          <a:xfrm>
            <a:off x="474096" y="6191789"/>
            <a:ext cx="75565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spc="-50">
                <a:solidFill>
                  <a:srgbClr val="289282"/>
                </a:solidFill>
                <a:latin typeface="Ubuntu"/>
                <a:cs typeface="Ubuntu"/>
              </a:rPr>
              <a:t>+</a:t>
            </a:r>
            <a:endParaRPr sz="700">
              <a:latin typeface="Ubuntu"/>
              <a:cs typeface="Ubuntu"/>
            </a:endParaRPr>
          </a:p>
        </p:txBody>
      </p:sp>
      <p:sp>
        <p:nvSpPr>
          <p:cNvPr id="161" name="object 161" descr=""/>
          <p:cNvSpPr txBox="1"/>
          <p:nvPr/>
        </p:nvSpPr>
        <p:spPr>
          <a:xfrm>
            <a:off x="5264579" y="3915559"/>
            <a:ext cx="1403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0">
                <a:solidFill>
                  <a:srgbClr val="289282"/>
                </a:solidFill>
                <a:latin typeface="Ubuntu"/>
                <a:cs typeface="Ubuntu"/>
              </a:rPr>
              <a:t>+</a:t>
            </a:r>
            <a:endParaRPr sz="1600">
              <a:latin typeface="Ubuntu"/>
              <a:cs typeface="Ubuntu"/>
            </a:endParaRPr>
          </a:p>
        </p:txBody>
      </p:sp>
      <p:sp>
        <p:nvSpPr>
          <p:cNvPr id="162" name="object 162" descr=""/>
          <p:cNvSpPr/>
          <p:nvPr/>
        </p:nvSpPr>
        <p:spPr>
          <a:xfrm>
            <a:off x="5116014" y="4535491"/>
            <a:ext cx="135255" cy="196215"/>
          </a:xfrm>
          <a:custGeom>
            <a:avLst/>
            <a:gdLst/>
            <a:ahLst/>
            <a:cxnLst/>
            <a:rect l="l" t="t" r="r" b="b"/>
            <a:pathLst>
              <a:path w="135254" h="196214">
                <a:moveTo>
                  <a:pt x="0" y="66509"/>
                </a:moveTo>
                <a:lnTo>
                  <a:pt x="60629" y="196037"/>
                </a:lnTo>
                <a:lnTo>
                  <a:pt x="134734" y="0"/>
                </a:lnTo>
              </a:path>
            </a:pathLst>
          </a:custGeom>
          <a:ln w="28524">
            <a:solidFill>
              <a:srgbClr val="28928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3" name="object 163" descr=""/>
          <p:cNvSpPr txBox="1"/>
          <p:nvPr/>
        </p:nvSpPr>
        <p:spPr>
          <a:xfrm>
            <a:off x="5255236" y="4422793"/>
            <a:ext cx="1403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0">
                <a:solidFill>
                  <a:srgbClr val="289282"/>
                </a:solidFill>
                <a:latin typeface="Ubuntu"/>
                <a:cs typeface="Ubuntu"/>
              </a:rPr>
              <a:t>+</a:t>
            </a:r>
            <a:endParaRPr sz="1600">
              <a:latin typeface="Ubuntu"/>
              <a:cs typeface="Ubuntu"/>
            </a:endParaRPr>
          </a:p>
        </p:txBody>
      </p:sp>
      <p:sp>
        <p:nvSpPr>
          <p:cNvPr id="164" name="object 164" descr=""/>
          <p:cNvSpPr/>
          <p:nvPr/>
        </p:nvSpPr>
        <p:spPr>
          <a:xfrm>
            <a:off x="5116014" y="5544656"/>
            <a:ext cx="135255" cy="196215"/>
          </a:xfrm>
          <a:custGeom>
            <a:avLst/>
            <a:gdLst/>
            <a:ahLst/>
            <a:cxnLst/>
            <a:rect l="l" t="t" r="r" b="b"/>
            <a:pathLst>
              <a:path w="135254" h="196214">
                <a:moveTo>
                  <a:pt x="0" y="66509"/>
                </a:moveTo>
                <a:lnTo>
                  <a:pt x="60629" y="196037"/>
                </a:lnTo>
                <a:lnTo>
                  <a:pt x="134734" y="0"/>
                </a:lnTo>
              </a:path>
            </a:pathLst>
          </a:custGeom>
          <a:ln w="28524">
            <a:solidFill>
              <a:srgbClr val="28928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5" name="object 165" descr=""/>
          <p:cNvSpPr txBox="1"/>
          <p:nvPr/>
        </p:nvSpPr>
        <p:spPr>
          <a:xfrm>
            <a:off x="5255236" y="5431959"/>
            <a:ext cx="1403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0">
                <a:solidFill>
                  <a:srgbClr val="289282"/>
                </a:solidFill>
                <a:latin typeface="Ubuntu"/>
                <a:cs typeface="Ubuntu"/>
              </a:rPr>
              <a:t>+</a:t>
            </a:r>
            <a:endParaRPr sz="1600">
              <a:latin typeface="Ubuntu"/>
              <a:cs typeface="Ubuntu"/>
            </a:endParaRPr>
          </a:p>
        </p:txBody>
      </p:sp>
      <p:sp>
        <p:nvSpPr>
          <p:cNvPr id="166" name="object 166" descr=""/>
          <p:cNvSpPr/>
          <p:nvPr/>
        </p:nvSpPr>
        <p:spPr>
          <a:xfrm>
            <a:off x="5109336" y="1023871"/>
            <a:ext cx="135255" cy="196215"/>
          </a:xfrm>
          <a:custGeom>
            <a:avLst/>
            <a:gdLst/>
            <a:ahLst/>
            <a:cxnLst/>
            <a:rect l="l" t="t" r="r" b="b"/>
            <a:pathLst>
              <a:path w="135254" h="196215">
                <a:moveTo>
                  <a:pt x="0" y="66509"/>
                </a:moveTo>
                <a:lnTo>
                  <a:pt x="60629" y="196037"/>
                </a:lnTo>
                <a:lnTo>
                  <a:pt x="134734" y="0"/>
                </a:lnTo>
              </a:path>
            </a:pathLst>
          </a:custGeom>
          <a:ln w="28524">
            <a:solidFill>
              <a:srgbClr val="28928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7" name="object 167" descr=""/>
          <p:cNvSpPr txBox="1"/>
          <p:nvPr/>
        </p:nvSpPr>
        <p:spPr>
          <a:xfrm>
            <a:off x="5248559" y="911174"/>
            <a:ext cx="1403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0">
                <a:solidFill>
                  <a:srgbClr val="289282"/>
                </a:solidFill>
                <a:latin typeface="Ubuntu"/>
                <a:cs typeface="Ubuntu"/>
              </a:rPr>
              <a:t>+</a:t>
            </a:r>
            <a:endParaRPr sz="1600">
              <a:latin typeface="Ubuntu"/>
              <a:cs typeface="Ubuntu"/>
            </a:endParaRPr>
          </a:p>
        </p:txBody>
      </p:sp>
      <p:grpSp>
        <p:nvGrpSpPr>
          <p:cNvPr id="168" name="object 168" descr=""/>
          <p:cNvGrpSpPr/>
          <p:nvPr/>
        </p:nvGrpSpPr>
        <p:grpSpPr>
          <a:xfrm>
            <a:off x="4476466" y="1501623"/>
            <a:ext cx="186055" cy="4243070"/>
            <a:chOff x="4476466" y="1501623"/>
            <a:chExt cx="186055" cy="4243070"/>
          </a:xfrm>
        </p:grpSpPr>
        <p:sp>
          <p:nvSpPr>
            <p:cNvPr id="169" name="object 169" descr=""/>
            <p:cNvSpPr/>
            <p:nvPr/>
          </p:nvSpPr>
          <p:spPr>
            <a:xfrm>
              <a:off x="4491071" y="1516228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60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0" name="object 170" descr=""/>
            <p:cNvSpPr/>
            <p:nvPr/>
          </p:nvSpPr>
          <p:spPr>
            <a:xfrm>
              <a:off x="4491071" y="2014037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60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1" name="object 171" descr=""/>
            <p:cNvSpPr/>
            <p:nvPr/>
          </p:nvSpPr>
          <p:spPr>
            <a:xfrm>
              <a:off x="4497729" y="5036130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60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2" name="object 172" descr=""/>
            <p:cNvSpPr/>
            <p:nvPr/>
          </p:nvSpPr>
          <p:spPr>
            <a:xfrm>
              <a:off x="4510925" y="4546977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60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3" name="object 173" descr=""/>
            <p:cNvSpPr/>
            <p:nvPr/>
          </p:nvSpPr>
          <p:spPr>
            <a:xfrm>
              <a:off x="4497281" y="4030600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60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4" name="object 174" descr=""/>
            <p:cNvSpPr/>
            <p:nvPr/>
          </p:nvSpPr>
          <p:spPr>
            <a:xfrm>
              <a:off x="4491071" y="5531093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60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5" name="object 175" descr=""/>
          <p:cNvSpPr txBox="1"/>
          <p:nvPr/>
        </p:nvSpPr>
        <p:spPr>
          <a:xfrm>
            <a:off x="4661352" y="3906723"/>
            <a:ext cx="1403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0">
                <a:solidFill>
                  <a:srgbClr val="289282"/>
                </a:solidFill>
                <a:latin typeface="Ubuntu"/>
                <a:cs typeface="Ubuntu"/>
              </a:rPr>
              <a:t>+</a:t>
            </a:r>
            <a:endParaRPr sz="1600">
              <a:latin typeface="Ubuntu"/>
              <a:cs typeface="Ubuntu"/>
            </a:endParaRPr>
          </a:p>
        </p:txBody>
      </p:sp>
      <p:sp>
        <p:nvSpPr>
          <p:cNvPr id="176" name="object 176" descr=""/>
          <p:cNvSpPr txBox="1"/>
          <p:nvPr/>
        </p:nvSpPr>
        <p:spPr>
          <a:xfrm>
            <a:off x="4647145" y="1891887"/>
            <a:ext cx="1403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0">
                <a:solidFill>
                  <a:srgbClr val="289282"/>
                </a:solidFill>
                <a:latin typeface="Ubuntu"/>
                <a:cs typeface="Ubuntu"/>
              </a:rPr>
              <a:t>+</a:t>
            </a:r>
            <a:endParaRPr sz="1600">
              <a:latin typeface="Ubuntu"/>
              <a:cs typeface="Ubuntu"/>
            </a:endParaRPr>
          </a:p>
        </p:txBody>
      </p:sp>
      <p:grpSp>
        <p:nvGrpSpPr>
          <p:cNvPr id="177" name="object 177" descr=""/>
          <p:cNvGrpSpPr/>
          <p:nvPr/>
        </p:nvGrpSpPr>
        <p:grpSpPr>
          <a:xfrm>
            <a:off x="4463708" y="1014751"/>
            <a:ext cx="194945" cy="2743835"/>
            <a:chOff x="4463708" y="1014751"/>
            <a:chExt cx="194945" cy="2743835"/>
          </a:xfrm>
        </p:grpSpPr>
        <p:sp>
          <p:nvSpPr>
            <p:cNvPr id="178" name="object 178" descr=""/>
            <p:cNvSpPr/>
            <p:nvPr/>
          </p:nvSpPr>
          <p:spPr>
            <a:xfrm>
              <a:off x="4506243" y="3033447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60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9" name="object 179" descr=""/>
            <p:cNvSpPr/>
            <p:nvPr/>
          </p:nvSpPr>
          <p:spPr>
            <a:xfrm>
              <a:off x="4507268" y="2526629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60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0" name="object 180" descr=""/>
            <p:cNvSpPr/>
            <p:nvPr/>
          </p:nvSpPr>
          <p:spPr>
            <a:xfrm>
              <a:off x="4500005" y="3544876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60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1" name="object 181" descr=""/>
            <p:cNvSpPr/>
            <p:nvPr/>
          </p:nvSpPr>
          <p:spPr>
            <a:xfrm>
              <a:off x="4477996" y="1029039"/>
              <a:ext cx="135255" cy="196215"/>
            </a:xfrm>
            <a:custGeom>
              <a:avLst/>
              <a:gdLst/>
              <a:ahLst/>
              <a:cxnLst/>
              <a:rect l="l" t="t" r="r" b="b"/>
              <a:pathLst>
                <a:path w="135254" h="196215">
                  <a:moveTo>
                    <a:pt x="0" y="66509"/>
                  </a:moveTo>
                  <a:lnTo>
                    <a:pt x="60629" y="196037"/>
                  </a:lnTo>
                  <a:lnTo>
                    <a:pt x="134734" y="0"/>
                  </a:lnTo>
                </a:path>
              </a:pathLst>
            </a:custGeom>
            <a:ln w="28524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2" name="object 182" descr=""/>
          <p:cNvSpPr txBox="1"/>
          <p:nvPr/>
        </p:nvSpPr>
        <p:spPr>
          <a:xfrm>
            <a:off x="4652564" y="2913733"/>
            <a:ext cx="747395" cy="7835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0">
                <a:solidFill>
                  <a:srgbClr val="289282"/>
                </a:solidFill>
                <a:latin typeface="Ubuntu"/>
                <a:cs typeface="Ubuntu"/>
              </a:rPr>
              <a:t>+</a:t>
            </a:r>
            <a:endParaRPr sz="1600">
              <a:latin typeface="Ubuntu"/>
              <a:cs typeface="Ubuntu"/>
            </a:endParaRPr>
          </a:p>
          <a:p>
            <a:pPr>
              <a:lnSpc>
                <a:spcPct val="100000"/>
              </a:lnSpc>
              <a:spcBef>
                <a:spcPts val="290"/>
              </a:spcBef>
            </a:pPr>
            <a:endParaRPr sz="1600">
              <a:latin typeface="Ubuntu"/>
              <a:cs typeface="Ubuntu"/>
            </a:endParaRPr>
          </a:p>
          <a:p>
            <a:pPr algn="r" marR="5080">
              <a:lnSpc>
                <a:spcPct val="100000"/>
              </a:lnSpc>
            </a:pPr>
            <a:r>
              <a:rPr dirty="0" sz="1600" spc="-50">
                <a:solidFill>
                  <a:srgbClr val="289282"/>
                </a:solidFill>
                <a:latin typeface="Ubuntu"/>
                <a:cs typeface="Ubuntu"/>
              </a:rPr>
              <a:t>+</a:t>
            </a:r>
            <a:endParaRPr sz="1600">
              <a:latin typeface="Ubuntu"/>
              <a:cs typeface="Ubuntu"/>
            </a:endParaRPr>
          </a:p>
        </p:txBody>
      </p:sp>
      <p:sp>
        <p:nvSpPr>
          <p:cNvPr id="183" name="object 183" descr=""/>
          <p:cNvSpPr txBox="1"/>
          <p:nvPr/>
        </p:nvSpPr>
        <p:spPr>
          <a:xfrm>
            <a:off x="4656015" y="4396244"/>
            <a:ext cx="1403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0">
                <a:solidFill>
                  <a:srgbClr val="289282"/>
                </a:solidFill>
                <a:latin typeface="Ubuntu"/>
                <a:cs typeface="Ubuntu"/>
              </a:rPr>
              <a:t>+</a:t>
            </a:r>
            <a:endParaRPr sz="1600">
              <a:latin typeface="Ubuntu"/>
              <a:cs typeface="Ubuntu"/>
            </a:endParaRPr>
          </a:p>
        </p:txBody>
      </p:sp>
      <p:sp>
        <p:nvSpPr>
          <p:cNvPr id="184" name="object 184" descr=""/>
          <p:cNvSpPr txBox="1"/>
          <p:nvPr/>
        </p:nvSpPr>
        <p:spPr>
          <a:xfrm>
            <a:off x="4647694" y="4919435"/>
            <a:ext cx="1403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0">
                <a:solidFill>
                  <a:srgbClr val="289282"/>
                </a:solidFill>
                <a:latin typeface="Ubuntu"/>
                <a:cs typeface="Ubuntu"/>
              </a:rPr>
              <a:t>+</a:t>
            </a:r>
            <a:endParaRPr sz="1600">
              <a:latin typeface="Ubuntu"/>
              <a:cs typeface="Ubuntu"/>
            </a:endParaRPr>
          </a:p>
        </p:txBody>
      </p:sp>
      <p:sp>
        <p:nvSpPr>
          <p:cNvPr id="185" name="object 185" descr=""/>
          <p:cNvSpPr txBox="1"/>
          <p:nvPr/>
        </p:nvSpPr>
        <p:spPr>
          <a:xfrm>
            <a:off x="4636735" y="5419694"/>
            <a:ext cx="1403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0">
                <a:solidFill>
                  <a:srgbClr val="289282"/>
                </a:solidFill>
                <a:latin typeface="Ubuntu"/>
                <a:cs typeface="Ubuntu"/>
              </a:rPr>
              <a:t>+</a:t>
            </a:r>
            <a:endParaRPr sz="1600">
              <a:latin typeface="Ubuntu"/>
              <a:cs typeface="Ubuntu"/>
            </a:endParaRPr>
          </a:p>
        </p:txBody>
      </p:sp>
      <p:pic>
        <p:nvPicPr>
          <p:cNvPr id="186" name="object 186" descr=""/>
          <p:cNvPicPr/>
          <p:nvPr/>
        </p:nvPicPr>
        <p:blipFill>
          <a:blip r:embed="rId44" cstate="print"/>
          <a:stretch>
            <a:fillRect/>
          </a:stretch>
        </p:blipFill>
        <p:spPr>
          <a:xfrm>
            <a:off x="9233977" y="4999826"/>
            <a:ext cx="886178" cy="886178"/>
          </a:xfrm>
          <a:prstGeom prst="rect">
            <a:avLst/>
          </a:prstGeom>
        </p:spPr>
      </p:pic>
      <p:grpSp>
        <p:nvGrpSpPr>
          <p:cNvPr id="187" name="object 187" descr=""/>
          <p:cNvGrpSpPr/>
          <p:nvPr/>
        </p:nvGrpSpPr>
        <p:grpSpPr>
          <a:xfrm>
            <a:off x="1080747" y="1569186"/>
            <a:ext cx="7460615" cy="3227070"/>
            <a:chOff x="1080747" y="1569186"/>
            <a:chExt cx="7460615" cy="3227070"/>
          </a:xfrm>
        </p:grpSpPr>
        <p:pic>
          <p:nvPicPr>
            <p:cNvPr id="188" name="object 188" descr="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2392375" y="1569186"/>
              <a:ext cx="544360" cy="134492"/>
            </a:xfrm>
            <a:prstGeom prst="rect">
              <a:avLst/>
            </a:prstGeom>
          </p:spPr>
        </p:pic>
        <p:pic>
          <p:nvPicPr>
            <p:cNvPr id="189" name="object 189" descr="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3285718" y="2989287"/>
              <a:ext cx="608342" cy="318135"/>
            </a:xfrm>
            <a:prstGeom prst="rect">
              <a:avLst/>
            </a:prstGeom>
          </p:spPr>
        </p:pic>
        <p:pic>
          <p:nvPicPr>
            <p:cNvPr id="190" name="object 190" descr=""/>
            <p:cNvPicPr/>
            <p:nvPr/>
          </p:nvPicPr>
          <p:blipFill>
            <a:blip r:embed="rId47" cstate="print"/>
            <a:stretch>
              <a:fillRect/>
            </a:stretch>
          </p:blipFill>
          <p:spPr>
            <a:xfrm>
              <a:off x="2413457" y="4056786"/>
              <a:ext cx="620483" cy="201523"/>
            </a:xfrm>
            <a:prstGeom prst="rect">
              <a:avLst/>
            </a:prstGeom>
          </p:spPr>
        </p:pic>
        <p:pic>
          <p:nvPicPr>
            <p:cNvPr id="191" name="object 191" descr=""/>
            <p:cNvPicPr/>
            <p:nvPr/>
          </p:nvPicPr>
          <p:blipFill>
            <a:blip r:embed="rId48" cstate="print"/>
            <a:stretch>
              <a:fillRect/>
            </a:stretch>
          </p:blipFill>
          <p:spPr>
            <a:xfrm>
              <a:off x="1080747" y="4455278"/>
              <a:ext cx="541100" cy="340710"/>
            </a:xfrm>
            <a:prstGeom prst="rect">
              <a:avLst/>
            </a:prstGeom>
          </p:spPr>
        </p:pic>
        <p:sp>
          <p:nvSpPr>
            <p:cNvPr id="192" name="object 192" descr=""/>
            <p:cNvSpPr/>
            <p:nvPr/>
          </p:nvSpPr>
          <p:spPr>
            <a:xfrm>
              <a:off x="7101710" y="2539122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59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3" name="object 193" descr=""/>
            <p:cNvSpPr/>
            <p:nvPr/>
          </p:nvSpPr>
          <p:spPr>
            <a:xfrm>
              <a:off x="5795458" y="2518121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60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4" name="object 194" descr=""/>
            <p:cNvSpPr/>
            <p:nvPr/>
          </p:nvSpPr>
          <p:spPr>
            <a:xfrm>
              <a:off x="6424853" y="2518121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59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5" name="object 195" descr=""/>
            <p:cNvSpPr/>
            <p:nvPr/>
          </p:nvSpPr>
          <p:spPr>
            <a:xfrm>
              <a:off x="7733215" y="2518121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59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6" name="object 196" descr=""/>
            <p:cNvSpPr/>
            <p:nvPr/>
          </p:nvSpPr>
          <p:spPr>
            <a:xfrm>
              <a:off x="8390090" y="2518121"/>
              <a:ext cx="137160" cy="199390"/>
            </a:xfrm>
            <a:custGeom>
              <a:avLst/>
              <a:gdLst/>
              <a:ahLst/>
              <a:cxnLst/>
              <a:rect l="l" t="t" r="r" b="b"/>
              <a:pathLst>
                <a:path w="137159" h="199389">
                  <a:moveTo>
                    <a:pt x="0" y="67437"/>
                  </a:moveTo>
                  <a:lnTo>
                    <a:pt x="61480" y="198767"/>
                  </a:lnTo>
                  <a:lnTo>
                    <a:pt x="136613" y="0"/>
                  </a:lnTo>
                </a:path>
              </a:pathLst>
            </a:custGeom>
            <a:ln w="28917">
              <a:solidFill>
                <a:srgbClr val="28928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7" name="object 197" descr=""/>
          <p:cNvSpPr txBox="1"/>
          <p:nvPr/>
        </p:nvSpPr>
        <p:spPr>
          <a:xfrm>
            <a:off x="9077860" y="4424842"/>
            <a:ext cx="1225550" cy="4057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6355" marR="5080" indent="-34290">
              <a:lnSpc>
                <a:spcPct val="100000"/>
              </a:lnSpc>
              <a:spcBef>
                <a:spcPts val="95"/>
              </a:spcBef>
            </a:pPr>
            <a:r>
              <a:rPr dirty="0" sz="1250">
                <a:solidFill>
                  <a:srgbClr val="FFFFFF"/>
                </a:solidFill>
                <a:latin typeface="Ubuntu Medium"/>
                <a:cs typeface="Ubuntu Medium"/>
              </a:rPr>
              <a:t>Meer</a:t>
            </a:r>
            <a:r>
              <a:rPr dirty="0" sz="1250" spc="-5">
                <a:solidFill>
                  <a:srgbClr val="FFFFFF"/>
                </a:solidFill>
                <a:latin typeface="Ubuntu Medium"/>
                <a:cs typeface="Ubuntu Medium"/>
              </a:rPr>
              <a:t> </a:t>
            </a:r>
            <a:r>
              <a:rPr dirty="0" sz="1250" spc="-10">
                <a:solidFill>
                  <a:srgbClr val="FFFFFF"/>
                </a:solidFill>
                <a:latin typeface="Ubuntu Medium"/>
                <a:cs typeface="Ubuntu Medium"/>
              </a:rPr>
              <a:t>informatie </a:t>
            </a:r>
            <a:r>
              <a:rPr dirty="0" sz="1250">
                <a:solidFill>
                  <a:srgbClr val="FFFFFF"/>
                </a:solidFill>
                <a:latin typeface="Ubuntu Medium"/>
                <a:cs typeface="Ubuntu Medium"/>
              </a:rPr>
              <a:t>op</a:t>
            </a:r>
            <a:r>
              <a:rPr dirty="0" sz="1250" spc="-20">
                <a:solidFill>
                  <a:srgbClr val="FFFFFF"/>
                </a:solidFill>
                <a:latin typeface="Ubuntu Medium"/>
                <a:cs typeface="Ubuntu Medium"/>
              </a:rPr>
              <a:t> </a:t>
            </a:r>
            <a:r>
              <a:rPr dirty="0" sz="1250" spc="-10">
                <a:solidFill>
                  <a:srgbClr val="FFFFFF"/>
                </a:solidFill>
                <a:latin typeface="Ubuntu Medium"/>
                <a:cs typeface="Ubuntu Medium"/>
              </a:rPr>
              <a:t>Apotheek.nl</a:t>
            </a:r>
            <a:endParaRPr sz="1250">
              <a:latin typeface="Ubuntu Medium"/>
              <a:cs typeface="Ubuntu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2024-11-15T09:17:14Z</dcterms:created>
  <dcterms:modified xsi:type="dcterms:W3CDTF">2024-11-15T09:17:14Z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2024-11-14T00:00:00Z</vt:filetime>
  </property>
  <property fmtid="{D5CDD505-2E9C-101B-9397-08002B2CF9AE}" pid="3" name="Creator">
    <vt:lpwstr>Adobe InDesign 20.0 (Macintosh)</vt:lpwstr>
  </property>
  <property fmtid="{D5CDD505-2E9C-101B-9397-08002B2CF9AE}" pid="4" name="LastSaved">
    <vt:filetime>2024-11-15T00:00:00Z</vt:filetime>
  </property>
  <property fmtid="{D5CDD505-2E9C-101B-9397-08002B2CF9AE}" pid="5" name="Producer">
    <vt:lpwstr>Adobe PDF Library 17.0</vt:lpwstr>
  </property>
</Properties>
</file>