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4CB310C-69FD-60F6-8FA2-89D9B7CDA206}" name="Ronald van der Vaart" initials="RV" userId="S::vaartr@knmp.nl::c3628c94-5cab-411e-b9a0-7bc6fca070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48D342-6CF3-89DF-59DC-198358D72326}" v="228" dt="2024-09-05T12:43:40.888"/>
    <p1510:client id="{8A0A89D3-999E-0645-8C5A-496A3925CDBE}" v="7" dt="2024-09-05T11:14:06.795"/>
    <p1510:client id="{8C0641B1-CE81-8FBD-7BE9-13EDAFC47FED}" v="8" dt="2024-09-05T08:54:40.620"/>
    <p1510:client id="{AD33AC6F-411F-4620-B77A-6DF03E81A0E1}" v="1" dt="2024-09-05T11:49:55.501"/>
    <p1510:client id="{B8C4E284-1546-0386-DEF7-B8F622D2E987}" v="36" dt="2024-09-05T11:10:19.26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821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anca van der Spek" userId="f2297a66-949c-4a79-9d27-fab016a85f1a" providerId="ADAL" clId="{828C2499-0264-436D-B14D-F88EB27C0FB6}"/>
    <pc:docChg chg="modSld">
      <pc:chgData name="Bianca van der Spek" userId="f2297a66-949c-4a79-9d27-fab016a85f1a" providerId="ADAL" clId="{828C2499-0264-436D-B14D-F88EB27C0FB6}" dt="2024-09-05T12:53:17.125" v="0" actId="20577"/>
      <pc:docMkLst>
        <pc:docMk/>
      </pc:docMkLst>
      <pc:sldChg chg="modSp mod">
        <pc:chgData name="Bianca van der Spek" userId="f2297a66-949c-4a79-9d27-fab016a85f1a" providerId="ADAL" clId="{828C2499-0264-436D-B14D-F88EB27C0FB6}" dt="2024-09-05T12:53:17.125" v="0" actId="20577"/>
        <pc:sldMkLst>
          <pc:docMk/>
          <pc:sldMk cId="0" sldId="256"/>
        </pc:sldMkLst>
        <pc:spChg chg="mod">
          <ac:chgData name="Bianca van der Spek" userId="f2297a66-949c-4a79-9d27-fab016a85f1a" providerId="ADAL" clId="{828C2499-0264-436D-B14D-F88EB27C0FB6}" dt="2024-09-05T12:53:17.125" v="0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100" b="1" i="0">
                <a:solidFill>
                  <a:srgbClr val="1C4776"/>
                </a:solidFill>
                <a:latin typeface="Ubuntu"/>
                <a:cs typeface="Ubunt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00" b="1" i="0">
                <a:solidFill>
                  <a:srgbClr val="1C4776"/>
                </a:solidFill>
                <a:latin typeface="Ubuntu"/>
                <a:cs typeface="Ubunt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00" b="1" i="0">
                <a:solidFill>
                  <a:srgbClr val="1C4776"/>
                </a:solidFill>
                <a:latin typeface="Ubuntu"/>
                <a:cs typeface="Ubunt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00" b="1" i="0">
                <a:solidFill>
                  <a:srgbClr val="1C4776"/>
                </a:solidFill>
                <a:latin typeface="Ubuntu"/>
                <a:cs typeface="Ubunt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536142" y="9869537"/>
            <a:ext cx="617220" cy="526415"/>
          </a:xfrm>
          <a:custGeom>
            <a:avLst/>
            <a:gdLst/>
            <a:ahLst/>
            <a:cxnLst/>
            <a:rect l="l" t="t" r="r" b="b"/>
            <a:pathLst>
              <a:path w="617219" h="526415">
                <a:moveTo>
                  <a:pt x="499405" y="0"/>
                </a:moveTo>
                <a:lnTo>
                  <a:pt x="161184" y="93504"/>
                </a:lnTo>
                <a:lnTo>
                  <a:pt x="119704" y="109639"/>
                </a:lnTo>
                <a:lnTo>
                  <a:pt x="83325" y="133075"/>
                </a:lnTo>
                <a:lnTo>
                  <a:pt x="52676" y="162698"/>
                </a:lnTo>
                <a:lnTo>
                  <a:pt x="28389" y="197397"/>
                </a:lnTo>
                <a:lnTo>
                  <a:pt x="11093" y="236059"/>
                </a:lnTo>
                <a:lnTo>
                  <a:pt x="1420" y="277571"/>
                </a:lnTo>
                <a:lnTo>
                  <a:pt x="0" y="320822"/>
                </a:lnTo>
                <a:lnTo>
                  <a:pt x="7462" y="364698"/>
                </a:lnTo>
                <a:lnTo>
                  <a:pt x="23597" y="406179"/>
                </a:lnTo>
                <a:lnTo>
                  <a:pt x="47031" y="442559"/>
                </a:lnTo>
                <a:lnTo>
                  <a:pt x="76654" y="473207"/>
                </a:lnTo>
                <a:lnTo>
                  <a:pt x="111353" y="497495"/>
                </a:lnTo>
                <a:lnTo>
                  <a:pt x="150014" y="514791"/>
                </a:lnTo>
                <a:lnTo>
                  <a:pt x="191527" y="524465"/>
                </a:lnTo>
                <a:lnTo>
                  <a:pt x="234778" y="525886"/>
                </a:lnTo>
                <a:lnTo>
                  <a:pt x="278656" y="518423"/>
                </a:lnTo>
                <a:lnTo>
                  <a:pt x="616879" y="424919"/>
                </a:lnTo>
                <a:lnTo>
                  <a:pt x="499405" y="0"/>
                </a:lnTo>
                <a:close/>
              </a:path>
            </a:pathLst>
          </a:custGeom>
          <a:solidFill>
            <a:srgbClr val="2CBBAA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035548" y="9768570"/>
            <a:ext cx="617220" cy="526415"/>
          </a:xfrm>
          <a:custGeom>
            <a:avLst/>
            <a:gdLst/>
            <a:ahLst/>
            <a:cxnLst/>
            <a:rect l="l" t="t" r="r" b="b"/>
            <a:pathLst>
              <a:path w="617219" h="526415">
                <a:moveTo>
                  <a:pt x="382097" y="0"/>
                </a:moveTo>
                <a:lnTo>
                  <a:pt x="338220" y="7461"/>
                </a:lnTo>
                <a:lnTo>
                  <a:pt x="0" y="100965"/>
                </a:lnTo>
                <a:lnTo>
                  <a:pt x="117471" y="525885"/>
                </a:lnTo>
                <a:lnTo>
                  <a:pt x="455692" y="432380"/>
                </a:lnTo>
                <a:lnTo>
                  <a:pt x="497171" y="416246"/>
                </a:lnTo>
                <a:lnTo>
                  <a:pt x="533551" y="392811"/>
                </a:lnTo>
                <a:lnTo>
                  <a:pt x="564200" y="363188"/>
                </a:lnTo>
                <a:lnTo>
                  <a:pt x="588487" y="328489"/>
                </a:lnTo>
                <a:lnTo>
                  <a:pt x="605783" y="289828"/>
                </a:lnTo>
                <a:lnTo>
                  <a:pt x="615457" y="248315"/>
                </a:lnTo>
                <a:lnTo>
                  <a:pt x="616877" y="205064"/>
                </a:lnTo>
                <a:lnTo>
                  <a:pt x="609414" y="161186"/>
                </a:lnTo>
                <a:lnTo>
                  <a:pt x="593279" y="119706"/>
                </a:lnTo>
                <a:lnTo>
                  <a:pt x="569844" y="83326"/>
                </a:lnTo>
                <a:lnTo>
                  <a:pt x="540221" y="52677"/>
                </a:lnTo>
                <a:lnTo>
                  <a:pt x="505522" y="28390"/>
                </a:lnTo>
                <a:lnTo>
                  <a:pt x="466860" y="11094"/>
                </a:lnTo>
                <a:lnTo>
                  <a:pt x="425348" y="1421"/>
                </a:lnTo>
                <a:lnTo>
                  <a:pt x="382097" y="0"/>
                </a:lnTo>
                <a:close/>
              </a:path>
            </a:pathLst>
          </a:custGeom>
          <a:solidFill>
            <a:srgbClr val="48C0B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3776564" y="9451030"/>
            <a:ext cx="1005205" cy="1005205"/>
          </a:xfrm>
          <a:custGeom>
            <a:avLst/>
            <a:gdLst/>
            <a:ahLst/>
            <a:cxnLst/>
            <a:rect l="l" t="t" r="r" b="b"/>
            <a:pathLst>
              <a:path w="1005205" h="1005204">
                <a:moveTo>
                  <a:pt x="502496" y="0"/>
                </a:moveTo>
                <a:lnTo>
                  <a:pt x="454103" y="2300"/>
                </a:lnTo>
                <a:lnTo>
                  <a:pt x="407010" y="9060"/>
                </a:lnTo>
                <a:lnTo>
                  <a:pt x="361430" y="20070"/>
                </a:lnTo>
                <a:lnTo>
                  <a:pt x="317573" y="35119"/>
                </a:lnTo>
                <a:lnTo>
                  <a:pt x="275648" y="53997"/>
                </a:lnTo>
                <a:lnTo>
                  <a:pt x="235868" y="76492"/>
                </a:lnTo>
                <a:lnTo>
                  <a:pt x="198442" y="102395"/>
                </a:lnTo>
                <a:lnTo>
                  <a:pt x="163581" y="131494"/>
                </a:lnTo>
                <a:lnTo>
                  <a:pt x="131495" y="163579"/>
                </a:lnTo>
                <a:lnTo>
                  <a:pt x="102396" y="198440"/>
                </a:lnTo>
                <a:lnTo>
                  <a:pt x="76493" y="235866"/>
                </a:lnTo>
                <a:lnTo>
                  <a:pt x="53997" y="275647"/>
                </a:lnTo>
                <a:lnTo>
                  <a:pt x="35120" y="317571"/>
                </a:lnTo>
                <a:lnTo>
                  <a:pt x="20070" y="361428"/>
                </a:lnTo>
                <a:lnTo>
                  <a:pt x="9060" y="407008"/>
                </a:lnTo>
                <a:lnTo>
                  <a:pt x="2300" y="454101"/>
                </a:lnTo>
                <a:lnTo>
                  <a:pt x="0" y="502494"/>
                </a:lnTo>
                <a:lnTo>
                  <a:pt x="2300" y="550888"/>
                </a:lnTo>
                <a:lnTo>
                  <a:pt x="9060" y="597980"/>
                </a:lnTo>
                <a:lnTo>
                  <a:pt x="20070" y="643560"/>
                </a:lnTo>
                <a:lnTo>
                  <a:pt x="35120" y="687417"/>
                </a:lnTo>
                <a:lnTo>
                  <a:pt x="53997" y="729341"/>
                </a:lnTo>
                <a:lnTo>
                  <a:pt x="76493" y="769122"/>
                </a:lnTo>
                <a:lnTo>
                  <a:pt x="102396" y="806548"/>
                </a:lnTo>
                <a:lnTo>
                  <a:pt x="131495" y="841409"/>
                </a:lnTo>
                <a:lnTo>
                  <a:pt x="163581" y="873494"/>
                </a:lnTo>
                <a:lnTo>
                  <a:pt x="198442" y="902594"/>
                </a:lnTo>
                <a:lnTo>
                  <a:pt x="235868" y="928496"/>
                </a:lnTo>
                <a:lnTo>
                  <a:pt x="275648" y="950991"/>
                </a:lnTo>
                <a:lnTo>
                  <a:pt x="317573" y="969869"/>
                </a:lnTo>
                <a:lnTo>
                  <a:pt x="361430" y="984918"/>
                </a:lnTo>
                <a:lnTo>
                  <a:pt x="407010" y="995928"/>
                </a:lnTo>
                <a:lnTo>
                  <a:pt x="454103" y="1002688"/>
                </a:lnTo>
                <a:lnTo>
                  <a:pt x="502496" y="1004989"/>
                </a:lnTo>
                <a:lnTo>
                  <a:pt x="550890" y="1002688"/>
                </a:lnTo>
                <a:lnTo>
                  <a:pt x="597982" y="995928"/>
                </a:lnTo>
                <a:lnTo>
                  <a:pt x="643562" y="984918"/>
                </a:lnTo>
                <a:lnTo>
                  <a:pt x="687419" y="969869"/>
                </a:lnTo>
                <a:lnTo>
                  <a:pt x="729344" y="950991"/>
                </a:lnTo>
                <a:lnTo>
                  <a:pt x="769124" y="928496"/>
                </a:lnTo>
                <a:lnTo>
                  <a:pt x="806550" y="902594"/>
                </a:lnTo>
                <a:lnTo>
                  <a:pt x="841411" y="873494"/>
                </a:lnTo>
                <a:lnTo>
                  <a:pt x="873496" y="841409"/>
                </a:lnTo>
                <a:lnTo>
                  <a:pt x="902596" y="806548"/>
                </a:lnTo>
                <a:lnTo>
                  <a:pt x="928498" y="769122"/>
                </a:lnTo>
                <a:lnTo>
                  <a:pt x="950994" y="729341"/>
                </a:lnTo>
                <a:lnTo>
                  <a:pt x="969871" y="687417"/>
                </a:lnTo>
                <a:lnTo>
                  <a:pt x="984920" y="643560"/>
                </a:lnTo>
                <a:lnTo>
                  <a:pt x="995930" y="597980"/>
                </a:lnTo>
                <a:lnTo>
                  <a:pt x="1002691" y="550888"/>
                </a:lnTo>
                <a:lnTo>
                  <a:pt x="1004991" y="502494"/>
                </a:lnTo>
                <a:lnTo>
                  <a:pt x="1002691" y="454101"/>
                </a:lnTo>
                <a:lnTo>
                  <a:pt x="995930" y="407008"/>
                </a:lnTo>
                <a:lnTo>
                  <a:pt x="984920" y="361428"/>
                </a:lnTo>
                <a:lnTo>
                  <a:pt x="969871" y="317571"/>
                </a:lnTo>
                <a:lnTo>
                  <a:pt x="950994" y="275647"/>
                </a:lnTo>
                <a:lnTo>
                  <a:pt x="928498" y="235866"/>
                </a:lnTo>
                <a:lnTo>
                  <a:pt x="902596" y="198440"/>
                </a:lnTo>
                <a:lnTo>
                  <a:pt x="873496" y="163579"/>
                </a:lnTo>
                <a:lnTo>
                  <a:pt x="841411" y="131494"/>
                </a:lnTo>
                <a:lnTo>
                  <a:pt x="806550" y="102395"/>
                </a:lnTo>
                <a:lnTo>
                  <a:pt x="769124" y="76492"/>
                </a:lnTo>
                <a:lnTo>
                  <a:pt x="729344" y="53997"/>
                </a:lnTo>
                <a:lnTo>
                  <a:pt x="687419" y="35119"/>
                </a:lnTo>
                <a:lnTo>
                  <a:pt x="643562" y="20070"/>
                </a:lnTo>
                <a:lnTo>
                  <a:pt x="597982" y="9060"/>
                </a:lnTo>
                <a:lnTo>
                  <a:pt x="550890" y="2300"/>
                </a:lnTo>
                <a:lnTo>
                  <a:pt x="502496" y="0"/>
                </a:lnTo>
                <a:close/>
              </a:path>
            </a:pathLst>
          </a:custGeom>
          <a:solidFill>
            <a:srgbClr val="1E4776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3833389" y="9681908"/>
            <a:ext cx="892175" cy="544195"/>
          </a:xfrm>
          <a:custGeom>
            <a:avLst/>
            <a:gdLst/>
            <a:ahLst/>
            <a:cxnLst/>
            <a:rect l="l" t="t" r="r" b="b"/>
            <a:pathLst>
              <a:path w="892175" h="544195">
                <a:moveTo>
                  <a:pt x="24876" y="0"/>
                </a:moveTo>
                <a:lnTo>
                  <a:pt x="3633" y="35610"/>
                </a:lnTo>
                <a:lnTo>
                  <a:pt x="0" y="43087"/>
                </a:lnTo>
                <a:lnTo>
                  <a:pt x="867136" y="543695"/>
                </a:lnTo>
                <a:lnTo>
                  <a:pt x="892013" y="500607"/>
                </a:lnTo>
                <a:lnTo>
                  <a:pt x="24876" y="0"/>
                </a:lnTo>
                <a:close/>
              </a:path>
            </a:pathLst>
          </a:custGeom>
          <a:solidFill>
            <a:srgbClr val="FFFFFF">
              <a:alpha val="23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4392575" y="9678356"/>
            <a:ext cx="689610" cy="911860"/>
          </a:xfrm>
          <a:custGeom>
            <a:avLst/>
            <a:gdLst/>
            <a:ahLst/>
            <a:cxnLst/>
            <a:rect l="l" t="t" r="r" b="b"/>
            <a:pathLst>
              <a:path w="689609" h="911859">
                <a:moveTo>
                  <a:pt x="530417" y="0"/>
                </a:moveTo>
                <a:lnTo>
                  <a:pt x="455850" y="7267"/>
                </a:lnTo>
                <a:lnTo>
                  <a:pt x="416393" y="20501"/>
                </a:lnTo>
                <a:lnTo>
                  <a:pt x="376097" y="39763"/>
                </a:lnTo>
                <a:lnTo>
                  <a:pt x="335418" y="64770"/>
                </a:lnTo>
                <a:lnTo>
                  <a:pt x="294812" y="95243"/>
                </a:lnTo>
                <a:lnTo>
                  <a:pt x="254737" y="130900"/>
                </a:lnTo>
                <a:lnTo>
                  <a:pt x="215648" y="171461"/>
                </a:lnTo>
                <a:lnTo>
                  <a:pt x="178003" y="216645"/>
                </a:lnTo>
                <a:lnTo>
                  <a:pt x="142258" y="266171"/>
                </a:lnTo>
                <a:lnTo>
                  <a:pt x="108870" y="319759"/>
                </a:lnTo>
                <a:lnTo>
                  <a:pt x="79156" y="375468"/>
                </a:lnTo>
                <a:lnTo>
                  <a:pt x="54137" y="431187"/>
                </a:lnTo>
                <a:lnTo>
                  <a:pt x="33829" y="486381"/>
                </a:lnTo>
                <a:lnTo>
                  <a:pt x="18246" y="540513"/>
                </a:lnTo>
                <a:lnTo>
                  <a:pt x="7404" y="593048"/>
                </a:lnTo>
                <a:lnTo>
                  <a:pt x="1317" y="643450"/>
                </a:lnTo>
                <a:lnTo>
                  <a:pt x="0" y="691184"/>
                </a:lnTo>
                <a:lnTo>
                  <a:pt x="3467" y="735712"/>
                </a:lnTo>
                <a:lnTo>
                  <a:pt x="11733" y="776500"/>
                </a:lnTo>
                <a:lnTo>
                  <a:pt x="24814" y="813012"/>
                </a:lnTo>
                <a:lnTo>
                  <a:pt x="65478" y="871063"/>
                </a:lnTo>
                <a:lnTo>
                  <a:pt x="124622" y="905209"/>
                </a:lnTo>
                <a:lnTo>
                  <a:pt x="158820" y="911739"/>
                </a:lnTo>
                <a:lnTo>
                  <a:pt x="195227" y="911400"/>
                </a:lnTo>
                <a:lnTo>
                  <a:pt x="233387" y="904472"/>
                </a:lnTo>
                <a:lnTo>
                  <a:pt x="272844" y="891237"/>
                </a:lnTo>
                <a:lnTo>
                  <a:pt x="313140" y="871976"/>
                </a:lnTo>
                <a:lnTo>
                  <a:pt x="353820" y="846969"/>
                </a:lnTo>
                <a:lnTo>
                  <a:pt x="394425" y="816496"/>
                </a:lnTo>
                <a:lnTo>
                  <a:pt x="434501" y="780839"/>
                </a:lnTo>
                <a:lnTo>
                  <a:pt x="473589" y="740278"/>
                </a:lnTo>
                <a:lnTo>
                  <a:pt x="511235" y="695094"/>
                </a:lnTo>
                <a:lnTo>
                  <a:pt x="546979" y="645567"/>
                </a:lnTo>
                <a:lnTo>
                  <a:pt x="580368" y="591979"/>
                </a:lnTo>
                <a:lnTo>
                  <a:pt x="610082" y="536270"/>
                </a:lnTo>
                <a:lnTo>
                  <a:pt x="635101" y="480551"/>
                </a:lnTo>
                <a:lnTo>
                  <a:pt x="655409" y="425357"/>
                </a:lnTo>
                <a:lnTo>
                  <a:pt x="670991" y="371225"/>
                </a:lnTo>
                <a:lnTo>
                  <a:pt x="681833" y="318690"/>
                </a:lnTo>
                <a:lnTo>
                  <a:pt x="687920" y="268288"/>
                </a:lnTo>
                <a:lnTo>
                  <a:pt x="689237" y="220555"/>
                </a:lnTo>
                <a:lnTo>
                  <a:pt x="685770" y="176026"/>
                </a:lnTo>
                <a:lnTo>
                  <a:pt x="677503" y="135238"/>
                </a:lnTo>
                <a:lnTo>
                  <a:pt x="664422" y="98727"/>
                </a:lnTo>
                <a:lnTo>
                  <a:pt x="623758" y="40676"/>
                </a:lnTo>
                <a:lnTo>
                  <a:pt x="564614" y="6529"/>
                </a:lnTo>
                <a:lnTo>
                  <a:pt x="530417" y="0"/>
                </a:lnTo>
                <a:close/>
              </a:path>
            </a:pathLst>
          </a:custGeom>
          <a:solidFill>
            <a:srgbClr val="22C0D7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4000785" y="9884578"/>
            <a:ext cx="794385" cy="699770"/>
          </a:xfrm>
          <a:custGeom>
            <a:avLst/>
            <a:gdLst/>
            <a:ahLst/>
            <a:cxnLst/>
            <a:rect l="l" t="t" r="r" b="b"/>
            <a:pathLst>
              <a:path w="794384" h="699770">
                <a:moveTo>
                  <a:pt x="557834" y="222592"/>
                </a:moveTo>
                <a:lnTo>
                  <a:pt x="0" y="222592"/>
                </a:lnTo>
                <a:lnTo>
                  <a:pt x="11341" y="240804"/>
                </a:lnTo>
                <a:lnTo>
                  <a:pt x="38150" y="275463"/>
                </a:lnTo>
                <a:lnTo>
                  <a:pt x="92443" y="325450"/>
                </a:lnTo>
                <a:lnTo>
                  <a:pt x="134378" y="351536"/>
                </a:lnTo>
                <a:lnTo>
                  <a:pt x="179438" y="370166"/>
                </a:lnTo>
                <a:lnTo>
                  <a:pt x="227622" y="381342"/>
                </a:lnTo>
                <a:lnTo>
                  <a:pt x="278917" y="385076"/>
                </a:lnTo>
                <a:lnTo>
                  <a:pt x="330225" y="381342"/>
                </a:lnTo>
                <a:lnTo>
                  <a:pt x="378396" y="370166"/>
                </a:lnTo>
                <a:lnTo>
                  <a:pt x="423456" y="351536"/>
                </a:lnTo>
                <a:lnTo>
                  <a:pt x="465404" y="325450"/>
                </a:lnTo>
                <a:lnTo>
                  <a:pt x="504215" y="291922"/>
                </a:lnTo>
                <a:lnTo>
                  <a:pt x="533869" y="258432"/>
                </a:lnTo>
                <a:lnTo>
                  <a:pt x="557834" y="222592"/>
                </a:lnTo>
                <a:close/>
              </a:path>
              <a:path w="794384" h="699770">
                <a:moveTo>
                  <a:pt x="793965" y="220967"/>
                </a:moveTo>
                <a:lnTo>
                  <a:pt x="786790" y="166141"/>
                </a:lnTo>
                <a:lnTo>
                  <a:pt x="760933" y="111023"/>
                </a:lnTo>
                <a:lnTo>
                  <a:pt x="734872" y="77101"/>
                </a:lnTo>
                <a:lnTo>
                  <a:pt x="702564" y="49352"/>
                </a:lnTo>
                <a:lnTo>
                  <a:pt x="663981" y="27762"/>
                </a:lnTo>
                <a:lnTo>
                  <a:pt x="619150" y="12344"/>
                </a:lnTo>
                <a:lnTo>
                  <a:pt x="568071" y="3086"/>
                </a:lnTo>
                <a:lnTo>
                  <a:pt x="510717" y="0"/>
                </a:lnTo>
                <a:lnTo>
                  <a:pt x="446938" y="1866"/>
                </a:lnTo>
                <a:lnTo>
                  <a:pt x="391223" y="7454"/>
                </a:lnTo>
                <a:lnTo>
                  <a:pt x="343560" y="16776"/>
                </a:lnTo>
                <a:lnTo>
                  <a:pt x="303961" y="29806"/>
                </a:lnTo>
                <a:lnTo>
                  <a:pt x="253606" y="62560"/>
                </a:lnTo>
                <a:lnTo>
                  <a:pt x="233019" y="99390"/>
                </a:lnTo>
                <a:lnTo>
                  <a:pt x="231267" y="120230"/>
                </a:lnTo>
                <a:lnTo>
                  <a:pt x="232702" y="123850"/>
                </a:lnTo>
                <a:lnTo>
                  <a:pt x="234873" y="125653"/>
                </a:lnTo>
                <a:lnTo>
                  <a:pt x="237756" y="125653"/>
                </a:lnTo>
                <a:lnTo>
                  <a:pt x="240461" y="124574"/>
                </a:lnTo>
                <a:lnTo>
                  <a:pt x="260375" y="113131"/>
                </a:lnTo>
                <a:lnTo>
                  <a:pt x="276212" y="106426"/>
                </a:lnTo>
                <a:lnTo>
                  <a:pt x="287985" y="104457"/>
                </a:lnTo>
                <a:lnTo>
                  <a:pt x="295706" y="107238"/>
                </a:lnTo>
                <a:lnTo>
                  <a:pt x="300761" y="111569"/>
                </a:lnTo>
                <a:lnTo>
                  <a:pt x="297510" y="116268"/>
                </a:lnTo>
                <a:lnTo>
                  <a:pt x="285965" y="121323"/>
                </a:lnTo>
                <a:lnTo>
                  <a:pt x="274345" y="125895"/>
                </a:lnTo>
                <a:lnTo>
                  <a:pt x="264972" y="130390"/>
                </a:lnTo>
                <a:lnTo>
                  <a:pt x="257835" y="134823"/>
                </a:lnTo>
                <a:lnTo>
                  <a:pt x="252920" y="139192"/>
                </a:lnTo>
                <a:lnTo>
                  <a:pt x="238340" y="153949"/>
                </a:lnTo>
                <a:lnTo>
                  <a:pt x="223812" y="164109"/>
                </a:lnTo>
                <a:lnTo>
                  <a:pt x="209359" y="169659"/>
                </a:lnTo>
                <a:lnTo>
                  <a:pt x="194970" y="170599"/>
                </a:lnTo>
                <a:lnTo>
                  <a:pt x="190284" y="169519"/>
                </a:lnTo>
                <a:lnTo>
                  <a:pt x="185762" y="168986"/>
                </a:lnTo>
                <a:lnTo>
                  <a:pt x="173494" y="168986"/>
                </a:lnTo>
                <a:lnTo>
                  <a:pt x="170065" y="171323"/>
                </a:lnTo>
                <a:lnTo>
                  <a:pt x="171145" y="176022"/>
                </a:lnTo>
                <a:lnTo>
                  <a:pt x="173710" y="182181"/>
                </a:lnTo>
                <a:lnTo>
                  <a:pt x="179806" y="186575"/>
                </a:lnTo>
                <a:lnTo>
                  <a:pt x="189420" y="189217"/>
                </a:lnTo>
                <a:lnTo>
                  <a:pt x="202552" y="190093"/>
                </a:lnTo>
                <a:lnTo>
                  <a:pt x="219036" y="188239"/>
                </a:lnTo>
                <a:lnTo>
                  <a:pt x="234378" y="182651"/>
                </a:lnTo>
                <a:lnTo>
                  <a:pt x="248551" y="173342"/>
                </a:lnTo>
                <a:lnTo>
                  <a:pt x="261581" y="160312"/>
                </a:lnTo>
                <a:lnTo>
                  <a:pt x="270865" y="166370"/>
                </a:lnTo>
                <a:lnTo>
                  <a:pt x="280809" y="171005"/>
                </a:lnTo>
                <a:lnTo>
                  <a:pt x="291439" y="174231"/>
                </a:lnTo>
                <a:lnTo>
                  <a:pt x="302742" y="176022"/>
                </a:lnTo>
                <a:lnTo>
                  <a:pt x="313982" y="176250"/>
                </a:lnTo>
                <a:lnTo>
                  <a:pt x="324954" y="174802"/>
                </a:lnTo>
                <a:lnTo>
                  <a:pt x="335648" y="171653"/>
                </a:lnTo>
                <a:lnTo>
                  <a:pt x="346075" y="166814"/>
                </a:lnTo>
                <a:lnTo>
                  <a:pt x="394855" y="139903"/>
                </a:lnTo>
                <a:lnTo>
                  <a:pt x="445858" y="120370"/>
                </a:lnTo>
                <a:lnTo>
                  <a:pt x="499110" y="108216"/>
                </a:lnTo>
                <a:lnTo>
                  <a:pt x="554583" y="103454"/>
                </a:lnTo>
                <a:lnTo>
                  <a:pt x="585216" y="105879"/>
                </a:lnTo>
                <a:lnTo>
                  <a:pt x="635317" y="125387"/>
                </a:lnTo>
                <a:lnTo>
                  <a:pt x="667105" y="158445"/>
                </a:lnTo>
                <a:lnTo>
                  <a:pt x="681177" y="193929"/>
                </a:lnTo>
                <a:lnTo>
                  <a:pt x="682942" y="213385"/>
                </a:lnTo>
                <a:lnTo>
                  <a:pt x="681113" y="228549"/>
                </a:lnTo>
                <a:lnTo>
                  <a:pt x="653694" y="277291"/>
                </a:lnTo>
                <a:lnTo>
                  <a:pt x="604418" y="323596"/>
                </a:lnTo>
                <a:lnTo>
                  <a:pt x="569620" y="351015"/>
                </a:lnTo>
                <a:lnTo>
                  <a:pt x="528053" y="381279"/>
                </a:lnTo>
                <a:lnTo>
                  <a:pt x="486448" y="410794"/>
                </a:lnTo>
                <a:lnTo>
                  <a:pt x="442341" y="442480"/>
                </a:lnTo>
                <a:lnTo>
                  <a:pt x="395732" y="476326"/>
                </a:lnTo>
                <a:lnTo>
                  <a:pt x="346621" y="512343"/>
                </a:lnTo>
                <a:lnTo>
                  <a:pt x="267462" y="571334"/>
                </a:lnTo>
                <a:lnTo>
                  <a:pt x="267462" y="699770"/>
                </a:lnTo>
                <a:lnTo>
                  <a:pt x="672109" y="403479"/>
                </a:lnTo>
                <a:lnTo>
                  <a:pt x="733856" y="349326"/>
                </a:lnTo>
                <a:lnTo>
                  <a:pt x="760158" y="316522"/>
                </a:lnTo>
                <a:lnTo>
                  <a:pt x="790206" y="252349"/>
                </a:lnTo>
                <a:lnTo>
                  <a:pt x="793965" y="2209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8187349"/>
            <a:ext cx="20104100" cy="3120390"/>
          </a:xfrm>
          <a:custGeom>
            <a:avLst/>
            <a:gdLst/>
            <a:ahLst/>
            <a:cxnLst/>
            <a:rect l="l" t="t" r="r" b="b"/>
            <a:pathLst>
              <a:path w="20104100" h="3120390">
                <a:moveTo>
                  <a:pt x="0" y="2488763"/>
                </a:moveTo>
                <a:lnTo>
                  <a:pt x="0" y="3120098"/>
                </a:lnTo>
                <a:lnTo>
                  <a:pt x="20104099" y="3120098"/>
                </a:lnTo>
                <a:lnTo>
                  <a:pt x="20104099" y="2669256"/>
                </a:lnTo>
                <a:lnTo>
                  <a:pt x="490307" y="2669256"/>
                </a:lnTo>
                <a:lnTo>
                  <a:pt x="0" y="2488763"/>
                </a:lnTo>
                <a:close/>
              </a:path>
              <a:path w="20104100" h="3120390">
                <a:moveTo>
                  <a:pt x="15006875" y="0"/>
                </a:moveTo>
                <a:lnTo>
                  <a:pt x="14846767" y="769"/>
                </a:lnTo>
                <a:lnTo>
                  <a:pt x="14526690" y="6772"/>
                </a:lnTo>
                <a:lnTo>
                  <a:pt x="14207035" y="18850"/>
                </a:lnTo>
                <a:lnTo>
                  <a:pt x="13888089" y="37148"/>
                </a:lnTo>
                <a:lnTo>
                  <a:pt x="13649515" y="55044"/>
                </a:lnTo>
                <a:lnTo>
                  <a:pt x="13411620" y="76583"/>
                </a:lnTo>
                <a:lnTo>
                  <a:pt x="13174524" y="101830"/>
                </a:lnTo>
                <a:lnTo>
                  <a:pt x="12938348" y="130844"/>
                </a:lnTo>
                <a:lnTo>
                  <a:pt x="12703211" y="163690"/>
                </a:lnTo>
                <a:lnTo>
                  <a:pt x="12469234" y="200428"/>
                </a:lnTo>
                <a:lnTo>
                  <a:pt x="12236537" y="241121"/>
                </a:lnTo>
                <a:lnTo>
                  <a:pt x="12005241" y="285831"/>
                </a:lnTo>
                <a:lnTo>
                  <a:pt x="11775059" y="334711"/>
                </a:lnTo>
                <a:lnTo>
                  <a:pt x="11547331" y="387549"/>
                </a:lnTo>
                <a:lnTo>
                  <a:pt x="11396213" y="425167"/>
                </a:lnTo>
                <a:lnTo>
                  <a:pt x="11245913" y="464671"/>
                </a:lnTo>
                <a:lnTo>
                  <a:pt x="11096467" y="506080"/>
                </a:lnTo>
                <a:lnTo>
                  <a:pt x="10947911" y="549413"/>
                </a:lnTo>
                <a:lnTo>
                  <a:pt x="10800280" y="594686"/>
                </a:lnTo>
                <a:lnTo>
                  <a:pt x="4647539" y="2382752"/>
                </a:lnTo>
                <a:lnTo>
                  <a:pt x="490307" y="2669256"/>
                </a:lnTo>
                <a:lnTo>
                  <a:pt x="20104099" y="2669256"/>
                </a:lnTo>
                <a:lnTo>
                  <a:pt x="20104099" y="693053"/>
                </a:lnTo>
                <a:lnTo>
                  <a:pt x="19792831" y="610740"/>
                </a:lnTo>
                <a:lnTo>
                  <a:pt x="19504766" y="539568"/>
                </a:lnTo>
                <a:lnTo>
                  <a:pt x="19212563" y="472116"/>
                </a:lnTo>
                <a:lnTo>
                  <a:pt x="18841922" y="393256"/>
                </a:lnTo>
                <a:lnTo>
                  <a:pt x="18465817" y="320725"/>
                </a:lnTo>
                <a:lnTo>
                  <a:pt x="18084803" y="254811"/>
                </a:lnTo>
                <a:lnTo>
                  <a:pt x="17699437" y="195802"/>
                </a:lnTo>
                <a:lnTo>
                  <a:pt x="17388386" y="153759"/>
                </a:lnTo>
                <a:lnTo>
                  <a:pt x="17075192" y="116466"/>
                </a:lnTo>
                <a:lnTo>
                  <a:pt x="16760139" y="84069"/>
                </a:lnTo>
                <a:lnTo>
                  <a:pt x="16443513" y="56717"/>
                </a:lnTo>
                <a:lnTo>
                  <a:pt x="16125600" y="34556"/>
                </a:lnTo>
                <a:lnTo>
                  <a:pt x="15806683" y="17734"/>
                </a:lnTo>
                <a:lnTo>
                  <a:pt x="15487048" y="6397"/>
                </a:lnTo>
                <a:lnTo>
                  <a:pt x="15255065" y="1709"/>
                </a:lnTo>
                <a:lnTo>
                  <a:pt x="15258310" y="1709"/>
                </a:lnTo>
                <a:lnTo>
                  <a:pt x="15173817" y="769"/>
                </a:lnTo>
                <a:lnTo>
                  <a:pt x="15178489" y="769"/>
                </a:lnTo>
                <a:lnTo>
                  <a:pt x="15104242" y="200"/>
                </a:lnTo>
                <a:lnTo>
                  <a:pt x="15006875" y="0"/>
                </a:lnTo>
                <a:close/>
              </a:path>
            </a:pathLst>
          </a:custGeom>
          <a:solidFill>
            <a:srgbClr val="2AC0D4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0"/>
            <a:ext cx="20104100" cy="4173854"/>
          </a:xfrm>
          <a:custGeom>
            <a:avLst/>
            <a:gdLst/>
            <a:ahLst/>
            <a:cxnLst/>
            <a:rect l="l" t="t" r="r" b="b"/>
            <a:pathLst>
              <a:path w="20104100" h="4173854">
                <a:moveTo>
                  <a:pt x="20104099" y="0"/>
                </a:moveTo>
                <a:lnTo>
                  <a:pt x="0" y="0"/>
                </a:lnTo>
                <a:lnTo>
                  <a:pt x="0" y="2784699"/>
                </a:lnTo>
                <a:lnTo>
                  <a:pt x="2139069" y="3548993"/>
                </a:lnTo>
                <a:lnTo>
                  <a:pt x="5844060" y="4173648"/>
                </a:lnTo>
                <a:lnTo>
                  <a:pt x="10278842" y="3787882"/>
                </a:lnTo>
                <a:lnTo>
                  <a:pt x="14064892" y="2921228"/>
                </a:lnTo>
                <a:lnTo>
                  <a:pt x="16743910" y="2654817"/>
                </a:lnTo>
                <a:lnTo>
                  <a:pt x="20104099" y="2654817"/>
                </a:lnTo>
                <a:lnTo>
                  <a:pt x="20104099" y="0"/>
                </a:lnTo>
                <a:close/>
              </a:path>
              <a:path w="20104100" h="4173854">
                <a:moveTo>
                  <a:pt x="20104099" y="2654817"/>
                </a:moveTo>
                <a:lnTo>
                  <a:pt x="16743910" y="2654817"/>
                </a:lnTo>
                <a:lnTo>
                  <a:pt x="19591199" y="3008873"/>
                </a:lnTo>
                <a:lnTo>
                  <a:pt x="20104099" y="3127778"/>
                </a:lnTo>
                <a:lnTo>
                  <a:pt x="20104099" y="2654817"/>
                </a:lnTo>
                <a:close/>
              </a:path>
            </a:pathLst>
          </a:custGeom>
          <a:solidFill>
            <a:srgbClr val="2ABB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7167" y="406837"/>
            <a:ext cx="17979390" cy="2030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100" b="1" i="0">
                <a:solidFill>
                  <a:srgbClr val="1C4776"/>
                </a:solidFill>
                <a:latin typeface="Ubuntu"/>
                <a:cs typeface="Ubunt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7167" y="406837"/>
            <a:ext cx="17979390" cy="2033890"/>
          </a:xfrm>
          <a:prstGeom prst="rect">
            <a:avLst/>
          </a:prstGeom>
        </p:spPr>
        <p:txBody>
          <a:bodyPr vert="horz" wrap="square" lIns="0" tIns="215900" rIns="0" bIns="0" rtlCol="0" anchor="t">
            <a:spAutoFit/>
          </a:bodyPr>
          <a:lstStyle/>
          <a:p>
            <a:pPr marL="12700">
              <a:spcBef>
                <a:spcPts val="1700"/>
              </a:spcBef>
            </a:pPr>
            <a:r>
              <a:rPr dirty="0"/>
              <a:t>Worden</a:t>
            </a:r>
            <a:r>
              <a:rPr spc="-70" dirty="0"/>
              <a:t> </a:t>
            </a:r>
            <a:r>
              <a:rPr lang="nl-NL" spc="-70" dirty="0"/>
              <a:t>uw</a:t>
            </a:r>
            <a:r>
              <a:rPr lang="nl-NL" dirty="0"/>
              <a:t> </a:t>
            </a:r>
            <a:r>
              <a:rPr dirty="0" err="1"/>
              <a:t>medicijnen</a:t>
            </a:r>
            <a:r>
              <a:rPr spc="-65" dirty="0"/>
              <a:t> </a:t>
            </a:r>
            <a:r>
              <a:rPr dirty="0" err="1"/>
              <a:t>en</a:t>
            </a:r>
            <a:r>
              <a:rPr spc="-70" dirty="0"/>
              <a:t> </a:t>
            </a:r>
            <a:r>
              <a:rPr lang="nl-NL" dirty="0"/>
              <a:t>zorg</a:t>
            </a:r>
            <a:r>
              <a:rPr spc="-65" dirty="0"/>
              <a:t> </a:t>
            </a:r>
            <a:r>
              <a:rPr lang="nl-NL" spc="-10" dirty="0"/>
              <a:t>vergoed</a:t>
            </a:r>
            <a:r>
              <a:rPr spc="-10" dirty="0"/>
              <a:t>?</a:t>
            </a:r>
            <a:endParaRPr lang="nl-NL" spc="-10" dirty="0"/>
          </a:p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lang="nl-NL" sz="4700" b="0" dirty="0">
                <a:solidFill>
                  <a:srgbClr val="FFFFFF"/>
                </a:solidFill>
                <a:latin typeface="Ubuntu Medium"/>
                <a:cs typeface="Ubuntu Medium"/>
              </a:rPr>
              <a:t>Wij</a:t>
            </a:r>
            <a:r>
              <a:rPr lang="nl-NL" sz="4700" b="0" spc="-110" dirty="0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lang="nl-NL" sz="4700" b="0" dirty="0">
                <a:solidFill>
                  <a:srgbClr val="FFFFFF"/>
                </a:solidFill>
                <a:latin typeface="Ubuntu Medium"/>
                <a:cs typeface="Ubuntu Medium"/>
              </a:rPr>
              <a:t>hebben</a:t>
            </a:r>
            <a:r>
              <a:rPr lang="nl-NL" sz="4700" b="0" spc="-105" dirty="0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lang="nl-NL" sz="4700" b="0" dirty="0">
                <a:solidFill>
                  <a:srgbClr val="FFFFFF"/>
                </a:solidFill>
                <a:latin typeface="Ubuntu Medium"/>
                <a:cs typeface="Ubuntu Medium"/>
              </a:rPr>
              <a:t>een</a:t>
            </a:r>
            <a:r>
              <a:rPr lang="nl-NL" sz="4700" b="0" spc="-105" dirty="0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lang="nl-NL" sz="4700" b="0" dirty="0">
                <a:solidFill>
                  <a:srgbClr val="FFFFFF"/>
                </a:solidFill>
                <a:latin typeface="Ubuntu Medium"/>
                <a:cs typeface="Ubuntu Medium"/>
              </a:rPr>
              <a:t>contract</a:t>
            </a:r>
            <a:r>
              <a:rPr lang="nl-NL" sz="4700" b="0" spc="-120" dirty="0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lang="nl-NL" sz="4700" b="0" dirty="0">
                <a:solidFill>
                  <a:srgbClr val="FFFFFF"/>
                </a:solidFill>
                <a:latin typeface="Ubuntu Medium"/>
                <a:cs typeface="Ubuntu Medium"/>
              </a:rPr>
              <a:t>met</a:t>
            </a:r>
            <a:r>
              <a:rPr lang="nl-NL" sz="4700" b="0" spc="-110" dirty="0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lang="nl-NL" sz="4700" b="0" dirty="0">
                <a:solidFill>
                  <a:srgbClr val="FFFFFF"/>
                </a:solidFill>
                <a:latin typeface="Ubuntu Medium"/>
                <a:cs typeface="Ubuntu Medium"/>
              </a:rPr>
              <a:t>alle</a:t>
            </a:r>
            <a:r>
              <a:rPr lang="nl-NL" sz="4700" b="0" spc="-105" dirty="0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lang="nl-NL" sz="4700" b="0" spc="-10" dirty="0">
                <a:solidFill>
                  <a:srgbClr val="FFFFFF"/>
                </a:solidFill>
                <a:latin typeface="Ubuntu Medium"/>
                <a:cs typeface="Ubuntu Medium"/>
              </a:rPr>
              <a:t>zorgverzekeraars.</a:t>
            </a:r>
            <a:endParaRPr lang="nl-NL" sz="4700" dirty="0">
              <a:latin typeface="Ubuntu Medium"/>
              <a:cs typeface="Ubuntu Medium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614404" y="4200999"/>
            <a:ext cx="6489700" cy="3077845"/>
          </a:xfrm>
          <a:custGeom>
            <a:avLst/>
            <a:gdLst/>
            <a:ahLst/>
            <a:cxnLst/>
            <a:rect l="l" t="t" r="r" b="b"/>
            <a:pathLst>
              <a:path w="6489700" h="3077845">
                <a:moveTo>
                  <a:pt x="882260" y="259978"/>
                </a:moveTo>
                <a:lnTo>
                  <a:pt x="958621" y="254356"/>
                </a:lnTo>
                <a:lnTo>
                  <a:pt x="997779" y="252282"/>
                </a:lnTo>
                <a:lnTo>
                  <a:pt x="1037571" y="250671"/>
                </a:lnTo>
                <a:lnTo>
                  <a:pt x="1077981" y="249499"/>
                </a:lnTo>
                <a:lnTo>
                  <a:pt x="1118995" y="248747"/>
                </a:lnTo>
                <a:lnTo>
                  <a:pt x="1160600" y="248390"/>
                </a:lnTo>
                <a:lnTo>
                  <a:pt x="1202781" y="248409"/>
                </a:lnTo>
                <a:lnTo>
                  <a:pt x="1245525" y="248780"/>
                </a:lnTo>
                <a:lnTo>
                  <a:pt x="1288816" y="249482"/>
                </a:lnTo>
                <a:lnTo>
                  <a:pt x="1332642" y="250493"/>
                </a:lnTo>
                <a:lnTo>
                  <a:pt x="1376987" y="251792"/>
                </a:lnTo>
                <a:lnTo>
                  <a:pt x="1421838" y="253355"/>
                </a:lnTo>
                <a:lnTo>
                  <a:pt x="1467180" y="255162"/>
                </a:lnTo>
                <a:lnTo>
                  <a:pt x="1513000" y="257191"/>
                </a:lnTo>
                <a:lnTo>
                  <a:pt x="1559283" y="259419"/>
                </a:lnTo>
                <a:lnTo>
                  <a:pt x="1606015" y="261824"/>
                </a:lnTo>
                <a:lnTo>
                  <a:pt x="1653182" y="264386"/>
                </a:lnTo>
                <a:lnTo>
                  <a:pt x="1700770" y="267081"/>
                </a:lnTo>
                <a:lnTo>
                  <a:pt x="1748764" y="269889"/>
                </a:lnTo>
                <a:lnTo>
                  <a:pt x="1797151" y="272787"/>
                </a:lnTo>
                <a:lnTo>
                  <a:pt x="1994340" y="284841"/>
                </a:lnTo>
                <a:lnTo>
                  <a:pt x="2044477" y="287862"/>
                </a:lnTo>
                <a:lnTo>
                  <a:pt x="2094921" y="290841"/>
                </a:lnTo>
                <a:lnTo>
                  <a:pt x="2145660" y="293757"/>
                </a:lnTo>
                <a:lnTo>
                  <a:pt x="2196677" y="296588"/>
                </a:lnTo>
                <a:lnTo>
                  <a:pt x="2247960" y="299312"/>
                </a:lnTo>
                <a:lnTo>
                  <a:pt x="2299494" y="301908"/>
                </a:lnTo>
                <a:lnTo>
                  <a:pt x="2351264" y="304353"/>
                </a:lnTo>
                <a:lnTo>
                  <a:pt x="2403258" y="306626"/>
                </a:lnTo>
                <a:lnTo>
                  <a:pt x="2455460" y="308704"/>
                </a:lnTo>
                <a:lnTo>
                  <a:pt x="2507857" y="310566"/>
                </a:lnTo>
                <a:lnTo>
                  <a:pt x="2560434" y="312190"/>
                </a:lnTo>
                <a:lnTo>
                  <a:pt x="2613177" y="313554"/>
                </a:lnTo>
                <a:lnTo>
                  <a:pt x="2666072" y="314636"/>
                </a:lnTo>
                <a:lnTo>
                  <a:pt x="2719105" y="315415"/>
                </a:lnTo>
                <a:lnTo>
                  <a:pt x="2772262" y="315867"/>
                </a:lnTo>
                <a:lnTo>
                  <a:pt x="2825529" y="315972"/>
                </a:lnTo>
                <a:lnTo>
                  <a:pt x="2878891" y="315708"/>
                </a:lnTo>
                <a:lnTo>
                  <a:pt x="2932334" y="315053"/>
                </a:lnTo>
                <a:lnTo>
                  <a:pt x="2985845" y="313984"/>
                </a:lnTo>
                <a:lnTo>
                  <a:pt x="3039409" y="312480"/>
                </a:lnTo>
                <a:lnTo>
                  <a:pt x="3093011" y="310519"/>
                </a:lnTo>
                <a:lnTo>
                  <a:pt x="3146639" y="308079"/>
                </a:lnTo>
                <a:lnTo>
                  <a:pt x="3200277" y="305139"/>
                </a:lnTo>
                <a:lnTo>
                  <a:pt x="3253912" y="301676"/>
                </a:lnTo>
                <a:lnTo>
                  <a:pt x="3307529" y="297669"/>
                </a:lnTo>
                <a:lnTo>
                  <a:pt x="3361114" y="293095"/>
                </a:lnTo>
                <a:lnTo>
                  <a:pt x="3414653" y="287932"/>
                </a:lnTo>
                <a:lnTo>
                  <a:pt x="3468132" y="282160"/>
                </a:lnTo>
                <a:lnTo>
                  <a:pt x="3521537" y="275756"/>
                </a:lnTo>
                <a:lnTo>
                  <a:pt x="3574854" y="268697"/>
                </a:lnTo>
                <a:lnTo>
                  <a:pt x="3628068" y="260963"/>
                </a:lnTo>
                <a:lnTo>
                  <a:pt x="3681165" y="252531"/>
                </a:lnTo>
                <a:lnTo>
                  <a:pt x="3734132" y="243380"/>
                </a:lnTo>
                <a:lnTo>
                  <a:pt x="3786954" y="233487"/>
                </a:lnTo>
                <a:lnTo>
                  <a:pt x="3839617" y="222831"/>
                </a:lnTo>
                <a:lnTo>
                  <a:pt x="3892106" y="211389"/>
                </a:lnTo>
                <a:lnTo>
                  <a:pt x="3944408" y="199140"/>
                </a:lnTo>
                <a:lnTo>
                  <a:pt x="3996509" y="186063"/>
                </a:lnTo>
                <a:lnTo>
                  <a:pt x="4048394" y="172134"/>
                </a:lnTo>
                <a:lnTo>
                  <a:pt x="4100049" y="157333"/>
                </a:lnTo>
                <a:lnTo>
                  <a:pt x="4151461" y="141637"/>
                </a:lnTo>
                <a:lnTo>
                  <a:pt x="4202614" y="125024"/>
                </a:lnTo>
                <a:lnTo>
                  <a:pt x="4260001" y="106557"/>
                </a:lnTo>
                <a:lnTo>
                  <a:pt x="4316739" y="89650"/>
                </a:lnTo>
                <a:lnTo>
                  <a:pt x="4372825" y="74282"/>
                </a:lnTo>
                <a:lnTo>
                  <a:pt x="4428258" y="60427"/>
                </a:lnTo>
                <a:lnTo>
                  <a:pt x="4483035" y="48063"/>
                </a:lnTo>
                <a:lnTo>
                  <a:pt x="4537154" y="37167"/>
                </a:lnTo>
                <a:lnTo>
                  <a:pt x="4590614" y="27714"/>
                </a:lnTo>
                <a:lnTo>
                  <a:pt x="4643411" y="19682"/>
                </a:lnTo>
                <a:lnTo>
                  <a:pt x="4695544" y="13046"/>
                </a:lnTo>
                <a:lnTo>
                  <a:pt x="4747011" y="7784"/>
                </a:lnTo>
                <a:lnTo>
                  <a:pt x="4797810" y="3872"/>
                </a:lnTo>
                <a:lnTo>
                  <a:pt x="4847939" y="1286"/>
                </a:lnTo>
                <a:lnTo>
                  <a:pt x="4897395" y="3"/>
                </a:lnTo>
                <a:lnTo>
                  <a:pt x="4946176" y="0"/>
                </a:lnTo>
                <a:lnTo>
                  <a:pt x="4994281" y="1252"/>
                </a:lnTo>
                <a:lnTo>
                  <a:pt x="5041707" y="3737"/>
                </a:lnTo>
                <a:lnTo>
                  <a:pt x="5088453" y="7432"/>
                </a:lnTo>
                <a:lnTo>
                  <a:pt x="5134515" y="12312"/>
                </a:lnTo>
                <a:lnTo>
                  <a:pt x="5179893" y="18354"/>
                </a:lnTo>
                <a:lnTo>
                  <a:pt x="5224583" y="25534"/>
                </a:lnTo>
                <a:lnTo>
                  <a:pt x="5268584" y="33830"/>
                </a:lnTo>
                <a:lnTo>
                  <a:pt x="5311894" y="43218"/>
                </a:lnTo>
                <a:lnTo>
                  <a:pt x="5354511" y="53674"/>
                </a:lnTo>
                <a:lnTo>
                  <a:pt x="5396432" y="65175"/>
                </a:lnTo>
                <a:lnTo>
                  <a:pt x="5437655" y="77697"/>
                </a:lnTo>
                <a:lnTo>
                  <a:pt x="5478179" y="91217"/>
                </a:lnTo>
                <a:lnTo>
                  <a:pt x="5518001" y="105712"/>
                </a:lnTo>
                <a:lnTo>
                  <a:pt x="5557120" y="121157"/>
                </a:lnTo>
                <a:lnTo>
                  <a:pt x="5595532" y="137530"/>
                </a:lnTo>
                <a:lnTo>
                  <a:pt x="5633237" y="154807"/>
                </a:lnTo>
                <a:lnTo>
                  <a:pt x="5670231" y="172964"/>
                </a:lnTo>
                <a:lnTo>
                  <a:pt x="5706513" y="191978"/>
                </a:lnTo>
                <a:lnTo>
                  <a:pt x="5742081" y="211826"/>
                </a:lnTo>
                <a:lnTo>
                  <a:pt x="5776933" y="232485"/>
                </a:lnTo>
                <a:lnTo>
                  <a:pt x="5811066" y="253929"/>
                </a:lnTo>
                <a:lnTo>
                  <a:pt x="5844478" y="276137"/>
                </a:lnTo>
                <a:lnTo>
                  <a:pt x="5877168" y="299085"/>
                </a:lnTo>
                <a:lnTo>
                  <a:pt x="5909133" y="322749"/>
                </a:lnTo>
                <a:lnTo>
                  <a:pt x="5940371" y="347105"/>
                </a:lnTo>
                <a:lnTo>
                  <a:pt x="5970881" y="372131"/>
                </a:lnTo>
                <a:lnTo>
                  <a:pt x="6000659" y="397803"/>
                </a:lnTo>
                <a:lnTo>
                  <a:pt x="6029704" y="424097"/>
                </a:lnTo>
                <a:lnTo>
                  <a:pt x="6058014" y="450990"/>
                </a:lnTo>
                <a:lnTo>
                  <a:pt x="6085587" y="478459"/>
                </a:lnTo>
                <a:lnTo>
                  <a:pt x="6112420" y="506479"/>
                </a:lnTo>
                <a:lnTo>
                  <a:pt x="6138512" y="535028"/>
                </a:lnTo>
                <a:lnTo>
                  <a:pt x="6163860" y="564082"/>
                </a:lnTo>
                <a:lnTo>
                  <a:pt x="6188463" y="593617"/>
                </a:lnTo>
                <a:lnTo>
                  <a:pt x="6212318" y="623611"/>
                </a:lnTo>
                <a:lnTo>
                  <a:pt x="6235423" y="654039"/>
                </a:lnTo>
                <a:lnTo>
                  <a:pt x="6279375" y="716105"/>
                </a:lnTo>
                <a:lnTo>
                  <a:pt x="6320303" y="779628"/>
                </a:lnTo>
                <a:lnTo>
                  <a:pt x="6358189" y="844420"/>
                </a:lnTo>
                <a:lnTo>
                  <a:pt x="6393018" y="910294"/>
                </a:lnTo>
                <a:lnTo>
                  <a:pt x="6424772" y="977061"/>
                </a:lnTo>
                <a:lnTo>
                  <a:pt x="6453434" y="1044533"/>
                </a:lnTo>
                <a:lnTo>
                  <a:pt x="6478989" y="1112524"/>
                </a:lnTo>
                <a:lnTo>
                  <a:pt x="6489697" y="1144015"/>
                </a:lnTo>
                <a:lnTo>
                  <a:pt x="6489697" y="2041013"/>
                </a:lnTo>
                <a:lnTo>
                  <a:pt x="6465141" y="2092570"/>
                </a:lnTo>
                <a:lnTo>
                  <a:pt x="6435166" y="2145317"/>
                </a:lnTo>
                <a:lnTo>
                  <a:pt x="6400208" y="2199674"/>
                </a:lnTo>
                <a:lnTo>
                  <a:pt x="6362200" y="2252628"/>
                </a:lnTo>
                <a:lnTo>
                  <a:pt x="6321172" y="2304156"/>
                </a:lnTo>
                <a:lnTo>
                  <a:pt x="6277152" y="2354237"/>
                </a:lnTo>
                <a:lnTo>
                  <a:pt x="6230167" y="2402846"/>
                </a:lnTo>
                <a:lnTo>
                  <a:pt x="6180246" y="2449963"/>
                </a:lnTo>
                <a:lnTo>
                  <a:pt x="6127418" y="2495565"/>
                </a:lnTo>
                <a:lnTo>
                  <a:pt x="6071711" y="2539629"/>
                </a:lnTo>
                <a:lnTo>
                  <a:pt x="6013152" y="2582132"/>
                </a:lnTo>
                <a:lnTo>
                  <a:pt x="5951772" y="2623053"/>
                </a:lnTo>
                <a:lnTo>
                  <a:pt x="5887597" y="2662368"/>
                </a:lnTo>
                <a:lnTo>
                  <a:pt x="5854470" y="2681417"/>
                </a:lnTo>
                <a:lnTo>
                  <a:pt x="5820656" y="2700056"/>
                </a:lnTo>
                <a:lnTo>
                  <a:pt x="5786157" y="2718283"/>
                </a:lnTo>
                <a:lnTo>
                  <a:pt x="5750978" y="2736094"/>
                </a:lnTo>
                <a:lnTo>
                  <a:pt x="5715121" y="2753487"/>
                </a:lnTo>
                <a:lnTo>
                  <a:pt x="5678591" y="2770458"/>
                </a:lnTo>
                <a:lnTo>
                  <a:pt x="5641390" y="2787007"/>
                </a:lnTo>
                <a:lnTo>
                  <a:pt x="5603523" y="2803128"/>
                </a:lnTo>
                <a:lnTo>
                  <a:pt x="5564993" y="2818820"/>
                </a:lnTo>
                <a:lnTo>
                  <a:pt x="5525803" y="2834080"/>
                </a:lnTo>
                <a:lnTo>
                  <a:pt x="5485957" y="2848905"/>
                </a:lnTo>
                <a:lnTo>
                  <a:pt x="5445458" y="2863292"/>
                </a:lnTo>
                <a:lnTo>
                  <a:pt x="5404311" y="2877239"/>
                </a:lnTo>
                <a:lnTo>
                  <a:pt x="5362518" y="2890741"/>
                </a:lnTo>
                <a:lnTo>
                  <a:pt x="5320083" y="2903798"/>
                </a:lnTo>
                <a:lnTo>
                  <a:pt x="5277011" y="2916406"/>
                </a:lnTo>
                <a:lnTo>
                  <a:pt x="5233303" y="2928562"/>
                </a:lnTo>
                <a:lnTo>
                  <a:pt x="5188964" y="2940263"/>
                </a:lnTo>
                <a:lnTo>
                  <a:pt x="5143998" y="2951506"/>
                </a:lnTo>
                <a:lnTo>
                  <a:pt x="5098407" y="2962289"/>
                </a:lnTo>
                <a:lnTo>
                  <a:pt x="5052196" y="2972610"/>
                </a:lnTo>
                <a:lnTo>
                  <a:pt x="5005367" y="2982464"/>
                </a:lnTo>
                <a:lnTo>
                  <a:pt x="4957926" y="2991849"/>
                </a:lnTo>
                <a:lnTo>
                  <a:pt x="4909874" y="3000763"/>
                </a:lnTo>
                <a:lnTo>
                  <a:pt x="4861216" y="3009203"/>
                </a:lnTo>
                <a:lnTo>
                  <a:pt x="4811955" y="3017165"/>
                </a:lnTo>
                <a:lnTo>
                  <a:pt x="4762095" y="3024648"/>
                </a:lnTo>
                <a:lnTo>
                  <a:pt x="4711639" y="3031648"/>
                </a:lnTo>
                <a:lnTo>
                  <a:pt x="4660590" y="3038162"/>
                </a:lnTo>
                <a:lnTo>
                  <a:pt x="4608953" y="3044187"/>
                </a:lnTo>
                <a:lnTo>
                  <a:pt x="4556731" y="3049722"/>
                </a:lnTo>
                <a:lnTo>
                  <a:pt x="4503927" y="3054763"/>
                </a:lnTo>
                <a:lnTo>
                  <a:pt x="4450545" y="3059306"/>
                </a:lnTo>
                <a:lnTo>
                  <a:pt x="4396589" y="3063350"/>
                </a:lnTo>
                <a:lnTo>
                  <a:pt x="4342062" y="3066892"/>
                </a:lnTo>
                <a:lnTo>
                  <a:pt x="4286967" y="3069928"/>
                </a:lnTo>
                <a:lnTo>
                  <a:pt x="4231308" y="3072457"/>
                </a:lnTo>
                <a:lnTo>
                  <a:pt x="4175089" y="3074474"/>
                </a:lnTo>
                <a:lnTo>
                  <a:pt x="4118314" y="3075978"/>
                </a:lnTo>
                <a:lnTo>
                  <a:pt x="4060985" y="3076965"/>
                </a:lnTo>
                <a:lnTo>
                  <a:pt x="4003106" y="3077433"/>
                </a:lnTo>
                <a:lnTo>
                  <a:pt x="3944681" y="3077379"/>
                </a:lnTo>
                <a:lnTo>
                  <a:pt x="3885713" y="3076800"/>
                </a:lnTo>
                <a:lnTo>
                  <a:pt x="3826207" y="3075693"/>
                </a:lnTo>
                <a:lnTo>
                  <a:pt x="3766165" y="3074056"/>
                </a:lnTo>
                <a:lnTo>
                  <a:pt x="3705590" y="3071885"/>
                </a:lnTo>
                <a:lnTo>
                  <a:pt x="3644488" y="3069179"/>
                </a:lnTo>
                <a:lnTo>
                  <a:pt x="3582860" y="3065933"/>
                </a:lnTo>
                <a:lnTo>
                  <a:pt x="3520711" y="3062146"/>
                </a:lnTo>
                <a:lnTo>
                  <a:pt x="3458045" y="3057814"/>
                </a:lnTo>
                <a:lnTo>
                  <a:pt x="3394864" y="3052934"/>
                </a:lnTo>
                <a:lnTo>
                  <a:pt x="3331172" y="3047505"/>
                </a:lnTo>
                <a:lnTo>
                  <a:pt x="3266973" y="3041522"/>
                </a:lnTo>
                <a:lnTo>
                  <a:pt x="3202270" y="3034984"/>
                </a:lnTo>
                <a:lnTo>
                  <a:pt x="3137067" y="3027886"/>
                </a:lnTo>
                <a:lnTo>
                  <a:pt x="3071368" y="3020228"/>
                </a:lnTo>
                <a:lnTo>
                  <a:pt x="3005176" y="3012005"/>
                </a:lnTo>
                <a:lnTo>
                  <a:pt x="2938494" y="3003216"/>
                </a:lnTo>
                <a:lnTo>
                  <a:pt x="2871326" y="2993856"/>
                </a:lnTo>
                <a:lnTo>
                  <a:pt x="2803676" y="2983924"/>
                </a:lnTo>
                <a:lnTo>
                  <a:pt x="2735547" y="2973416"/>
                </a:lnTo>
                <a:lnTo>
                  <a:pt x="2666943" y="2962330"/>
                </a:lnTo>
                <a:lnTo>
                  <a:pt x="2595471" y="2950213"/>
                </a:lnTo>
                <a:lnTo>
                  <a:pt x="2524979" y="2937664"/>
                </a:lnTo>
                <a:lnTo>
                  <a:pt x="2455468" y="2924686"/>
                </a:lnTo>
                <a:lnTo>
                  <a:pt x="2386936" y="2911284"/>
                </a:lnTo>
                <a:lnTo>
                  <a:pt x="2319383" y="2897465"/>
                </a:lnTo>
                <a:lnTo>
                  <a:pt x="2252809" y="2883231"/>
                </a:lnTo>
                <a:lnTo>
                  <a:pt x="2187214" y="2868589"/>
                </a:lnTo>
                <a:lnTo>
                  <a:pt x="2122597" y="2853543"/>
                </a:lnTo>
                <a:lnTo>
                  <a:pt x="2058957" y="2838098"/>
                </a:lnTo>
                <a:lnTo>
                  <a:pt x="1996295" y="2822258"/>
                </a:lnTo>
                <a:lnTo>
                  <a:pt x="1934610" y="2806030"/>
                </a:lnTo>
                <a:lnTo>
                  <a:pt x="1873901" y="2789417"/>
                </a:lnTo>
                <a:lnTo>
                  <a:pt x="1814168" y="2772424"/>
                </a:lnTo>
                <a:lnTo>
                  <a:pt x="1755410" y="2755057"/>
                </a:lnTo>
                <a:lnTo>
                  <a:pt x="1697628" y="2737320"/>
                </a:lnTo>
                <a:lnTo>
                  <a:pt x="1640821" y="2719217"/>
                </a:lnTo>
                <a:lnTo>
                  <a:pt x="1584988" y="2700755"/>
                </a:lnTo>
                <a:lnTo>
                  <a:pt x="1530129" y="2681937"/>
                </a:lnTo>
                <a:lnTo>
                  <a:pt x="1476244" y="2662769"/>
                </a:lnTo>
                <a:lnTo>
                  <a:pt x="1423332" y="2643256"/>
                </a:lnTo>
                <a:lnTo>
                  <a:pt x="1371393" y="2623402"/>
                </a:lnTo>
                <a:lnTo>
                  <a:pt x="1320426" y="2603212"/>
                </a:lnTo>
                <a:lnTo>
                  <a:pt x="1270431" y="2582691"/>
                </a:lnTo>
                <a:lnTo>
                  <a:pt x="1221407" y="2561844"/>
                </a:lnTo>
                <a:lnTo>
                  <a:pt x="1173355" y="2540675"/>
                </a:lnTo>
                <a:lnTo>
                  <a:pt x="1126274" y="2519191"/>
                </a:lnTo>
                <a:lnTo>
                  <a:pt x="1080163" y="2497395"/>
                </a:lnTo>
                <a:lnTo>
                  <a:pt x="1035021" y="2475292"/>
                </a:lnTo>
                <a:lnTo>
                  <a:pt x="990850" y="2452887"/>
                </a:lnTo>
                <a:lnTo>
                  <a:pt x="947647" y="2430186"/>
                </a:lnTo>
                <a:lnTo>
                  <a:pt x="905414" y="2407193"/>
                </a:lnTo>
                <a:lnTo>
                  <a:pt x="864148" y="2383912"/>
                </a:lnTo>
                <a:lnTo>
                  <a:pt x="823851" y="2360349"/>
                </a:lnTo>
                <a:lnTo>
                  <a:pt x="784521" y="2336509"/>
                </a:lnTo>
                <a:lnTo>
                  <a:pt x="746158" y="2312396"/>
                </a:lnTo>
                <a:lnTo>
                  <a:pt x="708761" y="2288016"/>
                </a:lnTo>
                <a:lnTo>
                  <a:pt x="672331" y="2263372"/>
                </a:lnTo>
                <a:lnTo>
                  <a:pt x="636867" y="2238471"/>
                </a:lnTo>
                <a:lnTo>
                  <a:pt x="602369" y="2213316"/>
                </a:lnTo>
                <a:lnTo>
                  <a:pt x="568835" y="2187914"/>
                </a:lnTo>
                <a:lnTo>
                  <a:pt x="536266" y="2162268"/>
                </a:lnTo>
                <a:lnTo>
                  <a:pt x="504662" y="2136383"/>
                </a:lnTo>
                <a:lnTo>
                  <a:pt x="474021" y="2110265"/>
                </a:lnTo>
                <a:lnTo>
                  <a:pt x="444344" y="2083917"/>
                </a:lnTo>
                <a:lnTo>
                  <a:pt x="415629" y="2057346"/>
                </a:lnTo>
                <a:lnTo>
                  <a:pt x="387878" y="2030556"/>
                </a:lnTo>
                <a:lnTo>
                  <a:pt x="335261" y="1976338"/>
                </a:lnTo>
                <a:lnTo>
                  <a:pt x="286490" y="1921303"/>
                </a:lnTo>
                <a:lnTo>
                  <a:pt x="241561" y="1865488"/>
                </a:lnTo>
                <a:lnTo>
                  <a:pt x="200471" y="1808933"/>
                </a:lnTo>
                <a:lnTo>
                  <a:pt x="163217" y="1751677"/>
                </a:lnTo>
                <a:lnTo>
                  <a:pt x="129796" y="1693759"/>
                </a:lnTo>
                <a:lnTo>
                  <a:pt x="100204" y="1635217"/>
                </a:lnTo>
                <a:lnTo>
                  <a:pt x="74438" y="1576091"/>
                </a:lnTo>
                <a:lnTo>
                  <a:pt x="52495" y="1516420"/>
                </a:lnTo>
                <a:lnTo>
                  <a:pt x="34372" y="1456242"/>
                </a:lnTo>
                <a:lnTo>
                  <a:pt x="20066" y="1395596"/>
                </a:lnTo>
                <a:lnTo>
                  <a:pt x="9572" y="1334522"/>
                </a:lnTo>
                <a:lnTo>
                  <a:pt x="2888" y="1273057"/>
                </a:lnTo>
                <a:lnTo>
                  <a:pt x="11" y="1211242"/>
                </a:lnTo>
                <a:lnTo>
                  <a:pt x="0" y="1180215"/>
                </a:lnTo>
                <a:lnTo>
                  <a:pt x="938" y="1149115"/>
                </a:lnTo>
                <a:lnTo>
                  <a:pt x="5665" y="1086715"/>
                </a:lnTo>
                <a:lnTo>
                  <a:pt x="14188" y="1024080"/>
                </a:lnTo>
                <a:lnTo>
                  <a:pt x="26505" y="961250"/>
                </a:lnTo>
                <a:lnTo>
                  <a:pt x="42613" y="898264"/>
                </a:lnTo>
                <a:lnTo>
                  <a:pt x="62508" y="835161"/>
                </a:lnTo>
                <a:lnTo>
                  <a:pt x="86186" y="771979"/>
                </a:lnTo>
                <a:lnTo>
                  <a:pt x="113646" y="708757"/>
                </a:lnTo>
                <a:lnTo>
                  <a:pt x="144882" y="645535"/>
                </a:lnTo>
                <a:lnTo>
                  <a:pt x="176568" y="588937"/>
                </a:lnTo>
                <a:lnTo>
                  <a:pt x="208987" y="542209"/>
                </a:lnTo>
                <a:lnTo>
                  <a:pt x="245465" y="499694"/>
                </a:lnTo>
                <a:lnTo>
                  <a:pt x="285889" y="461216"/>
                </a:lnTo>
                <a:lnTo>
                  <a:pt x="330146" y="426601"/>
                </a:lnTo>
                <a:lnTo>
                  <a:pt x="378122" y="395673"/>
                </a:lnTo>
                <a:lnTo>
                  <a:pt x="429705" y="368257"/>
                </a:lnTo>
                <a:lnTo>
                  <a:pt x="484781" y="344178"/>
                </a:lnTo>
                <a:lnTo>
                  <a:pt x="543237" y="323261"/>
                </a:lnTo>
                <a:lnTo>
                  <a:pt x="604960" y="305331"/>
                </a:lnTo>
                <a:lnTo>
                  <a:pt x="669837" y="290212"/>
                </a:lnTo>
                <a:lnTo>
                  <a:pt x="737755" y="277731"/>
                </a:lnTo>
                <a:lnTo>
                  <a:pt x="808600" y="267711"/>
                </a:lnTo>
                <a:lnTo>
                  <a:pt x="882260" y="259978"/>
                </a:lnTo>
                <a:close/>
              </a:path>
            </a:pathLst>
          </a:custGeom>
          <a:solidFill>
            <a:srgbClr val="F26649">
              <a:alpha val="869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937993" y="4777056"/>
            <a:ext cx="3923029" cy="150939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61290" marR="5080" indent="-149225">
              <a:lnSpc>
                <a:spcPts val="5740"/>
              </a:lnSpc>
              <a:spcBef>
                <a:spcPts val="405"/>
              </a:spcBef>
            </a:pPr>
            <a:r>
              <a:rPr sz="4950">
                <a:solidFill>
                  <a:srgbClr val="FFFFFF"/>
                </a:solidFill>
                <a:latin typeface="Ubuntu Medium"/>
                <a:cs typeface="Ubuntu Medium"/>
              </a:rPr>
              <a:t>Lees</a:t>
            </a:r>
            <a:r>
              <a:rPr sz="4950" spc="-25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sz="4950">
                <a:solidFill>
                  <a:srgbClr val="FFFFFF"/>
                </a:solidFill>
                <a:latin typeface="Ubuntu Medium"/>
                <a:cs typeface="Ubuntu Medium"/>
              </a:rPr>
              <a:t>meer</a:t>
            </a:r>
            <a:r>
              <a:rPr sz="4950" spc="-25">
                <a:solidFill>
                  <a:srgbClr val="FFFFFF"/>
                </a:solidFill>
                <a:latin typeface="Ubuntu Medium"/>
                <a:cs typeface="Ubuntu Medium"/>
              </a:rPr>
              <a:t> op </a:t>
            </a:r>
            <a:r>
              <a:rPr sz="4950" spc="-10">
                <a:solidFill>
                  <a:srgbClr val="FFFFFF"/>
                </a:solidFill>
                <a:latin typeface="Ubuntu Medium"/>
                <a:cs typeface="Ubuntu Medium"/>
              </a:rPr>
              <a:t>Apotheek.nl</a:t>
            </a:r>
            <a:endParaRPr sz="4950">
              <a:latin typeface="Ubuntu Medium"/>
              <a:cs typeface="Ubuntu Medium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31925" y="6465450"/>
            <a:ext cx="2635808" cy="2635805"/>
          </a:xfrm>
          <a:prstGeom prst="rect">
            <a:avLst/>
          </a:prstGeom>
        </p:spPr>
      </p:pic>
      <p:sp>
        <p:nvSpPr>
          <p:cNvPr id="11" name="object 16">
            <a:extLst>
              <a:ext uri="{FF2B5EF4-FFF2-40B4-BE49-F238E27FC236}">
                <a16:creationId xmlns:a16="http://schemas.microsoft.com/office/drawing/2014/main" id="{15DA68BE-A9A1-297F-B73B-B84E0869ACF4}"/>
              </a:ext>
            </a:extLst>
          </p:cNvPr>
          <p:cNvSpPr txBox="1">
            <a:spLocks noGrp="1"/>
          </p:cNvSpPr>
          <p:nvPr/>
        </p:nvSpPr>
        <p:spPr>
          <a:xfrm>
            <a:off x="825977" y="4277951"/>
            <a:ext cx="11726964" cy="3559399"/>
          </a:xfrm>
          <a:prstGeom prst="rect">
            <a:avLst/>
          </a:prstGeom>
        </p:spPr>
        <p:txBody>
          <a:bodyPr vert="horz" wrap="square" lIns="0" tIns="146685" rIns="0" bIns="0" rtlCol="0" anchor="t">
            <a:spAutoFit/>
          </a:bodyPr>
          <a:lstStyle>
            <a:lvl1pPr marL="0">
              <a:defRPr sz="3500" b="0" i="0">
                <a:solidFill>
                  <a:srgbClr val="231F20"/>
                </a:solidFill>
                <a:latin typeface="Ubuntu"/>
                <a:ea typeface="+mn-ea"/>
                <a:cs typeface="Ubuntu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540385" marR="666115" indent="-528320">
              <a:lnSpc>
                <a:spcPct val="113799"/>
              </a:lnSpc>
              <a:spcBef>
                <a:spcPts val="470"/>
              </a:spcBef>
              <a:buClr>
                <a:srgbClr val="2ABBAA"/>
              </a:buClr>
              <a:buFont typeface="Lato"/>
              <a:buChar char="•"/>
              <a:tabLst>
                <a:tab pos="540385" algn="l"/>
              </a:tabLst>
            </a:pPr>
            <a:r>
              <a:rPr lang="nl-NL" sz="3200" spc="-10">
                <a:solidFill>
                  <a:srgbClr val="000000"/>
                </a:solidFill>
              </a:rPr>
              <a:t>Uw zorgverzekeraar vergoedt de kosten van de meeste medicijnen en zorg vanuit uw basisverzekering.</a:t>
            </a:r>
            <a:br>
              <a:rPr lang="nl-NL" sz="3200" spc="-10"/>
            </a:br>
            <a:endParaRPr lang="nl-NL" sz="3200"/>
          </a:p>
          <a:p>
            <a:pPr marL="540385" marR="666115" indent="-528320">
              <a:lnSpc>
                <a:spcPct val="113799"/>
              </a:lnSpc>
              <a:spcBef>
                <a:spcPts val="470"/>
              </a:spcBef>
              <a:buClr>
                <a:srgbClr val="2ABBAA"/>
              </a:buClr>
              <a:buFont typeface="Lato"/>
              <a:buChar char="•"/>
              <a:tabLst>
                <a:tab pos="540385" algn="l"/>
              </a:tabLst>
            </a:pPr>
            <a:r>
              <a:rPr lang="nl-NL" sz="3200" spc="-10">
                <a:solidFill>
                  <a:srgbClr val="000000"/>
                </a:solidFill>
              </a:rPr>
              <a:t>De kosten kunnen ook onder uw eigen risico vallen. Soms is een eigen betaling verplicht. De zorgverzekeraar stuurt u dan een rekening.</a:t>
            </a:r>
            <a:endParaRPr lang="nl-NL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</Words>
  <Application>Microsoft Office PowerPoint</Application>
  <PresentationFormat>Aangepast</PresentationFormat>
  <Paragraphs>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Calibri</vt:lpstr>
      <vt:lpstr>Lato</vt:lpstr>
      <vt:lpstr>Ubuntu</vt:lpstr>
      <vt:lpstr>Ubuntu Medium</vt:lpstr>
      <vt:lpstr>Office Theme</vt:lpstr>
      <vt:lpstr>Worden uw medicijnen en zorg vergoed? Wij hebben een contract met alle zorgverzekeraars.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Worden uw medicijnen en zorg vergoed? Wij hebben een contract met alle zorgverzekeraars</dc:title>
  <cp:lastModifiedBy>Bianca van der Spek</cp:lastModifiedBy>
  <cp:revision>5</cp:revision>
  <dcterms:created xsi:type="dcterms:W3CDTF">2024-09-02T11:17:11Z</dcterms:created>
  <dcterms:modified xsi:type="dcterms:W3CDTF">2024-09-05T12:53:23Z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2024-09-02T00:00:00Z</vt:filetime>
  </property>
  <property fmtid="{D5CDD505-2E9C-101B-9397-08002B2CF9AE}" pid="3" name="Creator">
    <vt:lpwstr>Adobe InDesign 19.5 (Macintosh)</vt:lpwstr>
  </property>
  <property fmtid="{D5CDD505-2E9C-101B-9397-08002B2CF9AE}" pid="4" name="LastSaved">
    <vt:filetime>2024-09-02T00:00:00Z</vt:filetime>
  </property>
  <property fmtid="{D5CDD505-2E9C-101B-9397-08002B2CF9AE}" pid="5" name="Producer">
    <vt:lpwstr>Adobe PDF Library 17.0</vt:lpwstr>
  </property>
</Properties>
</file>