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7" r:id="rId5"/>
    <p:sldId id="270" r:id="rId6"/>
    <p:sldId id="268" r:id="rId7"/>
    <p:sldId id="267" r:id="rId8"/>
    <p:sldId id="260" r:id="rId9"/>
    <p:sldId id="265" r:id="rId10"/>
    <p:sldId id="263" r:id="rId11"/>
    <p:sldId id="272" r:id="rId12"/>
    <p:sldId id="271"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1DEB30-6DDD-3331-9319-86DD6DCB5E68}" name="Franssen, Lieke" initials="FL" userId="S::Lieke.Franssen@cz.nl::20c84641-9051-4d91-b340-8bfcd0740d57" providerId="AD"/>
  <p188:author id="{21C82861-286C-3BD3-8F39-79E4E1D9CF77}" name="Schrijver, Desiree" initials="DS" userId="S::Desiree.Schrijver@cz.nl::415042b4-fb9c-4a66-b126-cad779b2cc84" providerId="AD"/>
  <p188:author id="{05152BB2-EE60-564C-D738-8E089D22E4BC}" name="Haan, Floris-Jan de" initials="HFJd" userId="S::Floris-Jan.de.Haan@cz.nl::02feb85a-b301-4e06-9ef8-91e3be642a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EC6608"/>
    <a:srgbClr val="4A4843"/>
    <a:srgbClr val="E40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354E48-5550-4D71-B0D6-B7DD7DC3DF4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nl-NL"/>
        </a:p>
      </dgm:t>
    </dgm:pt>
    <dgm:pt modelId="{EAD66D4F-B94F-4887-B906-CEFF615E389C}">
      <dgm:prSet phldrT="[Tekst]" custT="1"/>
      <dgm:spPr/>
      <dgm:t>
        <a:bodyPr/>
        <a:lstStyle/>
        <a:p>
          <a:r>
            <a:rPr lang="nl-NL" sz="1800" b="1" dirty="0"/>
            <a:t>Doelgroep</a:t>
          </a:r>
        </a:p>
        <a:p>
          <a:r>
            <a:rPr lang="nl-NL" sz="1400" dirty="0"/>
            <a:t>Landelijk jaarlijks 35.000 cliënten waarbij thuis palliatieve zorg wordt verleend. </a:t>
          </a:r>
        </a:p>
      </dgm:t>
    </dgm:pt>
    <dgm:pt modelId="{4FEEE7C8-9620-433B-8096-74D0437F6B58}" type="parTrans" cxnId="{47217D7D-0B26-4F6E-B5F0-5F31AC1EB715}">
      <dgm:prSet/>
      <dgm:spPr/>
      <dgm:t>
        <a:bodyPr/>
        <a:lstStyle/>
        <a:p>
          <a:endParaRPr lang="nl-NL"/>
        </a:p>
      </dgm:t>
    </dgm:pt>
    <dgm:pt modelId="{2E9BDFD6-54FA-4E3C-8DDD-9D2D5FBDD1D1}" type="sibTrans" cxnId="{47217D7D-0B26-4F6E-B5F0-5F31AC1EB715}">
      <dgm:prSet/>
      <dgm:spPr/>
      <dgm:t>
        <a:bodyPr/>
        <a:lstStyle/>
        <a:p>
          <a:endParaRPr lang="nl-NL"/>
        </a:p>
      </dgm:t>
    </dgm:pt>
    <dgm:pt modelId="{F1EC6E47-B871-4569-ADC4-69B9A2D85700}">
      <dgm:prSet phldrT="[Tekst]" custT="1"/>
      <dgm:spPr/>
      <dgm:t>
        <a:bodyPr/>
        <a:lstStyle/>
        <a:p>
          <a:pPr>
            <a:buNone/>
          </a:pPr>
          <a:r>
            <a:rPr lang="nl-NL" sz="1800" b="1" dirty="0"/>
            <a:t>Betrokken zorgverleners</a:t>
          </a:r>
        </a:p>
        <a:p>
          <a:pPr>
            <a:buNone/>
          </a:pPr>
          <a:r>
            <a:rPr lang="nl-NL" sz="1400" dirty="0"/>
            <a:t>Huisartsen, wijkverpleegkundige &amp; apotheker</a:t>
          </a:r>
        </a:p>
      </dgm:t>
    </dgm:pt>
    <dgm:pt modelId="{AE558C04-4F53-4F6E-B993-BF99A71B1285}" type="parTrans" cxnId="{D7A24060-80C4-4D75-BD13-496790FA74DE}">
      <dgm:prSet/>
      <dgm:spPr/>
      <dgm:t>
        <a:bodyPr/>
        <a:lstStyle/>
        <a:p>
          <a:endParaRPr lang="nl-NL"/>
        </a:p>
      </dgm:t>
    </dgm:pt>
    <dgm:pt modelId="{A4514B9E-5BE9-4D39-95B3-E71882A47EB3}" type="sibTrans" cxnId="{D7A24060-80C4-4D75-BD13-496790FA74DE}">
      <dgm:prSet/>
      <dgm:spPr/>
      <dgm:t>
        <a:bodyPr/>
        <a:lstStyle/>
        <a:p>
          <a:endParaRPr lang="nl-NL"/>
        </a:p>
      </dgm:t>
    </dgm:pt>
    <dgm:pt modelId="{0676E8BC-9181-4900-88F9-99D34E76D3A5}" type="pres">
      <dgm:prSet presAssocID="{CC354E48-5550-4D71-B0D6-B7DD7DC3DF46}" presName="Name0" presStyleCnt="0">
        <dgm:presLayoutVars>
          <dgm:chMax val="7"/>
          <dgm:chPref val="7"/>
          <dgm:dir/>
        </dgm:presLayoutVars>
      </dgm:prSet>
      <dgm:spPr/>
    </dgm:pt>
    <dgm:pt modelId="{6A404FAA-D47C-4495-B7B1-DEE206EA118C}" type="pres">
      <dgm:prSet presAssocID="{CC354E48-5550-4D71-B0D6-B7DD7DC3DF46}" presName="Name1" presStyleCnt="0"/>
      <dgm:spPr/>
    </dgm:pt>
    <dgm:pt modelId="{A33950C0-6CEE-4CB0-B40B-AA18F3757531}" type="pres">
      <dgm:prSet presAssocID="{CC354E48-5550-4D71-B0D6-B7DD7DC3DF46}" presName="cycle" presStyleCnt="0"/>
      <dgm:spPr/>
    </dgm:pt>
    <dgm:pt modelId="{7122E17B-AEAD-4903-92E3-7F5ECFD8AA31}" type="pres">
      <dgm:prSet presAssocID="{CC354E48-5550-4D71-B0D6-B7DD7DC3DF46}" presName="srcNode" presStyleLbl="node1" presStyleIdx="0" presStyleCnt="2"/>
      <dgm:spPr/>
    </dgm:pt>
    <dgm:pt modelId="{0399E061-718D-413E-ADDD-3CD8FFA74BFD}" type="pres">
      <dgm:prSet presAssocID="{CC354E48-5550-4D71-B0D6-B7DD7DC3DF46}" presName="conn" presStyleLbl="parChTrans1D2" presStyleIdx="0" presStyleCnt="1"/>
      <dgm:spPr/>
    </dgm:pt>
    <dgm:pt modelId="{28F32C61-0221-4D1F-8915-CCD6A4F6FFDB}" type="pres">
      <dgm:prSet presAssocID="{CC354E48-5550-4D71-B0D6-B7DD7DC3DF46}" presName="extraNode" presStyleLbl="node1" presStyleIdx="0" presStyleCnt="2"/>
      <dgm:spPr/>
    </dgm:pt>
    <dgm:pt modelId="{39E549FF-FB7B-4414-A438-57F90693A013}" type="pres">
      <dgm:prSet presAssocID="{CC354E48-5550-4D71-B0D6-B7DD7DC3DF46}" presName="dstNode" presStyleLbl="node1" presStyleIdx="0" presStyleCnt="2"/>
      <dgm:spPr/>
    </dgm:pt>
    <dgm:pt modelId="{3685B91B-BC1F-4F91-AEAE-0E6F63DE7868}" type="pres">
      <dgm:prSet presAssocID="{EAD66D4F-B94F-4887-B906-CEFF615E389C}" presName="text_1" presStyleLbl="node1" presStyleIdx="0" presStyleCnt="2">
        <dgm:presLayoutVars>
          <dgm:bulletEnabled val="1"/>
        </dgm:presLayoutVars>
      </dgm:prSet>
      <dgm:spPr/>
    </dgm:pt>
    <dgm:pt modelId="{8C4BAECA-B2AF-403E-8DAE-62598E425234}" type="pres">
      <dgm:prSet presAssocID="{EAD66D4F-B94F-4887-B906-CEFF615E389C}" presName="accent_1" presStyleCnt="0"/>
      <dgm:spPr/>
    </dgm:pt>
    <dgm:pt modelId="{A8159709-53A5-430B-A64D-AC70E66F939A}" type="pres">
      <dgm:prSet presAssocID="{EAD66D4F-B94F-4887-B906-CEFF615E389C}" presName="accentRepeatNode" presStyleLbl="solidFgAcc1" presStyleIdx="0" presStyleCnt="2"/>
      <dgm:spPr>
        <a:blipFill rotWithShape="0">
          <a:blip xmlns:r="http://schemas.openxmlformats.org/officeDocument/2006/relationships" r:embed="rId1"/>
          <a:srcRect/>
          <a:stretch>
            <a:fillRect/>
          </a:stretch>
        </a:blipFill>
      </dgm:spPr>
    </dgm:pt>
    <dgm:pt modelId="{FD7EDAF3-11C5-4415-B820-4065B85E65AC}" type="pres">
      <dgm:prSet presAssocID="{F1EC6E47-B871-4569-ADC4-69B9A2D85700}" presName="text_2" presStyleLbl="node1" presStyleIdx="1" presStyleCnt="2">
        <dgm:presLayoutVars>
          <dgm:bulletEnabled val="1"/>
        </dgm:presLayoutVars>
      </dgm:prSet>
      <dgm:spPr/>
    </dgm:pt>
    <dgm:pt modelId="{B78ED965-E232-4528-B080-4A369791B89A}" type="pres">
      <dgm:prSet presAssocID="{F1EC6E47-B871-4569-ADC4-69B9A2D85700}" presName="accent_2" presStyleCnt="0"/>
      <dgm:spPr/>
    </dgm:pt>
    <dgm:pt modelId="{4741C226-90ED-4E5D-A591-D354BC267497}" type="pres">
      <dgm:prSet presAssocID="{F1EC6E47-B871-4569-ADC4-69B9A2D85700}" presName="accentRepeatNode" presStyleLbl="solidFgAcc1" presStyleIdx="1" presStyleCnt="2"/>
      <dgm:spPr>
        <a:blipFill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Lst>
  <dgm:cxnLst>
    <dgm:cxn modelId="{554D3517-4847-4614-9C1E-008116B91FB6}" type="presOf" srcId="{2E9BDFD6-54FA-4E3C-8DDD-9D2D5FBDD1D1}" destId="{0399E061-718D-413E-ADDD-3CD8FFA74BFD}" srcOrd="0" destOrd="0" presId="urn:microsoft.com/office/officeart/2008/layout/VerticalCurvedList"/>
    <dgm:cxn modelId="{2EE34D25-8FFD-4FBD-8A04-7C98F27EA709}" type="presOf" srcId="{CC354E48-5550-4D71-B0D6-B7DD7DC3DF46}" destId="{0676E8BC-9181-4900-88F9-99D34E76D3A5}" srcOrd="0" destOrd="0" presId="urn:microsoft.com/office/officeart/2008/layout/VerticalCurvedList"/>
    <dgm:cxn modelId="{4855465D-24C7-4A0F-BE25-5C5A0FBCA63E}" type="presOf" srcId="{EAD66D4F-B94F-4887-B906-CEFF615E389C}" destId="{3685B91B-BC1F-4F91-AEAE-0E6F63DE7868}" srcOrd="0" destOrd="0" presId="urn:microsoft.com/office/officeart/2008/layout/VerticalCurvedList"/>
    <dgm:cxn modelId="{D7A24060-80C4-4D75-BD13-496790FA74DE}" srcId="{CC354E48-5550-4D71-B0D6-B7DD7DC3DF46}" destId="{F1EC6E47-B871-4569-ADC4-69B9A2D85700}" srcOrd="1" destOrd="0" parTransId="{AE558C04-4F53-4F6E-B993-BF99A71B1285}" sibTransId="{A4514B9E-5BE9-4D39-95B3-E71882A47EB3}"/>
    <dgm:cxn modelId="{E82A777D-2CB7-44E0-B679-0E77A927015D}" type="presOf" srcId="{F1EC6E47-B871-4569-ADC4-69B9A2D85700}" destId="{FD7EDAF3-11C5-4415-B820-4065B85E65AC}" srcOrd="0" destOrd="0" presId="urn:microsoft.com/office/officeart/2008/layout/VerticalCurvedList"/>
    <dgm:cxn modelId="{47217D7D-0B26-4F6E-B5F0-5F31AC1EB715}" srcId="{CC354E48-5550-4D71-B0D6-B7DD7DC3DF46}" destId="{EAD66D4F-B94F-4887-B906-CEFF615E389C}" srcOrd="0" destOrd="0" parTransId="{4FEEE7C8-9620-433B-8096-74D0437F6B58}" sibTransId="{2E9BDFD6-54FA-4E3C-8DDD-9D2D5FBDD1D1}"/>
    <dgm:cxn modelId="{AD92539E-F8BB-49B3-A780-E44F9147411A}" type="presParOf" srcId="{0676E8BC-9181-4900-88F9-99D34E76D3A5}" destId="{6A404FAA-D47C-4495-B7B1-DEE206EA118C}" srcOrd="0" destOrd="0" presId="urn:microsoft.com/office/officeart/2008/layout/VerticalCurvedList"/>
    <dgm:cxn modelId="{E8E75298-EE6E-4D64-B481-9C38FB754308}" type="presParOf" srcId="{6A404FAA-D47C-4495-B7B1-DEE206EA118C}" destId="{A33950C0-6CEE-4CB0-B40B-AA18F3757531}" srcOrd="0" destOrd="0" presId="urn:microsoft.com/office/officeart/2008/layout/VerticalCurvedList"/>
    <dgm:cxn modelId="{FC96F1DA-6ABB-44B2-981D-523D9F1A478B}" type="presParOf" srcId="{A33950C0-6CEE-4CB0-B40B-AA18F3757531}" destId="{7122E17B-AEAD-4903-92E3-7F5ECFD8AA31}" srcOrd="0" destOrd="0" presId="urn:microsoft.com/office/officeart/2008/layout/VerticalCurvedList"/>
    <dgm:cxn modelId="{4670E516-F4A9-4553-A93B-04E4FA61477A}" type="presParOf" srcId="{A33950C0-6CEE-4CB0-B40B-AA18F3757531}" destId="{0399E061-718D-413E-ADDD-3CD8FFA74BFD}" srcOrd="1" destOrd="0" presId="urn:microsoft.com/office/officeart/2008/layout/VerticalCurvedList"/>
    <dgm:cxn modelId="{B8398186-D064-4EC8-9FED-8D31BAE9CB59}" type="presParOf" srcId="{A33950C0-6CEE-4CB0-B40B-AA18F3757531}" destId="{28F32C61-0221-4D1F-8915-CCD6A4F6FFDB}" srcOrd="2" destOrd="0" presId="urn:microsoft.com/office/officeart/2008/layout/VerticalCurvedList"/>
    <dgm:cxn modelId="{0B30866F-A5D7-4BE8-9F8A-3C8BA098A81F}" type="presParOf" srcId="{A33950C0-6CEE-4CB0-B40B-AA18F3757531}" destId="{39E549FF-FB7B-4414-A438-57F90693A013}" srcOrd="3" destOrd="0" presId="urn:microsoft.com/office/officeart/2008/layout/VerticalCurvedList"/>
    <dgm:cxn modelId="{B1586512-5C06-4B59-8BD4-B42C393069C7}" type="presParOf" srcId="{6A404FAA-D47C-4495-B7B1-DEE206EA118C}" destId="{3685B91B-BC1F-4F91-AEAE-0E6F63DE7868}" srcOrd="1" destOrd="0" presId="urn:microsoft.com/office/officeart/2008/layout/VerticalCurvedList"/>
    <dgm:cxn modelId="{102A1F7B-DA7F-4B35-8C7D-5E2AC3D9DD92}" type="presParOf" srcId="{6A404FAA-D47C-4495-B7B1-DEE206EA118C}" destId="{8C4BAECA-B2AF-403E-8DAE-62598E425234}" srcOrd="2" destOrd="0" presId="urn:microsoft.com/office/officeart/2008/layout/VerticalCurvedList"/>
    <dgm:cxn modelId="{CCAD5245-7109-4BEB-AAD5-1A81556DE18B}" type="presParOf" srcId="{8C4BAECA-B2AF-403E-8DAE-62598E425234}" destId="{A8159709-53A5-430B-A64D-AC70E66F939A}" srcOrd="0" destOrd="0" presId="urn:microsoft.com/office/officeart/2008/layout/VerticalCurvedList"/>
    <dgm:cxn modelId="{86046A08-007B-4A59-9465-16E6656FB4FF}" type="presParOf" srcId="{6A404FAA-D47C-4495-B7B1-DEE206EA118C}" destId="{FD7EDAF3-11C5-4415-B820-4065B85E65AC}" srcOrd="3" destOrd="0" presId="urn:microsoft.com/office/officeart/2008/layout/VerticalCurvedList"/>
    <dgm:cxn modelId="{FFADAEA5-EDF6-4ADA-89D9-A14D17D85BAD}" type="presParOf" srcId="{6A404FAA-D47C-4495-B7B1-DEE206EA118C}" destId="{B78ED965-E232-4528-B080-4A369791B89A}" srcOrd="4" destOrd="0" presId="urn:microsoft.com/office/officeart/2008/layout/VerticalCurvedList"/>
    <dgm:cxn modelId="{C3049177-F723-48B3-847E-0AFB4D85BEE5}" type="presParOf" srcId="{B78ED965-E232-4528-B080-4A369791B89A}" destId="{4741C226-90ED-4E5D-A591-D354BC26749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F6F6E6-F455-401B-A8FF-B90E8B726F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DE005360-9AC5-4986-886C-E2888CCD7B4B}">
      <dgm:prSet phldrT="[Tekst]"/>
      <dgm:spPr/>
      <dgm:t>
        <a:bodyPr/>
        <a:lstStyle/>
        <a:p>
          <a:r>
            <a:rPr lang="nl-NL"/>
            <a:t>De cliënt krijgt meteen de zorg die nodig is, omdat alle hulpmiddelen en medicatie thuis aanwezig zijn. Geen onnodig bezoek door huisarts van de HAP, omdat alles afgestemd is met eigen huisarts.</a:t>
          </a:r>
        </a:p>
      </dgm:t>
    </dgm:pt>
    <dgm:pt modelId="{72E7A4CE-D052-4481-A561-A512276056E0}" type="parTrans" cxnId="{5D6BAB8A-74F0-4014-A37C-FEFA1DDB6F04}">
      <dgm:prSet/>
      <dgm:spPr/>
      <dgm:t>
        <a:bodyPr/>
        <a:lstStyle/>
        <a:p>
          <a:endParaRPr lang="nl-NL"/>
        </a:p>
      </dgm:t>
    </dgm:pt>
    <dgm:pt modelId="{F85FE463-BD85-4B59-AC61-A565BC11268F}" type="sibTrans" cxnId="{5D6BAB8A-74F0-4014-A37C-FEFA1DDB6F04}">
      <dgm:prSet/>
      <dgm:spPr/>
      <dgm:t>
        <a:bodyPr/>
        <a:lstStyle/>
        <a:p>
          <a:endParaRPr lang="nl-NL"/>
        </a:p>
      </dgm:t>
    </dgm:pt>
    <dgm:pt modelId="{9635D68E-3EBB-4C99-8833-32465F279D0E}">
      <dgm:prSet phldrT="[Tekst]"/>
      <dgm:spPr/>
      <dgm:t>
        <a:bodyPr/>
        <a:lstStyle/>
        <a:p>
          <a:r>
            <a:rPr lang="nl-NL" dirty="0"/>
            <a:t>Zorg kan op deze manier kwalitatief beter en tegen lagere kosten worden georganiseerd waarbij zowel huisarts als wijkverpleegkundige tijd bespaart (voor andere cliënten). </a:t>
          </a:r>
        </a:p>
        <a:p>
          <a:r>
            <a:rPr lang="nl-NL" dirty="0"/>
            <a:t>Je haalt het uit de ANW sfeer; het wordt nu op een </a:t>
          </a:r>
          <a:r>
            <a:rPr lang="nl-NL" dirty="0" err="1"/>
            <a:t>planbaar</a:t>
          </a:r>
          <a:r>
            <a:rPr lang="nl-NL" dirty="0"/>
            <a:t> moment geregeld. </a:t>
          </a:r>
        </a:p>
      </dgm:t>
    </dgm:pt>
    <dgm:pt modelId="{EBD8CDB6-6433-4BD1-83B2-B7D3D00DE4C6}" type="parTrans" cxnId="{6BDE44D0-9F26-476B-A8C6-8DA2D560B124}">
      <dgm:prSet/>
      <dgm:spPr/>
      <dgm:t>
        <a:bodyPr/>
        <a:lstStyle/>
        <a:p>
          <a:endParaRPr lang="nl-NL"/>
        </a:p>
      </dgm:t>
    </dgm:pt>
    <dgm:pt modelId="{5E88A919-D184-47D4-AC7C-051DE047F52C}" type="sibTrans" cxnId="{6BDE44D0-9F26-476B-A8C6-8DA2D560B124}">
      <dgm:prSet/>
      <dgm:spPr/>
      <dgm:t>
        <a:bodyPr/>
        <a:lstStyle/>
        <a:p>
          <a:endParaRPr lang="nl-NL"/>
        </a:p>
      </dgm:t>
    </dgm:pt>
    <dgm:pt modelId="{FF34320A-8991-4D96-9B0F-0C0AC7A9B1E8}">
      <dgm:prSet phldrT="[Tekst]"/>
      <dgm:spPr/>
      <dgm:t>
        <a:bodyPr/>
        <a:lstStyle/>
        <a:p>
          <a:r>
            <a:rPr lang="nl-NL"/>
            <a:t>Onnodige inzet van tijd van wijkverpleegkundige, huisarts, HAP en apotheker wordt voorkomen. Niet gebruikte hulpmiddelen kunnen bij andere cliënt worden ingezet </a:t>
          </a:r>
        </a:p>
      </dgm:t>
    </dgm:pt>
    <dgm:pt modelId="{70DB89E8-76D6-40F4-9B3A-6088E78F5121}" type="parTrans" cxnId="{594D3558-E347-4826-BBA6-3D3A81337FB8}">
      <dgm:prSet/>
      <dgm:spPr/>
      <dgm:t>
        <a:bodyPr/>
        <a:lstStyle/>
        <a:p>
          <a:endParaRPr lang="nl-NL"/>
        </a:p>
      </dgm:t>
    </dgm:pt>
    <dgm:pt modelId="{A9754EF7-7503-469B-A905-1C7D9B4ABCBD}" type="sibTrans" cxnId="{594D3558-E347-4826-BBA6-3D3A81337FB8}">
      <dgm:prSet/>
      <dgm:spPr/>
      <dgm:t>
        <a:bodyPr/>
        <a:lstStyle/>
        <a:p>
          <a:endParaRPr lang="nl-NL"/>
        </a:p>
      </dgm:t>
    </dgm:pt>
    <dgm:pt modelId="{56126029-E3A0-43F7-9E77-E1E8FC98F88D}">
      <dgm:prSet phldrT="[Tekst]"/>
      <dgm:spPr/>
      <dgm:t>
        <a:bodyPr/>
        <a:lstStyle/>
        <a:p>
          <a:r>
            <a:rPr lang="nl-NL"/>
            <a:t>In het acute moment geen geregel en administratieve handelingen, dus volle aandacht voor de cliënt. Tevens hoeft er niet gewacht te worden op het uitschrijven van een recept door de huisarts en tot er materiaal of medicatie aanwezig is bij de patiënt. </a:t>
          </a:r>
        </a:p>
      </dgm:t>
    </dgm:pt>
    <dgm:pt modelId="{5A1888D7-5714-4B27-8AAF-115D4347B4C7}" type="parTrans" cxnId="{D7765AB6-B569-4596-B7BB-B059F0CEB98C}">
      <dgm:prSet/>
      <dgm:spPr/>
      <dgm:t>
        <a:bodyPr/>
        <a:lstStyle/>
        <a:p>
          <a:endParaRPr lang="nl-NL"/>
        </a:p>
      </dgm:t>
    </dgm:pt>
    <dgm:pt modelId="{3DF954A1-4913-47F0-96C2-0CC9C301B8E5}" type="sibTrans" cxnId="{D7765AB6-B569-4596-B7BB-B059F0CEB98C}">
      <dgm:prSet/>
      <dgm:spPr/>
      <dgm:t>
        <a:bodyPr/>
        <a:lstStyle/>
        <a:p>
          <a:endParaRPr lang="nl-NL"/>
        </a:p>
      </dgm:t>
    </dgm:pt>
    <dgm:pt modelId="{4525AD33-A60F-450A-8C3E-BD523BDA4DFE}" type="pres">
      <dgm:prSet presAssocID="{B2F6F6E6-F455-401B-A8FF-B90E8B726F85}" presName="linear" presStyleCnt="0">
        <dgm:presLayoutVars>
          <dgm:animLvl val="lvl"/>
          <dgm:resizeHandles val="exact"/>
        </dgm:presLayoutVars>
      </dgm:prSet>
      <dgm:spPr/>
    </dgm:pt>
    <dgm:pt modelId="{842D2E75-5906-407E-BE7D-7E5F2F245396}" type="pres">
      <dgm:prSet presAssocID="{DE005360-9AC5-4986-886C-E2888CCD7B4B}" presName="parentText" presStyleLbl="node1" presStyleIdx="0" presStyleCnt="4">
        <dgm:presLayoutVars>
          <dgm:chMax val="0"/>
          <dgm:bulletEnabled val="1"/>
        </dgm:presLayoutVars>
      </dgm:prSet>
      <dgm:spPr/>
    </dgm:pt>
    <dgm:pt modelId="{F6FA939F-BA87-4CD2-A371-559EB39AFBFD}" type="pres">
      <dgm:prSet presAssocID="{F85FE463-BD85-4B59-AC61-A565BC11268F}" presName="spacer" presStyleCnt="0"/>
      <dgm:spPr/>
    </dgm:pt>
    <dgm:pt modelId="{A5157F54-D5E3-42F4-8020-E588CA5DB379}" type="pres">
      <dgm:prSet presAssocID="{9635D68E-3EBB-4C99-8833-32465F279D0E}" presName="parentText" presStyleLbl="node1" presStyleIdx="1" presStyleCnt="4">
        <dgm:presLayoutVars>
          <dgm:chMax val="0"/>
          <dgm:bulletEnabled val="1"/>
        </dgm:presLayoutVars>
      </dgm:prSet>
      <dgm:spPr/>
    </dgm:pt>
    <dgm:pt modelId="{A8063925-253E-4D15-A225-532795E8865A}" type="pres">
      <dgm:prSet presAssocID="{5E88A919-D184-47D4-AC7C-051DE047F52C}" presName="spacer" presStyleCnt="0"/>
      <dgm:spPr/>
    </dgm:pt>
    <dgm:pt modelId="{D25AB265-6714-4254-BFDD-F59F19B0E096}" type="pres">
      <dgm:prSet presAssocID="{FF34320A-8991-4D96-9B0F-0C0AC7A9B1E8}" presName="parentText" presStyleLbl="node1" presStyleIdx="2" presStyleCnt="4">
        <dgm:presLayoutVars>
          <dgm:chMax val="0"/>
          <dgm:bulletEnabled val="1"/>
        </dgm:presLayoutVars>
      </dgm:prSet>
      <dgm:spPr/>
    </dgm:pt>
    <dgm:pt modelId="{FBFA7EE0-C2D3-4EB5-8566-74A8B02CF095}" type="pres">
      <dgm:prSet presAssocID="{A9754EF7-7503-469B-A905-1C7D9B4ABCBD}" presName="spacer" presStyleCnt="0"/>
      <dgm:spPr/>
    </dgm:pt>
    <dgm:pt modelId="{73D34DEA-F005-4C5A-8509-113CAC8F2B96}" type="pres">
      <dgm:prSet presAssocID="{56126029-E3A0-43F7-9E77-E1E8FC98F88D}" presName="parentText" presStyleLbl="node1" presStyleIdx="3" presStyleCnt="4">
        <dgm:presLayoutVars>
          <dgm:chMax val="0"/>
          <dgm:bulletEnabled val="1"/>
        </dgm:presLayoutVars>
      </dgm:prSet>
      <dgm:spPr/>
    </dgm:pt>
  </dgm:ptLst>
  <dgm:cxnLst>
    <dgm:cxn modelId="{66B22540-E8ED-4C97-9AAB-EE8138D29E2B}" type="presOf" srcId="{B2F6F6E6-F455-401B-A8FF-B90E8B726F85}" destId="{4525AD33-A60F-450A-8C3E-BD523BDA4DFE}" srcOrd="0" destOrd="0" presId="urn:microsoft.com/office/officeart/2005/8/layout/vList2"/>
    <dgm:cxn modelId="{31A15547-5BE1-4F57-8F26-091E6253902F}" type="presOf" srcId="{DE005360-9AC5-4986-886C-E2888CCD7B4B}" destId="{842D2E75-5906-407E-BE7D-7E5F2F245396}" srcOrd="0" destOrd="0" presId="urn:microsoft.com/office/officeart/2005/8/layout/vList2"/>
    <dgm:cxn modelId="{2A0EAB6A-270D-4066-81B5-2EBB2492EBA5}" type="presOf" srcId="{9635D68E-3EBB-4C99-8833-32465F279D0E}" destId="{A5157F54-D5E3-42F4-8020-E588CA5DB379}" srcOrd="0" destOrd="0" presId="urn:microsoft.com/office/officeart/2005/8/layout/vList2"/>
    <dgm:cxn modelId="{C43BEE76-97F2-4C66-AC8B-B1983507F823}" type="presOf" srcId="{FF34320A-8991-4D96-9B0F-0C0AC7A9B1E8}" destId="{D25AB265-6714-4254-BFDD-F59F19B0E096}" srcOrd="0" destOrd="0" presId="urn:microsoft.com/office/officeart/2005/8/layout/vList2"/>
    <dgm:cxn modelId="{594D3558-E347-4826-BBA6-3D3A81337FB8}" srcId="{B2F6F6E6-F455-401B-A8FF-B90E8B726F85}" destId="{FF34320A-8991-4D96-9B0F-0C0AC7A9B1E8}" srcOrd="2" destOrd="0" parTransId="{70DB89E8-76D6-40F4-9B3A-6088E78F5121}" sibTransId="{A9754EF7-7503-469B-A905-1C7D9B4ABCBD}"/>
    <dgm:cxn modelId="{5D6BAB8A-74F0-4014-A37C-FEFA1DDB6F04}" srcId="{B2F6F6E6-F455-401B-A8FF-B90E8B726F85}" destId="{DE005360-9AC5-4986-886C-E2888CCD7B4B}" srcOrd="0" destOrd="0" parTransId="{72E7A4CE-D052-4481-A561-A512276056E0}" sibTransId="{F85FE463-BD85-4B59-AC61-A565BC11268F}"/>
    <dgm:cxn modelId="{D7765AB6-B569-4596-B7BB-B059F0CEB98C}" srcId="{B2F6F6E6-F455-401B-A8FF-B90E8B726F85}" destId="{56126029-E3A0-43F7-9E77-E1E8FC98F88D}" srcOrd="3" destOrd="0" parTransId="{5A1888D7-5714-4B27-8AAF-115D4347B4C7}" sibTransId="{3DF954A1-4913-47F0-96C2-0CC9C301B8E5}"/>
    <dgm:cxn modelId="{17437AC5-99DC-400B-8D61-4A2C99A4A75B}" type="presOf" srcId="{56126029-E3A0-43F7-9E77-E1E8FC98F88D}" destId="{73D34DEA-F005-4C5A-8509-113CAC8F2B96}" srcOrd="0" destOrd="0" presId="urn:microsoft.com/office/officeart/2005/8/layout/vList2"/>
    <dgm:cxn modelId="{6BDE44D0-9F26-476B-A8C6-8DA2D560B124}" srcId="{B2F6F6E6-F455-401B-A8FF-B90E8B726F85}" destId="{9635D68E-3EBB-4C99-8833-32465F279D0E}" srcOrd="1" destOrd="0" parTransId="{EBD8CDB6-6433-4BD1-83B2-B7D3D00DE4C6}" sibTransId="{5E88A919-D184-47D4-AC7C-051DE047F52C}"/>
    <dgm:cxn modelId="{2EAA39BC-3BA0-4ED8-92EC-F1167B197F12}" type="presParOf" srcId="{4525AD33-A60F-450A-8C3E-BD523BDA4DFE}" destId="{842D2E75-5906-407E-BE7D-7E5F2F245396}" srcOrd="0" destOrd="0" presId="urn:microsoft.com/office/officeart/2005/8/layout/vList2"/>
    <dgm:cxn modelId="{9E645825-956B-442B-90AD-9526449E1ED1}" type="presParOf" srcId="{4525AD33-A60F-450A-8C3E-BD523BDA4DFE}" destId="{F6FA939F-BA87-4CD2-A371-559EB39AFBFD}" srcOrd="1" destOrd="0" presId="urn:microsoft.com/office/officeart/2005/8/layout/vList2"/>
    <dgm:cxn modelId="{8278A668-CE70-4F12-A16E-3DEFFFDD3E30}" type="presParOf" srcId="{4525AD33-A60F-450A-8C3E-BD523BDA4DFE}" destId="{A5157F54-D5E3-42F4-8020-E588CA5DB379}" srcOrd="2" destOrd="0" presId="urn:microsoft.com/office/officeart/2005/8/layout/vList2"/>
    <dgm:cxn modelId="{2CEB1A92-C010-4A0B-AF59-A4A271BF7759}" type="presParOf" srcId="{4525AD33-A60F-450A-8C3E-BD523BDA4DFE}" destId="{A8063925-253E-4D15-A225-532795E8865A}" srcOrd="3" destOrd="0" presId="urn:microsoft.com/office/officeart/2005/8/layout/vList2"/>
    <dgm:cxn modelId="{16F7976C-E025-45DF-B391-49992658B808}" type="presParOf" srcId="{4525AD33-A60F-450A-8C3E-BD523BDA4DFE}" destId="{D25AB265-6714-4254-BFDD-F59F19B0E096}" srcOrd="4" destOrd="0" presId="urn:microsoft.com/office/officeart/2005/8/layout/vList2"/>
    <dgm:cxn modelId="{1C272C9B-804E-45E9-9FB4-8FDB2ECA2141}" type="presParOf" srcId="{4525AD33-A60F-450A-8C3E-BD523BDA4DFE}" destId="{FBFA7EE0-C2D3-4EB5-8566-74A8B02CF095}" srcOrd="5" destOrd="0" presId="urn:microsoft.com/office/officeart/2005/8/layout/vList2"/>
    <dgm:cxn modelId="{7FE26838-6317-45CA-809F-B0B148080C6F}" type="presParOf" srcId="{4525AD33-A60F-450A-8C3E-BD523BDA4DFE}" destId="{73D34DEA-F005-4C5A-8509-113CAC8F2B96}"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F4023A-AEEB-40ED-A30C-0E21BA7F1581}"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nl-NL"/>
        </a:p>
      </dgm:t>
    </dgm:pt>
    <dgm:pt modelId="{9E58D126-360B-49EE-B15F-60C2FD27BD46}">
      <dgm:prSet phldrT="[Tekst]"/>
      <dgm:spPr/>
      <dgm:t>
        <a:bodyPr/>
        <a:lstStyle/>
        <a:p>
          <a:r>
            <a:rPr lang="nl-NL"/>
            <a:t>Medicatie</a:t>
          </a:r>
        </a:p>
      </dgm:t>
    </dgm:pt>
    <dgm:pt modelId="{D4A333E5-74F5-4967-B619-B5AEC9911127}" type="parTrans" cxnId="{050896CD-02D7-400A-B566-20D8203A695B}">
      <dgm:prSet/>
      <dgm:spPr/>
      <dgm:t>
        <a:bodyPr/>
        <a:lstStyle/>
        <a:p>
          <a:endParaRPr lang="nl-NL"/>
        </a:p>
      </dgm:t>
    </dgm:pt>
    <dgm:pt modelId="{7CEE7EC7-0972-4A8D-AAAF-AC1C48C100A3}" type="sibTrans" cxnId="{050896CD-02D7-400A-B566-20D8203A695B}">
      <dgm:prSet/>
      <dgm:spPr/>
      <dgm:t>
        <a:bodyPr/>
        <a:lstStyle/>
        <a:p>
          <a:endParaRPr lang="nl-NL"/>
        </a:p>
      </dgm:t>
    </dgm:pt>
    <dgm:pt modelId="{A775FC20-005F-44A5-A166-76B08E194297}">
      <dgm:prSet phldrT="[Tekst]"/>
      <dgm:spPr/>
      <dgm:t>
        <a:bodyPr/>
        <a:lstStyle/>
        <a:p>
          <a:r>
            <a:rPr lang="nl-NL" err="1"/>
            <a:t>Midazolam</a:t>
          </a:r>
          <a:endParaRPr lang="nl-NL"/>
        </a:p>
      </dgm:t>
    </dgm:pt>
    <dgm:pt modelId="{66CE8063-8A80-4D04-ACE7-69A8193CC709}" type="parTrans" cxnId="{BEB28D0D-CB89-4932-B708-7954F2D78FA5}">
      <dgm:prSet/>
      <dgm:spPr/>
      <dgm:t>
        <a:bodyPr/>
        <a:lstStyle/>
        <a:p>
          <a:endParaRPr lang="nl-NL"/>
        </a:p>
      </dgm:t>
    </dgm:pt>
    <dgm:pt modelId="{033FFCDE-7AE2-4222-9EAF-413FC4062D1B}" type="sibTrans" cxnId="{BEB28D0D-CB89-4932-B708-7954F2D78FA5}">
      <dgm:prSet/>
      <dgm:spPr/>
      <dgm:t>
        <a:bodyPr/>
        <a:lstStyle/>
        <a:p>
          <a:endParaRPr lang="nl-NL"/>
        </a:p>
      </dgm:t>
    </dgm:pt>
    <dgm:pt modelId="{99D16FEE-0F6C-42EF-A684-C4B04892D29D}">
      <dgm:prSet phldrT="[Tekst]"/>
      <dgm:spPr/>
      <dgm:t>
        <a:bodyPr/>
        <a:lstStyle/>
        <a:p>
          <a:r>
            <a:rPr lang="nl-NL"/>
            <a:t>Morfine</a:t>
          </a:r>
        </a:p>
      </dgm:t>
    </dgm:pt>
    <dgm:pt modelId="{4D13387E-9D8D-4784-B7A1-C4E600E9296E}" type="parTrans" cxnId="{B7FAA4F4-F51F-46CE-ABEA-0B20B18CF23E}">
      <dgm:prSet/>
      <dgm:spPr/>
      <dgm:t>
        <a:bodyPr/>
        <a:lstStyle/>
        <a:p>
          <a:endParaRPr lang="nl-NL"/>
        </a:p>
      </dgm:t>
    </dgm:pt>
    <dgm:pt modelId="{5BC80E84-AF92-4ED3-ABB4-1F855515AB77}" type="sibTrans" cxnId="{B7FAA4F4-F51F-46CE-ABEA-0B20B18CF23E}">
      <dgm:prSet/>
      <dgm:spPr/>
      <dgm:t>
        <a:bodyPr/>
        <a:lstStyle/>
        <a:p>
          <a:endParaRPr lang="nl-NL"/>
        </a:p>
      </dgm:t>
    </dgm:pt>
    <dgm:pt modelId="{9FDF5154-3396-4C76-B83E-9E519EB30F86}">
      <dgm:prSet phldrT="[Tekst]"/>
      <dgm:spPr/>
      <dgm:t>
        <a:bodyPr/>
        <a:lstStyle/>
        <a:p>
          <a:r>
            <a:rPr lang="nl-NL"/>
            <a:t>Spuiten / naalden / infuussystemen</a:t>
          </a:r>
        </a:p>
      </dgm:t>
    </dgm:pt>
    <dgm:pt modelId="{47F05D6B-9D3E-4438-96C2-45C9C4B380B2}" type="parTrans" cxnId="{12D26BE9-02F9-49DC-9D7F-CF487C454C8F}">
      <dgm:prSet/>
      <dgm:spPr/>
      <dgm:t>
        <a:bodyPr/>
        <a:lstStyle/>
        <a:p>
          <a:endParaRPr lang="nl-NL"/>
        </a:p>
      </dgm:t>
    </dgm:pt>
    <dgm:pt modelId="{7BFC96AA-2B60-4068-A2E9-5C8600C08AE6}" type="sibTrans" cxnId="{12D26BE9-02F9-49DC-9D7F-CF487C454C8F}">
      <dgm:prSet/>
      <dgm:spPr/>
      <dgm:t>
        <a:bodyPr/>
        <a:lstStyle/>
        <a:p>
          <a:endParaRPr lang="nl-NL"/>
        </a:p>
      </dgm:t>
    </dgm:pt>
    <dgm:pt modelId="{EE4CBE19-A3D3-4952-AD32-7ABABDFD718D}">
      <dgm:prSet phldrT="[Tekst]"/>
      <dgm:spPr/>
      <dgm:t>
        <a:bodyPr/>
        <a:lstStyle/>
        <a:p>
          <a:r>
            <a:rPr lang="nl-NL" err="1"/>
            <a:t>Insuflon</a:t>
          </a:r>
          <a:endParaRPr lang="nl-NL"/>
        </a:p>
      </dgm:t>
    </dgm:pt>
    <dgm:pt modelId="{C1E92345-E190-483D-A15B-FFB029B63987}" type="parTrans" cxnId="{6DF9EBD1-96D7-4681-AD89-CF2D90E2B109}">
      <dgm:prSet/>
      <dgm:spPr/>
      <dgm:t>
        <a:bodyPr/>
        <a:lstStyle/>
        <a:p>
          <a:endParaRPr lang="nl-NL"/>
        </a:p>
      </dgm:t>
    </dgm:pt>
    <dgm:pt modelId="{D3EE6651-889C-431B-A483-E0F142462876}" type="sibTrans" cxnId="{6DF9EBD1-96D7-4681-AD89-CF2D90E2B109}">
      <dgm:prSet/>
      <dgm:spPr/>
      <dgm:t>
        <a:bodyPr/>
        <a:lstStyle/>
        <a:p>
          <a:endParaRPr lang="nl-NL"/>
        </a:p>
      </dgm:t>
    </dgm:pt>
    <dgm:pt modelId="{126C8E13-3494-4F85-B816-8B7441EDFFEA}">
      <dgm:prSet phldrT="[Tekst]"/>
      <dgm:spPr/>
      <dgm:t>
        <a:bodyPr/>
        <a:lstStyle/>
        <a:p>
          <a:r>
            <a:rPr lang="nl-NL"/>
            <a:t>Afsluitdop</a:t>
          </a:r>
        </a:p>
      </dgm:t>
    </dgm:pt>
    <dgm:pt modelId="{D0CB4586-865E-4F30-8CC3-5CBA1C4877BA}" type="parTrans" cxnId="{62C88232-3E2F-4DC9-827A-98463FAD99E9}">
      <dgm:prSet/>
      <dgm:spPr/>
      <dgm:t>
        <a:bodyPr/>
        <a:lstStyle/>
        <a:p>
          <a:endParaRPr lang="nl-NL"/>
        </a:p>
      </dgm:t>
    </dgm:pt>
    <dgm:pt modelId="{1AC3C473-AA76-4466-90A4-54753BF2E8BD}" type="sibTrans" cxnId="{62C88232-3E2F-4DC9-827A-98463FAD99E9}">
      <dgm:prSet/>
      <dgm:spPr/>
      <dgm:t>
        <a:bodyPr/>
        <a:lstStyle/>
        <a:p>
          <a:endParaRPr lang="nl-NL"/>
        </a:p>
      </dgm:t>
    </dgm:pt>
    <dgm:pt modelId="{6A228164-3B3B-4CEB-A4D2-88471FE257D9}">
      <dgm:prSet phldrT="[Tekst]"/>
      <dgm:spPr/>
      <dgm:t>
        <a:bodyPr/>
        <a:lstStyle/>
        <a:p>
          <a:r>
            <a:rPr lang="nl-NL"/>
            <a:t>Verbandmiddelen</a:t>
          </a:r>
        </a:p>
      </dgm:t>
    </dgm:pt>
    <dgm:pt modelId="{9949549E-4537-48EE-B3A2-AE630E11D87D}" type="parTrans" cxnId="{8AACAD82-5BBB-43D0-8784-58E3A06A31D5}">
      <dgm:prSet/>
      <dgm:spPr/>
      <dgm:t>
        <a:bodyPr/>
        <a:lstStyle/>
        <a:p>
          <a:endParaRPr lang="nl-NL"/>
        </a:p>
      </dgm:t>
    </dgm:pt>
    <dgm:pt modelId="{7ED12B5E-9B67-4F5C-94E1-DE99ECC8A44A}" type="sibTrans" cxnId="{8AACAD82-5BBB-43D0-8784-58E3A06A31D5}">
      <dgm:prSet/>
      <dgm:spPr/>
      <dgm:t>
        <a:bodyPr/>
        <a:lstStyle/>
        <a:p>
          <a:endParaRPr lang="nl-NL"/>
        </a:p>
      </dgm:t>
    </dgm:pt>
    <dgm:pt modelId="{AB69CFF6-5C30-407E-AF15-40181D2E1194}">
      <dgm:prSet phldrT="[Tekst]"/>
      <dgm:spPr/>
      <dgm:t>
        <a:bodyPr/>
        <a:lstStyle/>
        <a:p>
          <a:r>
            <a:rPr lang="nl-NL"/>
            <a:t>Gaasje steriel</a:t>
          </a:r>
        </a:p>
      </dgm:t>
    </dgm:pt>
    <dgm:pt modelId="{6FCFCE40-F669-424B-9133-C28D90EE20FE}" type="parTrans" cxnId="{52422EB8-B9C4-403C-9CA0-51A09FA20F6A}">
      <dgm:prSet/>
      <dgm:spPr/>
      <dgm:t>
        <a:bodyPr/>
        <a:lstStyle/>
        <a:p>
          <a:endParaRPr lang="nl-NL"/>
        </a:p>
      </dgm:t>
    </dgm:pt>
    <dgm:pt modelId="{BD15A34D-7320-4DAD-96FA-8168AB07404C}" type="sibTrans" cxnId="{52422EB8-B9C4-403C-9CA0-51A09FA20F6A}">
      <dgm:prSet/>
      <dgm:spPr/>
      <dgm:t>
        <a:bodyPr/>
        <a:lstStyle/>
        <a:p>
          <a:endParaRPr lang="nl-NL"/>
        </a:p>
      </dgm:t>
    </dgm:pt>
    <dgm:pt modelId="{C747E5D0-38F7-4956-A565-6AA3427027C6}">
      <dgm:prSet/>
      <dgm:spPr/>
      <dgm:t>
        <a:bodyPr/>
        <a:lstStyle/>
        <a:p>
          <a:r>
            <a:rPr lang="nl-NL" err="1"/>
            <a:t>Katherers</a:t>
          </a:r>
          <a:r>
            <a:rPr lang="nl-NL"/>
            <a:t> / urinezakken</a:t>
          </a:r>
        </a:p>
      </dgm:t>
    </dgm:pt>
    <dgm:pt modelId="{1CF93EA6-1D9C-4817-9E75-E47932AD110A}" type="parTrans" cxnId="{D6C962B4-0A5E-46A6-ADDC-01824763A062}">
      <dgm:prSet/>
      <dgm:spPr/>
      <dgm:t>
        <a:bodyPr/>
        <a:lstStyle/>
        <a:p>
          <a:endParaRPr lang="nl-NL"/>
        </a:p>
      </dgm:t>
    </dgm:pt>
    <dgm:pt modelId="{BF44DB8E-ADE1-4664-9FBA-FB5176F5B357}" type="sibTrans" cxnId="{D6C962B4-0A5E-46A6-ADDC-01824763A062}">
      <dgm:prSet/>
      <dgm:spPr/>
      <dgm:t>
        <a:bodyPr/>
        <a:lstStyle/>
        <a:p>
          <a:endParaRPr lang="nl-NL"/>
        </a:p>
      </dgm:t>
    </dgm:pt>
    <dgm:pt modelId="{A1AED833-EA24-4FBC-A7C6-A07E3A56D17B}">
      <dgm:prSet phldrT="[Tekst]"/>
      <dgm:spPr/>
      <dgm:t>
        <a:bodyPr/>
        <a:lstStyle/>
        <a:p>
          <a:r>
            <a:rPr lang="nl-NL"/>
            <a:t>Natriumchloride</a:t>
          </a:r>
        </a:p>
      </dgm:t>
    </dgm:pt>
    <dgm:pt modelId="{70D2C825-A49F-4628-8F47-2CBEB3B73123}" type="parTrans" cxnId="{41B7E03D-51CE-423B-8C2F-0C6C7F812EE2}">
      <dgm:prSet/>
      <dgm:spPr/>
      <dgm:t>
        <a:bodyPr/>
        <a:lstStyle/>
        <a:p>
          <a:endParaRPr lang="nl-NL"/>
        </a:p>
      </dgm:t>
    </dgm:pt>
    <dgm:pt modelId="{DA278663-14A1-4AB7-89D7-360E94691E59}" type="sibTrans" cxnId="{41B7E03D-51CE-423B-8C2F-0C6C7F812EE2}">
      <dgm:prSet/>
      <dgm:spPr/>
      <dgm:t>
        <a:bodyPr/>
        <a:lstStyle/>
        <a:p>
          <a:endParaRPr lang="nl-NL"/>
        </a:p>
      </dgm:t>
    </dgm:pt>
    <dgm:pt modelId="{9BC53268-32CC-4B85-ACAF-70BAAFAD906C}">
      <dgm:prSet phldrT="[Tekst]"/>
      <dgm:spPr/>
      <dgm:t>
        <a:bodyPr/>
        <a:lstStyle/>
        <a:p>
          <a:r>
            <a:rPr lang="nl-NL"/>
            <a:t>Spuiten 5 ml</a:t>
          </a:r>
        </a:p>
      </dgm:t>
    </dgm:pt>
    <dgm:pt modelId="{38B883E0-0C8A-4EEB-A6A4-DFB1DFE84089}" type="parTrans" cxnId="{121F0FAB-209E-4679-AA9D-364F444C877B}">
      <dgm:prSet/>
      <dgm:spPr/>
      <dgm:t>
        <a:bodyPr/>
        <a:lstStyle/>
        <a:p>
          <a:endParaRPr lang="nl-NL"/>
        </a:p>
      </dgm:t>
    </dgm:pt>
    <dgm:pt modelId="{973A0416-41E7-445A-9D79-500C6B468990}" type="sibTrans" cxnId="{121F0FAB-209E-4679-AA9D-364F444C877B}">
      <dgm:prSet/>
      <dgm:spPr/>
      <dgm:t>
        <a:bodyPr/>
        <a:lstStyle/>
        <a:p>
          <a:endParaRPr lang="nl-NL"/>
        </a:p>
      </dgm:t>
    </dgm:pt>
    <dgm:pt modelId="{70D632CC-0432-47C7-9A4E-16CB32EA99DD}">
      <dgm:prSet phldrT="[Tekst]"/>
      <dgm:spPr/>
      <dgm:t>
        <a:bodyPr/>
        <a:lstStyle/>
        <a:p>
          <a:r>
            <a:rPr lang="nl-NL"/>
            <a:t>Optreknaalden</a:t>
          </a:r>
        </a:p>
      </dgm:t>
    </dgm:pt>
    <dgm:pt modelId="{486FB859-BA57-451F-9410-2221D4220EF3}" type="parTrans" cxnId="{44A15B25-42AB-44F3-A38E-5B8FD520DB26}">
      <dgm:prSet/>
      <dgm:spPr/>
      <dgm:t>
        <a:bodyPr/>
        <a:lstStyle/>
        <a:p>
          <a:endParaRPr lang="nl-NL"/>
        </a:p>
      </dgm:t>
    </dgm:pt>
    <dgm:pt modelId="{21438EF3-C253-4727-8B1D-134E4236822F}" type="sibTrans" cxnId="{44A15B25-42AB-44F3-A38E-5B8FD520DB26}">
      <dgm:prSet/>
      <dgm:spPr/>
      <dgm:t>
        <a:bodyPr/>
        <a:lstStyle/>
        <a:p>
          <a:endParaRPr lang="nl-NL"/>
        </a:p>
      </dgm:t>
    </dgm:pt>
    <dgm:pt modelId="{8EB109DB-4BDC-4240-A59F-94523DB8E627}">
      <dgm:prSet phldrT="[Tekst]"/>
      <dgm:spPr/>
      <dgm:t>
        <a:bodyPr/>
        <a:lstStyle/>
        <a:p>
          <a:r>
            <a:rPr lang="nl-NL"/>
            <a:t>Injectienaalden</a:t>
          </a:r>
        </a:p>
      </dgm:t>
    </dgm:pt>
    <dgm:pt modelId="{A50BB45D-3F12-4A54-9FE5-691414041FFC}" type="parTrans" cxnId="{0B31193C-87EF-45CD-AB7A-139DD0F65801}">
      <dgm:prSet/>
      <dgm:spPr/>
      <dgm:t>
        <a:bodyPr/>
        <a:lstStyle/>
        <a:p>
          <a:endParaRPr lang="nl-NL"/>
        </a:p>
      </dgm:t>
    </dgm:pt>
    <dgm:pt modelId="{F3D475C4-AA35-484A-B016-5B307942CEC4}" type="sibTrans" cxnId="{0B31193C-87EF-45CD-AB7A-139DD0F65801}">
      <dgm:prSet/>
      <dgm:spPr/>
      <dgm:t>
        <a:bodyPr/>
        <a:lstStyle/>
        <a:p>
          <a:endParaRPr lang="nl-NL"/>
        </a:p>
      </dgm:t>
    </dgm:pt>
    <dgm:pt modelId="{DFDF6369-79EA-48FB-8BA6-81300A53FE0F}">
      <dgm:prSet phldrT="[Tekst]"/>
      <dgm:spPr/>
      <dgm:t>
        <a:bodyPr/>
        <a:lstStyle/>
        <a:p>
          <a:r>
            <a:rPr lang="nl-NL"/>
            <a:t>Gaasje niet steriel</a:t>
          </a:r>
        </a:p>
      </dgm:t>
    </dgm:pt>
    <dgm:pt modelId="{94FF4A56-556F-4BB3-82EC-2FB7AE2183D3}" type="parTrans" cxnId="{AA728997-BE1D-4D53-94AE-92437FB8DAAD}">
      <dgm:prSet/>
      <dgm:spPr/>
      <dgm:t>
        <a:bodyPr/>
        <a:lstStyle/>
        <a:p>
          <a:endParaRPr lang="nl-NL"/>
        </a:p>
      </dgm:t>
    </dgm:pt>
    <dgm:pt modelId="{41A924F2-959E-471D-B3C7-E7B8B314A9A9}" type="sibTrans" cxnId="{AA728997-BE1D-4D53-94AE-92437FB8DAAD}">
      <dgm:prSet/>
      <dgm:spPr/>
      <dgm:t>
        <a:bodyPr/>
        <a:lstStyle/>
        <a:p>
          <a:endParaRPr lang="nl-NL"/>
        </a:p>
      </dgm:t>
    </dgm:pt>
    <dgm:pt modelId="{885D9546-04AB-4971-82BD-58D703F929C6}">
      <dgm:prSet phldrT="[Tekst]"/>
      <dgm:spPr/>
      <dgm:t>
        <a:bodyPr/>
        <a:lstStyle/>
        <a:p>
          <a:r>
            <a:rPr lang="nl-NL"/>
            <a:t>Hechtpleister</a:t>
          </a:r>
        </a:p>
      </dgm:t>
    </dgm:pt>
    <dgm:pt modelId="{AFB51A7F-A4E9-437A-A6C4-A03ACE2C02F2}" type="parTrans" cxnId="{99417831-8090-4C6F-AE4F-08CB4A7AC0C2}">
      <dgm:prSet/>
      <dgm:spPr/>
      <dgm:t>
        <a:bodyPr/>
        <a:lstStyle/>
        <a:p>
          <a:endParaRPr lang="nl-NL"/>
        </a:p>
      </dgm:t>
    </dgm:pt>
    <dgm:pt modelId="{8A489CED-7B96-4A1E-9C66-56A5CB7615F8}" type="sibTrans" cxnId="{99417831-8090-4C6F-AE4F-08CB4A7AC0C2}">
      <dgm:prSet/>
      <dgm:spPr/>
      <dgm:t>
        <a:bodyPr/>
        <a:lstStyle/>
        <a:p>
          <a:endParaRPr lang="nl-NL"/>
        </a:p>
      </dgm:t>
    </dgm:pt>
    <dgm:pt modelId="{31A20B7E-B716-4F9E-B91F-856594344166}">
      <dgm:prSet phldrT="[Tekst]"/>
      <dgm:spPr/>
      <dgm:t>
        <a:bodyPr/>
        <a:lstStyle/>
        <a:p>
          <a:r>
            <a:rPr lang="nl-NL" dirty="0" err="1"/>
            <a:t>Vecafix</a:t>
          </a:r>
          <a:r>
            <a:rPr lang="nl-NL" dirty="0"/>
            <a:t> infuuspleister</a:t>
          </a:r>
        </a:p>
      </dgm:t>
    </dgm:pt>
    <dgm:pt modelId="{BD0618F0-134C-4EF7-AFA7-26D8363D88FC}" type="parTrans" cxnId="{30CB7AE9-71A4-4DC9-B464-1EBD121A92AC}">
      <dgm:prSet/>
      <dgm:spPr/>
      <dgm:t>
        <a:bodyPr/>
        <a:lstStyle/>
        <a:p>
          <a:endParaRPr lang="nl-NL"/>
        </a:p>
      </dgm:t>
    </dgm:pt>
    <dgm:pt modelId="{51DD0154-640D-4740-8007-607DA3E41C4A}" type="sibTrans" cxnId="{30CB7AE9-71A4-4DC9-B464-1EBD121A92AC}">
      <dgm:prSet/>
      <dgm:spPr/>
      <dgm:t>
        <a:bodyPr/>
        <a:lstStyle/>
        <a:p>
          <a:endParaRPr lang="nl-NL"/>
        </a:p>
      </dgm:t>
    </dgm:pt>
    <dgm:pt modelId="{0F97158A-8706-4316-BBFA-808055C8D90A}">
      <dgm:prSet/>
      <dgm:spPr/>
      <dgm:t>
        <a:bodyPr/>
        <a:lstStyle/>
        <a:p>
          <a:r>
            <a:rPr lang="nl-NL" err="1"/>
            <a:t>Inbrengset</a:t>
          </a:r>
          <a:r>
            <a:rPr lang="nl-NL"/>
            <a:t> verblijfskatheter</a:t>
          </a:r>
        </a:p>
      </dgm:t>
    </dgm:pt>
    <dgm:pt modelId="{63D00AFC-2B83-4F1C-8CEA-474512379EC8}" type="parTrans" cxnId="{10373881-E3E8-4B71-85EC-2FBBAED7BE70}">
      <dgm:prSet/>
      <dgm:spPr/>
      <dgm:t>
        <a:bodyPr/>
        <a:lstStyle/>
        <a:p>
          <a:endParaRPr lang="nl-NL"/>
        </a:p>
      </dgm:t>
    </dgm:pt>
    <dgm:pt modelId="{84EDA6E0-CA0D-4EEA-9027-FD08D2E42120}" type="sibTrans" cxnId="{10373881-E3E8-4B71-85EC-2FBBAED7BE70}">
      <dgm:prSet/>
      <dgm:spPr/>
      <dgm:t>
        <a:bodyPr/>
        <a:lstStyle/>
        <a:p>
          <a:endParaRPr lang="nl-NL"/>
        </a:p>
      </dgm:t>
    </dgm:pt>
    <dgm:pt modelId="{1B932CF1-4089-46A6-A9F0-70C8743DE52D}">
      <dgm:prSet/>
      <dgm:spPr/>
      <dgm:t>
        <a:bodyPr/>
        <a:lstStyle/>
        <a:p>
          <a:r>
            <a:rPr lang="nl-NL"/>
            <a:t>Katheter siliconen CH 14</a:t>
          </a:r>
        </a:p>
      </dgm:t>
    </dgm:pt>
    <dgm:pt modelId="{33CC4B88-6BF6-4AF1-9578-6DC5F3450C1B}" type="parTrans" cxnId="{180D43D6-3AEB-4408-9084-ADC85634EC28}">
      <dgm:prSet/>
      <dgm:spPr/>
      <dgm:t>
        <a:bodyPr/>
        <a:lstStyle/>
        <a:p>
          <a:endParaRPr lang="nl-NL"/>
        </a:p>
      </dgm:t>
    </dgm:pt>
    <dgm:pt modelId="{B149B310-4098-4A04-811D-BC2897CF18C3}" type="sibTrans" cxnId="{180D43D6-3AEB-4408-9084-ADC85634EC28}">
      <dgm:prSet/>
      <dgm:spPr/>
      <dgm:t>
        <a:bodyPr/>
        <a:lstStyle/>
        <a:p>
          <a:endParaRPr lang="nl-NL"/>
        </a:p>
      </dgm:t>
    </dgm:pt>
    <dgm:pt modelId="{44854CA0-95D0-4C96-A7E2-755BA56F0A5C}">
      <dgm:prSet/>
      <dgm:spPr/>
      <dgm:t>
        <a:bodyPr/>
        <a:lstStyle/>
        <a:p>
          <a:r>
            <a:rPr lang="nl-NL"/>
            <a:t>Katheter siliconen CH 16</a:t>
          </a:r>
        </a:p>
      </dgm:t>
    </dgm:pt>
    <dgm:pt modelId="{79A181DC-8ED2-4CBA-BF16-D3698A857736}" type="parTrans" cxnId="{F83B3735-32A1-48E2-AE13-AB60AACAFF52}">
      <dgm:prSet/>
      <dgm:spPr/>
      <dgm:t>
        <a:bodyPr/>
        <a:lstStyle/>
        <a:p>
          <a:endParaRPr lang="nl-NL"/>
        </a:p>
      </dgm:t>
    </dgm:pt>
    <dgm:pt modelId="{A20EACD6-317D-443C-885E-4BC2959669B0}" type="sibTrans" cxnId="{F83B3735-32A1-48E2-AE13-AB60AACAFF52}">
      <dgm:prSet/>
      <dgm:spPr/>
      <dgm:t>
        <a:bodyPr/>
        <a:lstStyle/>
        <a:p>
          <a:endParaRPr lang="nl-NL"/>
        </a:p>
      </dgm:t>
    </dgm:pt>
    <dgm:pt modelId="{9E2F0005-7544-4AE1-8127-F0BC6FB0E321}">
      <dgm:prSet/>
      <dgm:spPr/>
      <dgm:t>
        <a:bodyPr/>
        <a:lstStyle/>
        <a:p>
          <a:r>
            <a:rPr lang="nl-NL"/>
            <a:t>Urinezak 2 liter</a:t>
          </a:r>
        </a:p>
      </dgm:t>
    </dgm:pt>
    <dgm:pt modelId="{B744B813-22A8-46B7-BB1C-46B9CD224711}" type="parTrans" cxnId="{77A5DA94-872C-433D-A1D7-8B1994C2B32F}">
      <dgm:prSet/>
      <dgm:spPr/>
      <dgm:t>
        <a:bodyPr/>
        <a:lstStyle/>
        <a:p>
          <a:endParaRPr lang="nl-NL"/>
        </a:p>
      </dgm:t>
    </dgm:pt>
    <dgm:pt modelId="{3046682D-03D9-4089-808B-E61E9F6B2450}" type="sibTrans" cxnId="{77A5DA94-872C-433D-A1D7-8B1994C2B32F}">
      <dgm:prSet/>
      <dgm:spPr/>
      <dgm:t>
        <a:bodyPr/>
        <a:lstStyle/>
        <a:p>
          <a:endParaRPr lang="nl-NL"/>
        </a:p>
      </dgm:t>
    </dgm:pt>
    <dgm:pt modelId="{71AD7301-82A1-4B54-8748-988D5D139532}">
      <dgm:prSet/>
      <dgm:spPr/>
      <dgm:t>
        <a:bodyPr/>
        <a:lstStyle/>
        <a:p>
          <a:r>
            <a:rPr lang="nl-NL" err="1"/>
            <a:t>Bedbeugel</a:t>
          </a:r>
          <a:endParaRPr lang="nl-NL"/>
        </a:p>
      </dgm:t>
    </dgm:pt>
    <dgm:pt modelId="{F751D576-C753-4E62-A9B6-84A85C0993E7}" type="parTrans" cxnId="{C9DE6EC3-DB13-4B9D-A7B0-8B9CB9711588}">
      <dgm:prSet/>
      <dgm:spPr/>
      <dgm:t>
        <a:bodyPr/>
        <a:lstStyle/>
        <a:p>
          <a:endParaRPr lang="nl-NL"/>
        </a:p>
      </dgm:t>
    </dgm:pt>
    <dgm:pt modelId="{3A2FD689-4DA3-4FCC-A9AB-244A31EBF917}" type="sibTrans" cxnId="{C9DE6EC3-DB13-4B9D-A7B0-8B9CB9711588}">
      <dgm:prSet/>
      <dgm:spPr/>
      <dgm:t>
        <a:bodyPr/>
        <a:lstStyle/>
        <a:p>
          <a:endParaRPr lang="nl-NL"/>
        </a:p>
      </dgm:t>
    </dgm:pt>
    <dgm:pt modelId="{6E77C0AC-1430-4DFB-A900-4B7FAF237B55}">
      <dgm:prSet/>
      <dgm:spPr/>
      <dgm:t>
        <a:bodyPr/>
        <a:lstStyle/>
        <a:p>
          <a:r>
            <a:rPr lang="nl-NL"/>
            <a:t>Beenbandje</a:t>
          </a:r>
        </a:p>
      </dgm:t>
    </dgm:pt>
    <dgm:pt modelId="{6BBD5E61-CA86-4830-8E5E-3C0CFECD0B4A}" type="parTrans" cxnId="{D67D1038-6DCE-4893-A2C0-A2CDFEFCA60B}">
      <dgm:prSet/>
      <dgm:spPr/>
      <dgm:t>
        <a:bodyPr/>
        <a:lstStyle/>
        <a:p>
          <a:endParaRPr lang="nl-NL"/>
        </a:p>
      </dgm:t>
    </dgm:pt>
    <dgm:pt modelId="{4FD31226-2DDB-4AAC-AADE-D3C2DCCFEE14}" type="sibTrans" cxnId="{D67D1038-6DCE-4893-A2C0-A2CDFEFCA60B}">
      <dgm:prSet/>
      <dgm:spPr/>
      <dgm:t>
        <a:bodyPr/>
        <a:lstStyle/>
        <a:p>
          <a:endParaRPr lang="nl-NL"/>
        </a:p>
      </dgm:t>
    </dgm:pt>
    <dgm:pt modelId="{22001289-5FC7-4C01-9D1B-8BC524C7B965}">
      <dgm:prSet/>
      <dgm:spPr/>
      <dgm:t>
        <a:bodyPr/>
        <a:lstStyle/>
        <a:p>
          <a:r>
            <a:rPr lang="nl-NL"/>
            <a:t>Katheterstop</a:t>
          </a:r>
        </a:p>
      </dgm:t>
    </dgm:pt>
    <dgm:pt modelId="{0FDEA7FA-9EE0-4797-8EE2-1716C6B3F580}" type="parTrans" cxnId="{08A68A48-3A2B-45A0-93AF-CB11074DF455}">
      <dgm:prSet/>
      <dgm:spPr/>
      <dgm:t>
        <a:bodyPr/>
        <a:lstStyle/>
        <a:p>
          <a:endParaRPr lang="nl-NL"/>
        </a:p>
      </dgm:t>
    </dgm:pt>
    <dgm:pt modelId="{0BE7C620-207C-4A7F-B9D2-8F58024B752C}" type="sibTrans" cxnId="{08A68A48-3A2B-45A0-93AF-CB11074DF455}">
      <dgm:prSet/>
      <dgm:spPr/>
      <dgm:t>
        <a:bodyPr/>
        <a:lstStyle/>
        <a:p>
          <a:endParaRPr lang="nl-NL"/>
        </a:p>
      </dgm:t>
    </dgm:pt>
    <dgm:pt modelId="{1402DC68-B917-4842-9025-0B4E7C46C0BA}" type="pres">
      <dgm:prSet presAssocID="{D5F4023A-AEEB-40ED-A30C-0E21BA7F1581}" presName="linearFlow" presStyleCnt="0">
        <dgm:presLayoutVars>
          <dgm:dir/>
          <dgm:animLvl val="lvl"/>
          <dgm:resizeHandles/>
        </dgm:presLayoutVars>
      </dgm:prSet>
      <dgm:spPr/>
    </dgm:pt>
    <dgm:pt modelId="{AC49B7D9-DC75-40FA-81CE-25A779E49944}" type="pres">
      <dgm:prSet presAssocID="{9E58D126-360B-49EE-B15F-60C2FD27BD46}" presName="compositeNode" presStyleCnt="0">
        <dgm:presLayoutVars>
          <dgm:bulletEnabled val="1"/>
        </dgm:presLayoutVars>
      </dgm:prSet>
      <dgm:spPr/>
    </dgm:pt>
    <dgm:pt modelId="{A2CC7BF5-CA1D-4D31-ADC2-13C1BF73FD51}" type="pres">
      <dgm:prSet presAssocID="{9E58D126-360B-49EE-B15F-60C2FD27BD46}" presName="imag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D34ADFD-18DE-47CA-AEA9-65BC00B1B761}" type="pres">
      <dgm:prSet presAssocID="{9E58D126-360B-49EE-B15F-60C2FD27BD46}" presName="childNode" presStyleLbl="node1" presStyleIdx="0" presStyleCnt="4">
        <dgm:presLayoutVars>
          <dgm:bulletEnabled val="1"/>
        </dgm:presLayoutVars>
      </dgm:prSet>
      <dgm:spPr/>
    </dgm:pt>
    <dgm:pt modelId="{1091F800-C48B-4661-9276-CE587E4AB927}" type="pres">
      <dgm:prSet presAssocID="{9E58D126-360B-49EE-B15F-60C2FD27BD46}" presName="parentNode" presStyleLbl="revTx" presStyleIdx="0" presStyleCnt="4">
        <dgm:presLayoutVars>
          <dgm:chMax val="0"/>
          <dgm:bulletEnabled val="1"/>
        </dgm:presLayoutVars>
      </dgm:prSet>
      <dgm:spPr/>
    </dgm:pt>
    <dgm:pt modelId="{F1946B58-CD66-41BD-B5C2-03F3B1CBA94C}" type="pres">
      <dgm:prSet presAssocID="{7CEE7EC7-0972-4A8D-AAAF-AC1C48C100A3}" presName="sibTrans" presStyleCnt="0"/>
      <dgm:spPr/>
    </dgm:pt>
    <dgm:pt modelId="{366ED196-DE5E-4B8D-A4CA-3ADDA53E3C05}" type="pres">
      <dgm:prSet presAssocID="{9FDF5154-3396-4C76-B83E-9E519EB30F86}" presName="compositeNode" presStyleCnt="0">
        <dgm:presLayoutVars>
          <dgm:bulletEnabled val="1"/>
        </dgm:presLayoutVars>
      </dgm:prSet>
      <dgm:spPr/>
    </dgm:pt>
    <dgm:pt modelId="{F79784F6-CF68-4029-A7B7-EA59DD649033}" type="pres">
      <dgm:prSet presAssocID="{9FDF5154-3396-4C76-B83E-9E519EB30F86}" presName="imag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473C5CE7-3F80-44BE-BD10-73F071F3C8CF}" type="pres">
      <dgm:prSet presAssocID="{9FDF5154-3396-4C76-B83E-9E519EB30F86}" presName="childNode" presStyleLbl="node1" presStyleIdx="1" presStyleCnt="4">
        <dgm:presLayoutVars>
          <dgm:bulletEnabled val="1"/>
        </dgm:presLayoutVars>
      </dgm:prSet>
      <dgm:spPr/>
    </dgm:pt>
    <dgm:pt modelId="{9288C8A4-0B7A-4679-A9F5-9DF5EA36AB37}" type="pres">
      <dgm:prSet presAssocID="{9FDF5154-3396-4C76-B83E-9E519EB30F86}" presName="parentNode" presStyleLbl="revTx" presStyleIdx="1" presStyleCnt="4">
        <dgm:presLayoutVars>
          <dgm:chMax val="0"/>
          <dgm:bulletEnabled val="1"/>
        </dgm:presLayoutVars>
      </dgm:prSet>
      <dgm:spPr/>
    </dgm:pt>
    <dgm:pt modelId="{CCEC4F81-C70B-4038-B41B-23166D92DD62}" type="pres">
      <dgm:prSet presAssocID="{7BFC96AA-2B60-4068-A2E9-5C8600C08AE6}" presName="sibTrans" presStyleCnt="0"/>
      <dgm:spPr/>
    </dgm:pt>
    <dgm:pt modelId="{592B8ED6-8F03-4D80-90F0-87EA6F53BB5C}" type="pres">
      <dgm:prSet presAssocID="{6A228164-3B3B-4CEB-A4D2-88471FE257D9}" presName="compositeNode" presStyleCnt="0">
        <dgm:presLayoutVars>
          <dgm:bulletEnabled val="1"/>
        </dgm:presLayoutVars>
      </dgm:prSet>
      <dgm:spPr/>
    </dgm:pt>
    <dgm:pt modelId="{5AE59F4C-17F2-44E6-96A0-C531E543BD29}" type="pres">
      <dgm:prSet presAssocID="{6A228164-3B3B-4CEB-A4D2-88471FE257D9}" presName="imag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leister silhouet"/>
        </a:ext>
      </dgm:extLst>
    </dgm:pt>
    <dgm:pt modelId="{DBC16B91-664B-4A68-B7C2-555823DB3D1D}" type="pres">
      <dgm:prSet presAssocID="{6A228164-3B3B-4CEB-A4D2-88471FE257D9}" presName="childNode" presStyleLbl="node1" presStyleIdx="2" presStyleCnt="4">
        <dgm:presLayoutVars>
          <dgm:bulletEnabled val="1"/>
        </dgm:presLayoutVars>
      </dgm:prSet>
      <dgm:spPr/>
    </dgm:pt>
    <dgm:pt modelId="{45B8A150-CE0F-4967-9E06-D36799D1A27D}" type="pres">
      <dgm:prSet presAssocID="{6A228164-3B3B-4CEB-A4D2-88471FE257D9}" presName="parentNode" presStyleLbl="revTx" presStyleIdx="2" presStyleCnt="4" custLinFactNeighborY="419">
        <dgm:presLayoutVars>
          <dgm:chMax val="0"/>
          <dgm:bulletEnabled val="1"/>
        </dgm:presLayoutVars>
      </dgm:prSet>
      <dgm:spPr/>
    </dgm:pt>
    <dgm:pt modelId="{AF4D3592-C601-4BC3-BBE9-283824A78DF2}" type="pres">
      <dgm:prSet presAssocID="{7ED12B5E-9B67-4F5C-94E1-DE99ECC8A44A}" presName="sibTrans" presStyleCnt="0"/>
      <dgm:spPr/>
    </dgm:pt>
    <dgm:pt modelId="{E85F63C3-556B-49CB-B0C5-4DBAC937B9BC}" type="pres">
      <dgm:prSet presAssocID="{C747E5D0-38F7-4956-A565-6AA3427027C6}" presName="compositeNode" presStyleCnt="0">
        <dgm:presLayoutVars>
          <dgm:bulletEnabled val="1"/>
        </dgm:presLayoutVars>
      </dgm:prSet>
      <dgm:spPr/>
    </dgm:pt>
    <dgm:pt modelId="{0D5F655E-8183-44F9-BE14-C99EECF4A6EA}" type="pres">
      <dgm:prSet presAssocID="{C747E5D0-38F7-4956-A565-6AA3427027C6}" presName="image" presStyleLbl="fgImgPlace1" presStyleIdx="3" presStyleCnt="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BC9278C1-EE3D-4F5E-8973-CF82A4CB1BA3}" type="pres">
      <dgm:prSet presAssocID="{C747E5D0-38F7-4956-A565-6AA3427027C6}" presName="childNode" presStyleLbl="node1" presStyleIdx="3" presStyleCnt="4">
        <dgm:presLayoutVars>
          <dgm:bulletEnabled val="1"/>
        </dgm:presLayoutVars>
      </dgm:prSet>
      <dgm:spPr/>
    </dgm:pt>
    <dgm:pt modelId="{4ECFE2E2-611A-48EB-BBCD-7E4D3DF8C3F2}" type="pres">
      <dgm:prSet presAssocID="{C747E5D0-38F7-4956-A565-6AA3427027C6}" presName="parentNode" presStyleLbl="revTx" presStyleIdx="3" presStyleCnt="4">
        <dgm:presLayoutVars>
          <dgm:chMax val="0"/>
          <dgm:bulletEnabled val="1"/>
        </dgm:presLayoutVars>
      </dgm:prSet>
      <dgm:spPr/>
    </dgm:pt>
  </dgm:ptLst>
  <dgm:cxnLst>
    <dgm:cxn modelId="{BEB28D0D-CB89-4932-B708-7954F2D78FA5}" srcId="{9E58D126-360B-49EE-B15F-60C2FD27BD46}" destId="{A775FC20-005F-44A5-A166-76B08E194297}" srcOrd="0" destOrd="0" parTransId="{66CE8063-8A80-4D04-ACE7-69A8193CC709}" sibTransId="{033FFCDE-7AE2-4222-9EAF-413FC4062D1B}"/>
    <dgm:cxn modelId="{999F491B-CCE5-4B35-84DD-3A13D4DFB5A6}" type="presOf" srcId="{D5F4023A-AEEB-40ED-A30C-0E21BA7F1581}" destId="{1402DC68-B917-4842-9025-0B4E7C46C0BA}" srcOrd="0" destOrd="0" presId="urn:microsoft.com/office/officeart/2005/8/layout/hList2"/>
    <dgm:cxn modelId="{44A15B25-42AB-44F3-A38E-5B8FD520DB26}" srcId="{9FDF5154-3396-4C76-B83E-9E519EB30F86}" destId="{70D632CC-0432-47C7-9A4E-16CB32EA99DD}" srcOrd="2" destOrd="0" parTransId="{486FB859-BA57-451F-9410-2221D4220EF3}" sibTransId="{21438EF3-C253-4727-8B1D-134E4236822F}"/>
    <dgm:cxn modelId="{B2E29528-115B-4392-8DE3-760E940DDEB5}" type="presOf" srcId="{126C8E13-3494-4F85-B816-8B7441EDFFEA}" destId="{473C5CE7-3F80-44BE-BD10-73F071F3C8CF}" srcOrd="0" destOrd="4" presId="urn:microsoft.com/office/officeart/2005/8/layout/hList2"/>
    <dgm:cxn modelId="{CFEE792A-0C5C-4962-B517-624760602E17}" type="presOf" srcId="{44854CA0-95D0-4C96-A7E2-755BA56F0A5C}" destId="{BC9278C1-EE3D-4F5E-8973-CF82A4CB1BA3}" srcOrd="0" destOrd="2" presId="urn:microsoft.com/office/officeart/2005/8/layout/hList2"/>
    <dgm:cxn modelId="{5F2F972C-8690-4503-9C39-E4C83BC894F2}" type="presOf" srcId="{885D9546-04AB-4971-82BD-58D703F929C6}" destId="{DBC16B91-664B-4A68-B7C2-555823DB3D1D}" srcOrd="0" destOrd="2" presId="urn:microsoft.com/office/officeart/2005/8/layout/hList2"/>
    <dgm:cxn modelId="{99417831-8090-4C6F-AE4F-08CB4A7AC0C2}" srcId="{6A228164-3B3B-4CEB-A4D2-88471FE257D9}" destId="{885D9546-04AB-4971-82BD-58D703F929C6}" srcOrd="2" destOrd="0" parTransId="{AFB51A7F-A4E9-437A-A6C4-A03ACE2C02F2}" sibTransId="{8A489CED-7B96-4A1E-9C66-56A5CB7615F8}"/>
    <dgm:cxn modelId="{62C88232-3E2F-4DC9-827A-98463FAD99E9}" srcId="{9FDF5154-3396-4C76-B83E-9E519EB30F86}" destId="{126C8E13-3494-4F85-B816-8B7441EDFFEA}" srcOrd="4" destOrd="0" parTransId="{D0CB4586-865E-4F30-8CC3-5CBA1C4877BA}" sibTransId="{1AC3C473-AA76-4466-90A4-54753BF2E8BD}"/>
    <dgm:cxn modelId="{6A586A33-441E-473E-B924-93C92AE7045E}" type="presOf" srcId="{DFDF6369-79EA-48FB-8BA6-81300A53FE0F}" destId="{DBC16B91-664B-4A68-B7C2-555823DB3D1D}" srcOrd="0" destOrd="1" presId="urn:microsoft.com/office/officeart/2005/8/layout/hList2"/>
    <dgm:cxn modelId="{F83B3735-32A1-48E2-AE13-AB60AACAFF52}" srcId="{C747E5D0-38F7-4956-A565-6AA3427027C6}" destId="{44854CA0-95D0-4C96-A7E2-755BA56F0A5C}" srcOrd="2" destOrd="0" parTransId="{79A181DC-8ED2-4CBA-BF16-D3698A857736}" sibTransId="{A20EACD6-317D-443C-885E-4BC2959669B0}"/>
    <dgm:cxn modelId="{D67D1038-6DCE-4893-A2C0-A2CDFEFCA60B}" srcId="{C747E5D0-38F7-4956-A565-6AA3427027C6}" destId="{6E77C0AC-1430-4DFB-A900-4B7FAF237B55}" srcOrd="5" destOrd="0" parTransId="{6BBD5E61-CA86-4830-8E5E-3C0CFECD0B4A}" sibTransId="{4FD31226-2DDB-4AAC-AADE-D3C2DCCFEE14}"/>
    <dgm:cxn modelId="{0B31193C-87EF-45CD-AB7A-139DD0F65801}" srcId="{9FDF5154-3396-4C76-B83E-9E519EB30F86}" destId="{8EB109DB-4BDC-4240-A59F-94523DB8E627}" srcOrd="3" destOrd="0" parTransId="{A50BB45D-3F12-4A54-9FE5-691414041FFC}" sibTransId="{F3D475C4-AA35-484A-B016-5B307942CEC4}"/>
    <dgm:cxn modelId="{41B7E03D-51CE-423B-8C2F-0C6C7F812EE2}" srcId="{9E58D126-360B-49EE-B15F-60C2FD27BD46}" destId="{A1AED833-EA24-4FBC-A7C6-A07E3A56D17B}" srcOrd="2" destOrd="0" parTransId="{70D2C825-A49F-4628-8F47-2CBEB3B73123}" sibTransId="{DA278663-14A1-4AB7-89D7-360E94691E59}"/>
    <dgm:cxn modelId="{219AE95C-1228-4EB9-9FED-2988FC16598A}" type="presOf" srcId="{C747E5D0-38F7-4956-A565-6AA3427027C6}" destId="{4ECFE2E2-611A-48EB-BBCD-7E4D3DF8C3F2}" srcOrd="0" destOrd="0" presId="urn:microsoft.com/office/officeart/2005/8/layout/hList2"/>
    <dgm:cxn modelId="{9427C85E-9571-4DC4-AC2A-12C4E9705D22}" type="presOf" srcId="{99D16FEE-0F6C-42EF-A684-C4B04892D29D}" destId="{FD34ADFD-18DE-47CA-AEA9-65BC00B1B761}" srcOrd="0" destOrd="1" presId="urn:microsoft.com/office/officeart/2005/8/layout/hList2"/>
    <dgm:cxn modelId="{25158B62-197E-44AE-9A8A-E5C5EE3072EB}" type="presOf" srcId="{9FDF5154-3396-4C76-B83E-9E519EB30F86}" destId="{9288C8A4-0B7A-4679-A9F5-9DF5EA36AB37}" srcOrd="0" destOrd="0" presId="urn:microsoft.com/office/officeart/2005/8/layout/hList2"/>
    <dgm:cxn modelId="{1219FE42-5C5A-4321-AC87-CDF99CB53F3C}" type="presOf" srcId="{8EB109DB-4BDC-4240-A59F-94523DB8E627}" destId="{473C5CE7-3F80-44BE-BD10-73F071F3C8CF}" srcOrd="0" destOrd="3" presId="urn:microsoft.com/office/officeart/2005/8/layout/hList2"/>
    <dgm:cxn modelId="{77638445-4421-4129-ADA1-5CFF9D525326}" type="presOf" srcId="{6E77C0AC-1430-4DFB-A900-4B7FAF237B55}" destId="{BC9278C1-EE3D-4F5E-8973-CF82A4CB1BA3}" srcOrd="0" destOrd="5" presId="urn:microsoft.com/office/officeart/2005/8/layout/hList2"/>
    <dgm:cxn modelId="{08A68A48-3A2B-45A0-93AF-CB11074DF455}" srcId="{C747E5D0-38F7-4956-A565-6AA3427027C6}" destId="{22001289-5FC7-4C01-9D1B-8BC524C7B965}" srcOrd="6" destOrd="0" parTransId="{0FDEA7FA-9EE0-4797-8EE2-1716C6B3F580}" sibTransId="{0BE7C620-207C-4A7F-B9D2-8F58024B752C}"/>
    <dgm:cxn modelId="{53F80676-288A-4904-880F-383FDED5AA90}" type="presOf" srcId="{9E2F0005-7544-4AE1-8127-F0BC6FB0E321}" destId="{BC9278C1-EE3D-4F5E-8973-CF82A4CB1BA3}" srcOrd="0" destOrd="3" presId="urn:microsoft.com/office/officeart/2005/8/layout/hList2"/>
    <dgm:cxn modelId="{B02AFD58-F27A-4D03-AF3E-648998CBAE7D}" type="presOf" srcId="{31A20B7E-B716-4F9E-B91F-856594344166}" destId="{DBC16B91-664B-4A68-B7C2-555823DB3D1D}" srcOrd="0" destOrd="3" presId="urn:microsoft.com/office/officeart/2005/8/layout/hList2"/>
    <dgm:cxn modelId="{0850C55A-5F33-4892-AA70-3B6ACE6E763A}" type="presOf" srcId="{9BC53268-32CC-4B85-ACAF-70BAAFAD906C}" destId="{473C5CE7-3F80-44BE-BD10-73F071F3C8CF}" srcOrd="0" destOrd="1" presId="urn:microsoft.com/office/officeart/2005/8/layout/hList2"/>
    <dgm:cxn modelId="{10373881-E3E8-4B71-85EC-2FBBAED7BE70}" srcId="{C747E5D0-38F7-4956-A565-6AA3427027C6}" destId="{0F97158A-8706-4316-BBFA-808055C8D90A}" srcOrd="0" destOrd="0" parTransId="{63D00AFC-2B83-4F1C-8CEA-474512379EC8}" sibTransId="{84EDA6E0-CA0D-4EEA-9027-FD08D2E42120}"/>
    <dgm:cxn modelId="{8AACAD82-5BBB-43D0-8784-58E3A06A31D5}" srcId="{D5F4023A-AEEB-40ED-A30C-0E21BA7F1581}" destId="{6A228164-3B3B-4CEB-A4D2-88471FE257D9}" srcOrd="2" destOrd="0" parTransId="{9949549E-4537-48EE-B3A2-AE630E11D87D}" sibTransId="{7ED12B5E-9B67-4F5C-94E1-DE99ECC8A44A}"/>
    <dgm:cxn modelId="{3B579B8D-9A38-472A-8560-E79C5DA4EE94}" type="presOf" srcId="{22001289-5FC7-4C01-9D1B-8BC524C7B965}" destId="{BC9278C1-EE3D-4F5E-8973-CF82A4CB1BA3}" srcOrd="0" destOrd="6" presId="urn:microsoft.com/office/officeart/2005/8/layout/hList2"/>
    <dgm:cxn modelId="{77A5DA94-872C-433D-A1D7-8B1994C2B32F}" srcId="{C747E5D0-38F7-4956-A565-6AA3427027C6}" destId="{9E2F0005-7544-4AE1-8127-F0BC6FB0E321}" srcOrd="3" destOrd="0" parTransId="{B744B813-22A8-46B7-BB1C-46B9CD224711}" sibTransId="{3046682D-03D9-4089-808B-E61E9F6B2450}"/>
    <dgm:cxn modelId="{D0892896-8A69-4950-845B-BB992DFA177B}" type="presOf" srcId="{EE4CBE19-A3D3-4952-AD32-7ABABDFD718D}" destId="{473C5CE7-3F80-44BE-BD10-73F071F3C8CF}" srcOrd="0" destOrd="0" presId="urn:microsoft.com/office/officeart/2005/8/layout/hList2"/>
    <dgm:cxn modelId="{AA728997-BE1D-4D53-94AE-92437FB8DAAD}" srcId="{6A228164-3B3B-4CEB-A4D2-88471FE257D9}" destId="{DFDF6369-79EA-48FB-8BA6-81300A53FE0F}" srcOrd="1" destOrd="0" parTransId="{94FF4A56-556F-4BB3-82EC-2FB7AE2183D3}" sibTransId="{41A924F2-959E-471D-B3C7-E7B8B314A9A9}"/>
    <dgm:cxn modelId="{524B4F9A-8A5C-4517-9B5D-B8E0CA7601EE}" type="presOf" srcId="{AB69CFF6-5C30-407E-AF15-40181D2E1194}" destId="{DBC16B91-664B-4A68-B7C2-555823DB3D1D}" srcOrd="0" destOrd="0" presId="urn:microsoft.com/office/officeart/2005/8/layout/hList2"/>
    <dgm:cxn modelId="{A6635A9B-5B4A-4D1B-865D-7CF2A5C383C3}" type="presOf" srcId="{0F97158A-8706-4316-BBFA-808055C8D90A}" destId="{BC9278C1-EE3D-4F5E-8973-CF82A4CB1BA3}" srcOrd="0" destOrd="0" presId="urn:microsoft.com/office/officeart/2005/8/layout/hList2"/>
    <dgm:cxn modelId="{B0B32CA1-5395-4D68-B82E-AE2A96EB9819}" type="presOf" srcId="{71AD7301-82A1-4B54-8748-988D5D139532}" destId="{BC9278C1-EE3D-4F5E-8973-CF82A4CB1BA3}" srcOrd="0" destOrd="4" presId="urn:microsoft.com/office/officeart/2005/8/layout/hList2"/>
    <dgm:cxn modelId="{E50014A7-7AD0-4F83-8FB5-D80BF39E34B2}" type="presOf" srcId="{A775FC20-005F-44A5-A166-76B08E194297}" destId="{FD34ADFD-18DE-47CA-AEA9-65BC00B1B761}" srcOrd="0" destOrd="0" presId="urn:microsoft.com/office/officeart/2005/8/layout/hList2"/>
    <dgm:cxn modelId="{121F0FAB-209E-4679-AA9D-364F444C877B}" srcId="{9FDF5154-3396-4C76-B83E-9E519EB30F86}" destId="{9BC53268-32CC-4B85-ACAF-70BAAFAD906C}" srcOrd="1" destOrd="0" parTransId="{38B883E0-0C8A-4EEB-A6A4-DFB1DFE84089}" sibTransId="{973A0416-41E7-445A-9D79-500C6B468990}"/>
    <dgm:cxn modelId="{D6C962B4-0A5E-46A6-ADDC-01824763A062}" srcId="{D5F4023A-AEEB-40ED-A30C-0E21BA7F1581}" destId="{C747E5D0-38F7-4956-A565-6AA3427027C6}" srcOrd="3" destOrd="0" parTransId="{1CF93EA6-1D9C-4817-9E75-E47932AD110A}" sibTransId="{BF44DB8E-ADE1-4664-9FBA-FB5176F5B357}"/>
    <dgm:cxn modelId="{D7E133B6-8AEA-4590-BAD9-B96B6D879B77}" type="presOf" srcId="{6A228164-3B3B-4CEB-A4D2-88471FE257D9}" destId="{45B8A150-CE0F-4967-9E06-D36799D1A27D}" srcOrd="0" destOrd="0" presId="urn:microsoft.com/office/officeart/2005/8/layout/hList2"/>
    <dgm:cxn modelId="{52422EB8-B9C4-403C-9CA0-51A09FA20F6A}" srcId="{6A228164-3B3B-4CEB-A4D2-88471FE257D9}" destId="{AB69CFF6-5C30-407E-AF15-40181D2E1194}" srcOrd="0" destOrd="0" parTransId="{6FCFCE40-F669-424B-9133-C28D90EE20FE}" sibTransId="{BD15A34D-7320-4DAD-96FA-8168AB07404C}"/>
    <dgm:cxn modelId="{257B79BA-BC6D-4B6F-9F80-19325DCD5AA1}" type="presOf" srcId="{70D632CC-0432-47C7-9A4E-16CB32EA99DD}" destId="{473C5CE7-3F80-44BE-BD10-73F071F3C8CF}" srcOrd="0" destOrd="2" presId="urn:microsoft.com/office/officeart/2005/8/layout/hList2"/>
    <dgm:cxn modelId="{75B152BC-E576-4987-B70F-748E07544D11}" type="presOf" srcId="{9E58D126-360B-49EE-B15F-60C2FD27BD46}" destId="{1091F800-C48B-4661-9276-CE587E4AB927}" srcOrd="0" destOrd="0" presId="urn:microsoft.com/office/officeart/2005/8/layout/hList2"/>
    <dgm:cxn modelId="{C9DE6EC3-DB13-4B9D-A7B0-8B9CB9711588}" srcId="{C747E5D0-38F7-4956-A565-6AA3427027C6}" destId="{71AD7301-82A1-4B54-8748-988D5D139532}" srcOrd="4" destOrd="0" parTransId="{F751D576-C753-4E62-A9B6-84A85C0993E7}" sibTransId="{3A2FD689-4DA3-4FCC-A9AB-244A31EBF917}"/>
    <dgm:cxn modelId="{050896CD-02D7-400A-B566-20D8203A695B}" srcId="{D5F4023A-AEEB-40ED-A30C-0E21BA7F1581}" destId="{9E58D126-360B-49EE-B15F-60C2FD27BD46}" srcOrd="0" destOrd="0" parTransId="{D4A333E5-74F5-4967-B619-B5AEC9911127}" sibTransId="{7CEE7EC7-0972-4A8D-AAAF-AC1C48C100A3}"/>
    <dgm:cxn modelId="{6DF9EBD1-96D7-4681-AD89-CF2D90E2B109}" srcId="{9FDF5154-3396-4C76-B83E-9E519EB30F86}" destId="{EE4CBE19-A3D3-4952-AD32-7ABABDFD718D}" srcOrd="0" destOrd="0" parTransId="{C1E92345-E190-483D-A15B-FFB029B63987}" sibTransId="{D3EE6651-889C-431B-A483-E0F142462876}"/>
    <dgm:cxn modelId="{180D43D6-3AEB-4408-9084-ADC85634EC28}" srcId="{C747E5D0-38F7-4956-A565-6AA3427027C6}" destId="{1B932CF1-4089-46A6-A9F0-70C8743DE52D}" srcOrd="1" destOrd="0" parTransId="{33CC4B88-6BF6-4AF1-9578-6DC5F3450C1B}" sibTransId="{B149B310-4098-4A04-811D-BC2897CF18C3}"/>
    <dgm:cxn modelId="{95C9CEDC-540E-4A9A-9D20-8C7C87FBA225}" type="presOf" srcId="{1B932CF1-4089-46A6-A9F0-70C8743DE52D}" destId="{BC9278C1-EE3D-4F5E-8973-CF82A4CB1BA3}" srcOrd="0" destOrd="1" presId="urn:microsoft.com/office/officeart/2005/8/layout/hList2"/>
    <dgm:cxn modelId="{9EB0ECE0-CEFD-4805-9C02-5063B69C0DA1}" type="presOf" srcId="{A1AED833-EA24-4FBC-A7C6-A07E3A56D17B}" destId="{FD34ADFD-18DE-47CA-AEA9-65BC00B1B761}" srcOrd="0" destOrd="2" presId="urn:microsoft.com/office/officeart/2005/8/layout/hList2"/>
    <dgm:cxn modelId="{12D26BE9-02F9-49DC-9D7F-CF487C454C8F}" srcId="{D5F4023A-AEEB-40ED-A30C-0E21BA7F1581}" destId="{9FDF5154-3396-4C76-B83E-9E519EB30F86}" srcOrd="1" destOrd="0" parTransId="{47F05D6B-9D3E-4438-96C2-45C9C4B380B2}" sibTransId="{7BFC96AA-2B60-4068-A2E9-5C8600C08AE6}"/>
    <dgm:cxn modelId="{30CB7AE9-71A4-4DC9-B464-1EBD121A92AC}" srcId="{6A228164-3B3B-4CEB-A4D2-88471FE257D9}" destId="{31A20B7E-B716-4F9E-B91F-856594344166}" srcOrd="3" destOrd="0" parTransId="{BD0618F0-134C-4EF7-AFA7-26D8363D88FC}" sibTransId="{51DD0154-640D-4740-8007-607DA3E41C4A}"/>
    <dgm:cxn modelId="{B7FAA4F4-F51F-46CE-ABEA-0B20B18CF23E}" srcId="{9E58D126-360B-49EE-B15F-60C2FD27BD46}" destId="{99D16FEE-0F6C-42EF-A684-C4B04892D29D}" srcOrd="1" destOrd="0" parTransId="{4D13387E-9D8D-4784-B7A1-C4E600E9296E}" sibTransId="{5BC80E84-AF92-4ED3-ABB4-1F855515AB77}"/>
    <dgm:cxn modelId="{F1FB786F-E28C-45F6-84FB-01592606152D}" type="presParOf" srcId="{1402DC68-B917-4842-9025-0B4E7C46C0BA}" destId="{AC49B7D9-DC75-40FA-81CE-25A779E49944}" srcOrd="0" destOrd="0" presId="urn:microsoft.com/office/officeart/2005/8/layout/hList2"/>
    <dgm:cxn modelId="{55D91A84-66BE-4CBF-9AFA-19218A9D90F0}" type="presParOf" srcId="{AC49B7D9-DC75-40FA-81CE-25A779E49944}" destId="{A2CC7BF5-CA1D-4D31-ADC2-13C1BF73FD51}" srcOrd="0" destOrd="0" presId="urn:microsoft.com/office/officeart/2005/8/layout/hList2"/>
    <dgm:cxn modelId="{B41EE508-E534-4631-BC48-F1DA765D1B78}" type="presParOf" srcId="{AC49B7D9-DC75-40FA-81CE-25A779E49944}" destId="{FD34ADFD-18DE-47CA-AEA9-65BC00B1B761}" srcOrd="1" destOrd="0" presId="urn:microsoft.com/office/officeart/2005/8/layout/hList2"/>
    <dgm:cxn modelId="{18606660-F2D5-41FA-B13E-CDC9A90926A9}" type="presParOf" srcId="{AC49B7D9-DC75-40FA-81CE-25A779E49944}" destId="{1091F800-C48B-4661-9276-CE587E4AB927}" srcOrd="2" destOrd="0" presId="urn:microsoft.com/office/officeart/2005/8/layout/hList2"/>
    <dgm:cxn modelId="{B75CE15E-7D6E-4808-AD88-01A31FE97CE8}" type="presParOf" srcId="{1402DC68-B917-4842-9025-0B4E7C46C0BA}" destId="{F1946B58-CD66-41BD-B5C2-03F3B1CBA94C}" srcOrd="1" destOrd="0" presId="urn:microsoft.com/office/officeart/2005/8/layout/hList2"/>
    <dgm:cxn modelId="{5CD57606-0A1F-4DA4-8D01-5492A6A6C3CD}" type="presParOf" srcId="{1402DC68-B917-4842-9025-0B4E7C46C0BA}" destId="{366ED196-DE5E-4B8D-A4CA-3ADDA53E3C05}" srcOrd="2" destOrd="0" presId="urn:microsoft.com/office/officeart/2005/8/layout/hList2"/>
    <dgm:cxn modelId="{A179A295-116F-4FAF-97B0-4902C7D334FA}" type="presParOf" srcId="{366ED196-DE5E-4B8D-A4CA-3ADDA53E3C05}" destId="{F79784F6-CF68-4029-A7B7-EA59DD649033}" srcOrd="0" destOrd="0" presId="urn:microsoft.com/office/officeart/2005/8/layout/hList2"/>
    <dgm:cxn modelId="{615CE2AC-E84C-4188-B587-94499E403A74}" type="presParOf" srcId="{366ED196-DE5E-4B8D-A4CA-3ADDA53E3C05}" destId="{473C5CE7-3F80-44BE-BD10-73F071F3C8CF}" srcOrd="1" destOrd="0" presId="urn:microsoft.com/office/officeart/2005/8/layout/hList2"/>
    <dgm:cxn modelId="{D0FA6A6B-1036-4E5D-8813-9705932E10A9}" type="presParOf" srcId="{366ED196-DE5E-4B8D-A4CA-3ADDA53E3C05}" destId="{9288C8A4-0B7A-4679-A9F5-9DF5EA36AB37}" srcOrd="2" destOrd="0" presId="urn:microsoft.com/office/officeart/2005/8/layout/hList2"/>
    <dgm:cxn modelId="{A8485F60-D69F-4246-8A80-FB77411D0A4C}" type="presParOf" srcId="{1402DC68-B917-4842-9025-0B4E7C46C0BA}" destId="{CCEC4F81-C70B-4038-B41B-23166D92DD62}" srcOrd="3" destOrd="0" presId="urn:microsoft.com/office/officeart/2005/8/layout/hList2"/>
    <dgm:cxn modelId="{22CF96BE-1D9F-4D15-A715-F1ED4F4762BF}" type="presParOf" srcId="{1402DC68-B917-4842-9025-0B4E7C46C0BA}" destId="{592B8ED6-8F03-4D80-90F0-87EA6F53BB5C}" srcOrd="4" destOrd="0" presId="urn:microsoft.com/office/officeart/2005/8/layout/hList2"/>
    <dgm:cxn modelId="{D51813B4-1F3A-4F08-9000-C173AA40C23B}" type="presParOf" srcId="{592B8ED6-8F03-4D80-90F0-87EA6F53BB5C}" destId="{5AE59F4C-17F2-44E6-96A0-C531E543BD29}" srcOrd="0" destOrd="0" presId="urn:microsoft.com/office/officeart/2005/8/layout/hList2"/>
    <dgm:cxn modelId="{67BE2653-27DD-48C1-A5E5-B46BD21B01BC}" type="presParOf" srcId="{592B8ED6-8F03-4D80-90F0-87EA6F53BB5C}" destId="{DBC16B91-664B-4A68-B7C2-555823DB3D1D}" srcOrd="1" destOrd="0" presId="urn:microsoft.com/office/officeart/2005/8/layout/hList2"/>
    <dgm:cxn modelId="{81259397-E913-43DC-8044-03F016E5A1FB}" type="presParOf" srcId="{592B8ED6-8F03-4D80-90F0-87EA6F53BB5C}" destId="{45B8A150-CE0F-4967-9E06-D36799D1A27D}" srcOrd="2" destOrd="0" presId="urn:microsoft.com/office/officeart/2005/8/layout/hList2"/>
    <dgm:cxn modelId="{5D190212-39B2-46AE-A061-F9A2A6D4D709}" type="presParOf" srcId="{1402DC68-B917-4842-9025-0B4E7C46C0BA}" destId="{AF4D3592-C601-4BC3-BBE9-283824A78DF2}" srcOrd="5" destOrd="0" presId="urn:microsoft.com/office/officeart/2005/8/layout/hList2"/>
    <dgm:cxn modelId="{176DEA0B-37C2-44FF-8FCE-09B79DA5AF7E}" type="presParOf" srcId="{1402DC68-B917-4842-9025-0B4E7C46C0BA}" destId="{E85F63C3-556B-49CB-B0C5-4DBAC937B9BC}" srcOrd="6" destOrd="0" presId="urn:microsoft.com/office/officeart/2005/8/layout/hList2"/>
    <dgm:cxn modelId="{065A840D-A9A6-4152-B594-B4A785315159}" type="presParOf" srcId="{E85F63C3-556B-49CB-B0C5-4DBAC937B9BC}" destId="{0D5F655E-8183-44F9-BE14-C99EECF4A6EA}" srcOrd="0" destOrd="0" presId="urn:microsoft.com/office/officeart/2005/8/layout/hList2"/>
    <dgm:cxn modelId="{771C5A17-2318-4F0D-AF02-FEA1D66A16B7}" type="presParOf" srcId="{E85F63C3-556B-49CB-B0C5-4DBAC937B9BC}" destId="{BC9278C1-EE3D-4F5E-8973-CF82A4CB1BA3}" srcOrd="1" destOrd="0" presId="urn:microsoft.com/office/officeart/2005/8/layout/hList2"/>
    <dgm:cxn modelId="{3787B3F7-1BB1-4A34-B43F-96B25AA9253D}" type="presParOf" srcId="{E85F63C3-556B-49CB-B0C5-4DBAC937B9BC}" destId="{4ECFE2E2-611A-48EB-BBCD-7E4D3DF8C3F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9F3B94-9BA7-4C9C-B7CB-A61A2C29FD3A}" type="doc">
      <dgm:prSet loTypeId="urn:microsoft.com/office/officeart/2005/8/layout/pList2" loCatId="list" qsTypeId="urn:microsoft.com/office/officeart/2005/8/quickstyle/simple1" qsCatId="simple" csTypeId="urn:microsoft.com/office/officeart/2005/8/colors/accent1_2" csCatId="accent1" phldr="1"/>
      <dgm:spPr/>
    </dgm:pt>
    <dgm:pt modelId="{CC99AEC8-08D0-4BCF-B18A-9B336516E7D6}">
      <dgm:prSet phldrT="[Tekst]" custT="1"/>
      <dgm:spPr/>
      <dgm:t>
        <a:bodyPr/>
        <a:lstStyle/>
        <a:p>
          <a:r>
            <a:rPr lang="nl-NL" sz="1000" b="1"/>
            <a:t>Processen</a:t>
          </a:r>
        </a:p>
        <a:p>
          <a:r>
            <a:rPr lang="nl-NL" sz="1000"/>
            <a:t>Werkwijze en bijbehorende afspraken zijn vastgelegd in een protocol. </a:t>
          </a:r>
        </a:p>
      </dgm:t>
    </dgm:pt>
    <dgm:pt modelId="{BC895E59-351A-4AFB-B2AE-453D4F75C6B0}" type="parTrans" cxnId="{965FC634-7F50-4E4D-9A3C-928958EB5EA9}">
      <dgm:prSet/>
      <dgm:spPr/>
      <dgm:t>
        <a:bodyPr/>
        <a:lstStyle/>
        <a:p>
          <a:endParaRPr lang="nl-NL" sz="1000"/>
        </a:p>
      </dgm:t>
    </dgm:pt>
    <dgm:pt modelId="{C8F9D4B5-99F6-4705-8274-F7049374A7C3}" type="sibTrans" cxnId="{965FC634-7F50-4E4D-9A3C-928958EB5EA9}">
      <dgm:prSet/>
      <dgm:spPr/>
      <dgm:t>
        <a:bodyPr/>
        <a:lstStyle/>
        <a:p>
          <a:endParaRPr lang="nl-NL" sz="1000"/>
        </a:p>
      </dgm:t>
    </dgm:pt>
    <dgm:pt modelId="{16EBFB87-529A-4C10-B875-41B3501D304B}">
      <dgm:prSet phldrT="[Tekst]" custT="1"/>
      <dgm:spPr/>
      <dgm:t>
        <a:bodyPr/>
        <a:lstStyle/>
        <a:p>
          <a:r>
            <a:rPr lang="nl-NL" sz="1000" b="1"/>
            <a:t>Transmurale afspraken</a:t>
          </a:r>
        </a:p>
        <a:p>
          <a:r>
            <a:rPr lang="nl-NL" sz="1000"/>
            <a:t>De palliatieve kit werkt alleen wanneer huisartsen, apothekers en wijkverpleegkundigen samen aan de slag gaan met de palliatieve kit.</a:t>
          </a:r>
        </a:p>
      </dgm:t>
    </dgm:pt>
    <dgm:pt modelId="{3EB5EBA4-5EA4-4F7F-8539-E1925CBE0D39}" type="parTrans" cxnId="{288F54D0-4475-4E43-99CA-E4C79DB83013}">
      <dgm:prSet/>
      <dgm:spPr/>
      <dgm:t>
        <a:bodyPr/>
        <a:lstStyle/>
        <a:p>
          <a:endParaRPr lang="nl-NL" sz="1000"/>
        </a:p>
      </dgm:t>
    </dgm:pt>
    <dgm:pt modelId="{45B3CF6F-3215-491D-9519-FC6E023742D5}" type="sibTrans" cxnId="{288F54D0-4475-4E43-99CA-E4C79DB83013}">
      <dgm:prSet/>
      <dgm:spPr/>
      <dgm:t>
        <a:bodyPr/>
        <a:lstStyle/>
        <a:p>
          <a:endParaRPr lang="nl-NL" sz="1000"/>
        </a:p>
      </dgm:t>
    </dgm:pt>
    <dgm:pt modelId="{AA9C78CA-ACBE-4DB5-A3E7-F840D26B2638}">
      <dgm:prSet phldrT="[Tekst]" custT="1"/>
      <dgm:spPr/>
      <dgm:t>
        <a:bodyPr/>
        <a:lstStyle/>
        <a:p>
          <a:r>
            <a:rPr lang="nl-NL" sz="1000" b="1"/>
            <a:t>Materiaal</a:t>
          </a:r>
        </a:p>
        <a:p>
          <a:r>
            <a:rPr lang="nl-NL" sz="1000"/>
            <a:t>De kit is een afsluitbare box. De apotheker verpakt deze. Door deze werkwijze kunnen niet gebruikte materialen bij een andere cliënt worden ingezet. Zo wordt verspilling voorkomen.</a:t>
          </a:r>
        </a:p>
      </dgm:t>
    </dgm:pt>
    <dgm:pt modelId="{A995F902-5283-4841-AD7A-2AB2021B2CC9}" type="parTrans" cxnId="{7532342F-859D-4599-8ECA-2E8860E346E9}">
      <dgm:prSet/>
      <dgm:spPr/>
      <dgm:t>
        <a:bodyPr/>
        <a:lstStyle/>
        <a:p>
          <a:endParaRPr lang="nl-NL" sz="1000"/>
        </a:p>
      </dgm:t>
    </dgm:pt>
    <dgm:pt modelId="{D7C9E66C-D6DA-4410-96C6-9D3779BD1E23}" type="sibTrans" cxnId="{7532342F-859D-4599-8ECA-2E8860E346E9}">
      <dgm:prSet/>
      <dgm:spPr/>
      <dgm:t>
        <a:bodyPr/>
        <a:lstStyle/>
        <a:p>
          <a:endParaRPr lang="nl-NL" sz="1000"/>
        </a:p>
      </dgm:t>
    </dgm:pt>
    <dgm:pt modelId="{8A9130A2-E890-4CBA-A094-3F40F6370B70}">
      <dgm:prSet custT="1"/>
      <dgm:spPr/>
      <dgm:t>
        <a:bodyPr/>
        <a:lstStyle/>
        <a:p>
          <a:r>
            <a:rPr lang="nl-NL" sz="1000" b="1"/>
            <a:t>Kritische succesfactoren</a:t>
          </a:r>
        </a:p>
        <a:p>
          <a:r>
            <a:rPr lang="nl-NL" sz="1000"/>
            <a:t>Goede afspraken tussen apothekers, huisartsen en wijkverpleging zijn noodzakelijk om te maken, afhankelijk van de lokale situatie over o.a. levering / retournering van de kit. Halfjaarlijks overleg en evaluatie wenselijk.</a:t>
          </a:r>
        </a:p>
      </dgm:t>
    </dgm:pt>
    <dgm:pt modelId="{151A1D6A-86DF-47B0-B00F-875A4A89FD6D}" type="parTrans" cxnId="{1A3D5FF2-6993-425C-9AD0-31DCE68B484C}">
      <dgm:prSet/>
      <dgm:spPr/>
      <dgm:t>
        <a:bodyPr/>
        <a:lstStyle/>
        <a:p>
          <a:endParaRPr lang="nl-NL" sz="1000"/>
        </a:p>
      </dgm:t>
    </dgm:pt>
    <dgm:pt modelId="{1990FBA6-CABC-4CF8-BF15-A5383D04D2E5}" type="sibTrans" cxnId="{1A3D5FF2-6993-425C-9AD0-31DCE68B484C}">
      <dgm:prSet/>
      <dgm:spPr/>
      <dgm:t>
        <a:bodyPr/>
        <a:lstStyle/>
        <a:p>
          <a:endParaRPr lang="nl-NL" sz="1000"/>
        </a:p>
      </dgm:t>
    </dgm:pt>
    <dgm:pt modelId="{B24F9A46-CFC4-4D0A-BF7A-132280764E85}" type="pres">
      <dgm:prSet presAssocID="{179F3B94-9BA7-4C9C-B7CB-A61A2C29FD3A}" presName="Name0" presStyleCnt="0">
        <dgm:presLayoutVars>
          <dgm:dir/>
          <dgm:resizeHandles val="exact"/>
        </dgm:presLayoutVars>
      </dgm:prSet>
      <dgm:spPr/>
    </dgm:pt>
    <dgm:pt modelId="{FE39E48D-D6D1-48B3-80A6-41E9CCAC96B8}" type="pres">
      <dgm:prSet presAssocID="{179F3B94-9BA7-4C9C-B7CB-A61A2C29FD3A}" presName="bkgdShp" presStyleLbl="alignAccFollowNode1" presStyleIdx="0" presStyleCnt="1"/>
      <dgm:spPr/>
    </dgm:pt>
    <dgm:pt modelId="{7F5CFDE8-0BAF-4323-A986-B60324BFF6FE}" type="pres">
      <dgm:prSet presAssocID="{179F3B94-9BA7-4C9C-B7CB-A61A2C29FD3A}" presName="linComp" presStyleCnt="0"/>
      <dgm:spPr/>
    </dgm:pt>
    <dgm:pt modelId="{0104AFD8-326B-4DA0-AC72-533A96B38690}" type="pres">
      <dgm:prSet presAssocID="{CC99AEC8-08D0-4BCF-B18A-9B336516E7D6}" presName="compNode" presStyleCnt="0"/>
      <dgm:spPr/>
    </dgm:pt>
    <dgm:pt modelId="{AB1B31AE-3F5A-4F9D-A1D9-25CB256320AF}" type="pres">
      <dgm:prSet presAssocID="{CC99AEC8-08D0-4BCF-B18A-9B336516E7D6}" presName="node" presStyleLbl="node1" presStyleIdx="0" presStyleCnt="4">
        <dgm:presLayoutVars>
          <dgm:bulletEnabled val="1"/>
        </dgm:presLayoutVars>
      </dgm:prSet>
      <dgm:spPr/>
    </dgm:pt>
    <dgm:pt modelId="{984E9C11-9A30-4F8D-A345-D5B6F735B8C2}" type="pres">
      <dgm:prSet presAssocID="{CC99AEC8-08D0-4BCF-B18A-9B336516E7D6}" presName="invisiNode" presStyleLbl="node1" presStyleIdx="0" presStyleCnt="4"/>
      <dgm:spPr/>
    </dgm:pt>
    <dgm:pt modelId="{3773EA9C-78CB-4E67-8B00-1E0C18F5296B}" type="pres">
      <dgm:prSet presAssocID="{CC99AEC8-08D0-4BCF-B18A-9B336516E7D6}" presName="imagNode" presStyleLbl="fgImgPlace1" presStyleIdx="0" presStyleCnt="4" custLinFactNeighborX="1606" custLinFactNeighborY="0"/>
      <dgm:spPr>
        <a:blipFill>
          <a:blip xmlns:r="http://schemas.openxmlformats.org/officeDocument/2006/relationships" r:embed="rId1"/>
          <a:srcRect/>
          <a:stretch>
            <a:fillRect t="-40000" b="-40000"/>
          </a:stretch>
        </a:blipFill>
      </dgm:spPr>
    </dgm:pt>
    <dgm:pt modelId="{AB27A58B-17A7-4BCD-BCA5-C6967ED557E0}" type="pres">
      <dgm:prSet presAssocID="{C8F9D4B5-99F6-4705-8274-F7049374A7C3}" presName="sibTrans" presStyleLbl="sibTrans2D1" presStyleIdx="0" presStyleCnt="0"/>
      <dgm:spPr/>
    </dgm:pt>
    <dgm:pt modelId="{C2454A85-EC8B-4018-9FC2-8419F82DBBC2}" type="pres">
      <dgm:prSet presAssocID="{16EBFB87-529A-4C10-B875-41B3501D304B}" presName="compNode" presStyleCnt="0"/>
      <dgm:spPr/>
    </dgm:pt>
    <dgm:pt modelId="{23414455-B963-467D-94B3-91C18F78E211}" type="pres">
      <dgm:prSet presAssocID="{16EBFB87-529A-4C10-B875-41B3501D304B}" presName="node" presStyleLbl="node1" presStyleIdx="1" presStyleCnt="4">
        <dgm:presLayoutVars>
          <dgm:bulletEnabled val="1"/>
        </dgm:presLayoutVars>
      </dgm:prSet>
      <dgm:spPr/>
    </dgm:pt>
    <dgm:pt modelId="{2E6F043D-A17B-49F9-8E16-132723C497AB}" type="pres">
      <dgm:prSet presAssocID="{16EBFB87-529A-4C10-B875-41B3501D304B}" presName="invisiNode" presStyleLbl="node1" presStyleIdx="1" presStyleCnt="4"/>
      <dgm:spPr/>
    </dgm:pt>
    <dgm:pt modelId="{7291D208-6C87-4DB0-B625-64DC2C745577}" type="pres">
      <dgm:prSet presAssocID="{16EBFB87-529A-4C10-B875-41B3501D304B}"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0" b="-40000"/>
          </a:stretch>
        </a:blipFill>
      </dgm:spPr>
    </dgm:pt>
    <dgm:pt modelId="{A126F74F-C18D-4331-B074-D2FB0F63FF2D}" type="pres">
      <dgm:prSet presAssocID="{45B3CF6F-3215-491D-9519-FC6E023742D5}" presName="sibTrans" presStyleLbl="sibTrans2D1" presStyleIdx="0" presStyleCnt="0"/>
      <dgm:spPr/>
    </dgm:pt>
    <dgm:pt modelId="{F873DCD3-6D13-489C-A41C-17BCDC78751E}" type="pres">
      <dgm:prSet presAssocID="{AA9C78CA-ACBE-4DB5-A3E7-F840D26B2638}" presName="compNode" presStyleCnt="0"/>
      <dgm:spPr/>
    </dgm:pt>
    <dgm:pt modelId="{06BD67EA-655F-4D7F-A4D4-78E0A5B00415}" type="pres">
      <dgm:prSet presAssocID="{AA9C78CA-ACBE-4DB5-A3E7-F840D26B2638}" presName="node" presStyleLbl="node1" presStyleIdx="2" presStyleCnt="4">
        <dgm:presLayoutVars>
          <dgm:bulletEnabled val="1"/>
        </dgm:presLayoutVars>
      </dgm:prSet>
      <dgm:spPr/>
    </dgm:pt>
    <dgm:pt modelId="{A5358609-CBF2-4B5D-8A24-51441CABC45C}" type="pres">
      <dgm:prSet presAssocID="{AA9C78CA-ACBE-4DB5-A3E7-F840D26B2638}" presName="invisiNode" presStyleLbl="node1" presStyleIdx="2" presStyleCnt="4"/>
      <dgm:spPr/>
    </dgm:pt>
    <dgm:pt modelId="{974D93D7-CFCD-489A-AA80-F2907D0E4E1B}" type="pres">
      <dgm:prSet presAssocID="{AA9C78CA-ACBE-4DB5-A3E7-F840D26B2638}"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40000" b="-40000"/>
          </a:stretch>
        </a:blipFill>
      </dgm:spPr>
    </dgm:pt>
    <dgm:pt modelId="{AC9083B6-53D1-4846-B0FD-AF27DB7BB631}" type="pres">
      <dgm:prSet presAssocID="{D7C9E66C-D6DA-4410-96C6-9D3779BD1E23}" presName="sibTrans" presStyleLbl="sibTrans2D1" presStyleIdx="0" presStyleCnt="0"/>
      <dgm:spPr/>
    </dgm:pt>
    <dgm:pt modelId="{E9E3ABD4-FA0E-493B-A23F-7AB41EF72873}" type="pres">
      <dgm:prSet presAssocID="{8A9130A2-E890-4CBA-A094-3F40F6370B70}" presName="compNode" presStyleCnt="0"/>
      <dgm:spPr/>
    </dgm:pt>
    <dgm:pt modelId="{148106AA-849C-490E-906F-3AE7C1CEEAE8}" type="pres">
      <dgm:prSet presAssocID="{8A9130A2-E890-4CBA-A094-3F40F6370B70}" presName="node" presStyleLbl="node1" presStyleIdx="3" presStyleCnt="4">
        <dgm:presLayoutVars>
          <dgm:bulletEnabled val="1"/>
        </dgm:presLayoutVars>
      </dgm:prSet>
      <dgm:spPr/>
    </dgm:pt>
    <dgm:pt modelId="{99904073-B3DF-40AB-BF8D-46BE5042839A}" type="pres">
      <dgm:prSet presAssocID="{8A9130A2-E890-4CBA-A094-3F40F6370B70}" presName="invisiNode" presStyleLbl="node1" presStyleIdx="3" presStyleCnt="4"/>
      <dgm:spPr/>
    </dgm:pt>
    <dgm:pt modelId="{512343F0-2F34-4EC2-BFD9-1D45EC9A5DA7}" type="pres">
      <dgm:prSet presAssocID="{8A9130A2-E890-4CBA-A094-3F40F6370B70}"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0" b="-40000"/>
          </a:stretch>
        </a:blipFill>
      </dgm:spPr>
    </dgm:pt>
  </dgm:ptLst>
  <dgm:cxnLst>
    <dgm:cxn modelId="{43829102-2CE7-4410-9891-9A8502DE09AA}" type="presOf" srcId="{D7C9E66C-D6DA-4410-96C6-9D3779BD1E23}" destId="{AC9083B6-53D1-4846-B0FD-AF27DB7BB631}" srcOrd="0" destOrd="0" presId="urn:microsoft.com/office/officeart/2005/8/layout/pList2"/>
    <dgm:cxn modelId="{7532342F-859D-4599-8ECA-2E8860E346E9}" srcId="{179F3B94-9BA7-4C9C-B7CB-A61A2C29FD3A}" destId="{AA9C78CA-ACBE-4DB5-A3E7-F840D26B2638}" srcOrd="2" destOrd="0" parTransId="{A995F902-5283-4841-AD7A-2AB2021B2CC9}" sibTransId="{D7C9E66C-D6DA-4410-96C6-9D3779BD1E23}"/>
    <dgm:cxn modelId="{965FC634-7F50-4E4D-9A3C-928958EB5EA9}" srcId="{179F3B94-9BA7-4C9C-B7CB-A61A2C29FD3A}" destId="{CC99AEC8-08D0-4BCF-B18A-9B336516E7D6}" srcOrd="0" destOrd="0" parTransId="{BC895E59-351A-4AFB-B2AE-453D4F75C6B0}" sibTransId="{C8F9D4B5-99F6-4705-8274-F7049374A7C3}"/>
    <dgm:cxn modelId="{FB16BC6B-D2AA-4743-896C-3F6975B4B351}" type="presOf" srcId="{CC99AEC8-08D0-4BCF-B18A-9B336516E7D6}" destId="{AB1B31AE-3F5A-4F9D-A1D9-25CB256320AF}" srcOrd="0" destOrd="0" presId="urn:microsoft.com/office/officeart/2005/8/layout/pList2"/>
    <dgm:cxn modelId="{69B48A5A-E8C8-4070-9E3B-BAF91FFF9353}" type="presOf" srcId="{179F3B94-9BA7-4C9C-B7CB-A61A2C29FD3A}" destId="{B24F9A46-CFC4-4D0A-BF7A-132280764E85}" srcOrd="0" destOrd="0" presId="urn:microsoft.com/office/officeart/2005/8/layout/pList2"/>
    <dgm:cxn modelId="{EF88958F-689E-457E-AA06-32C87B4AE028}" type="presOf" srcId="{16EBFB87-529A-4C10-B875-41B3501D304B}" destId="{23414455-B963-467D-94B3-91C18F78E211}" srcOrd="0" destOrd="0" presId="urn:microsoft.com/office/officeart/2005/8/layout/pList2"/>
    <dgm:cxn modelId="{BEDA3E9C-F62C-4BA2-822A-8B7EE7FE88FD}" type="presOf" srcId="{45B3CF6F-3215-491D-9519-FC6E023742D5}" destId="{A126F74F-C18D-4331-B074-D2FB0F63FF2D}" srcOrd="0" destOrd="0" presId="urn:microsoft.com/office/officeart/2005/8/layout/pList2"/>
    <dgm:cxn modelId="{D706779F-2C66-4C23-A340-0538C61171CA}" type="presOf" srcId="{AA9C78CA-ACBE-4DB5-A3E7-F840D26B2638}" destId="{06BD67EA-655F-4D7F-A4D4-78E0A5B00415}" srcOrd="0" destOrd="0" presId="urn:microsoft.com/office/officeart/2005/8/layout/pList2"/>
    <dgm:cxn modelId="{288F54D0-4475-4E43-99CA-E4C79DB83013}" srcId="{179F3B94-9BA7-4C9C-B7CB-A61A2C29FD3A}" destId="{16EBFB87-529A-4C10-B875-41B3501D304B}" srcOrd="1" destOrd="0" parTransId="{3EB5EBA4-5EA4-4F7F-8539-E1925CBE0D39}" sibTransId="{45B3CF6F-3215-491D-9519-FC6E023742D5}"/>
    <dgm:cxn modelId="{040B79DB-E4D6-429A-A877-06E1E28D8DAF}" type="presOf" srcId="{C8F9D4B5-99F6-4705-8274-F7049374A7C3}" destId="{AB27A58B-17A7-4BCD-BCA5-C6967ED557E0}" srcOrd="0" destOrd="0" presId="urn:microsoft.com/office/officeart/2005/8/layout/pList2"/>
    <dgm:cxn modelId="{96D690EE-421E-428C-8312-9C33658EDF49}" type="presOf" srcId="{8A9130A2-E890-4CBA-A094-3F40F6370B70}" destId="{148106AA-849C-490E-906F-3AE7C1CEEAE8}" srcOrd="0" destOrd="0" presId="urn:microsoft.com/office/officeart/2005/8/layout/pList2"/>
    <dgm:cxn modelId="{1A3D5FF2-6993-425C-9AD0-31DCE68B484C}" srcId="{179F3B94-9BA7-4C9C-B7CB-A61A2C29FD3A}" destId="{8A9130A2-E890-4CBA-A094-3F40F6370B70}" srcOrd="3" destOrd="0" parTransId="{151A1D6A-86DF-47B0-B00F-875A4A89FD6D}" sibTransId="{1990FBA6-CABC-4CF8-BF15-A5383D04D2E5}"/>
    <dgm:cxn modelId="{9129DDFC-5B4C-4982-837A-57222242F025}" type="presParOf" srcId="{B24F9A46-CFC4-4D0A-BF7A-132280764E85}" destId="{FE39E48D-D6D1-48B3-80A6-41E9CCAC96B8}" srcOrd="0" destOrd="0" presId="urn:microsoft.com/office/officeart/2005/8/layout/pList2"/>
    <dgm:cxn modelId="{446226F5-10A8-4AC6-B8ED-27F32DCFE865}" type="presParOf" srcId="{B24F9A46-CFC4-4D0A-BF7A-132280764E85}" destId="{7F5CFDE8-0BAF-4323-A986-B60324BFF6FE}" srcOrd="1" destOrd="0" presId="urn:microsoft.com/office/officeart/2005/8/layout/pList2"/>
    <dgm:cxn modelId="{352F1E67-1C2E-4D10-99D3-CA7B8BEF56D4}" type="presParOf" srcId="{7F5CFDE8-0BAF-4323-A986-B60324BFF6FE}" destId="{0104AFD8-326B-4DA0-AC72-533A96B38690}" srcOrd="0" destOrd="0" presId="urn:microsoft.com/office/officeart/2005/8/layout/pList2"/>
    <dgm:cxn modelId="{07BD541A-44A6-4914-A0B0-EDEBE0E4F618}" type="presParOf" srcId="{0104AFD8-326B-4DA0-AC72-533A96B38690}" destId="{AB1B31AE-3F5A-4F9D-A1D9-25CB256320AF}" srcOrd="0" destOrd="0" presId="urn:microsoft.com/office/officeart/2005/8/layout/pList2"/>
    <dgm:cxn modelId="{5F7A437D-4F3C-4771-8148-9891E19B3911}" type="presParOf" srcId="{0104AFD8-326B-4DA0-AC72-533A96B38690}" destId="{984E9C11-9A30-4F8D-A345-D5B6F735B8C2}" srcOrd="1" destOrd="0" presId="urn:microsoft.com/office/officeart/2005/8/layout/pList2"/>
    <dgm:cxn modelId="{14347276-4858-4503-910D-84A18B14E621}" type="presParOf" srcId="{0104AFD8-326B-4DA0-AC72-533A96B38690}" destId="{3773EA9C-78CB-4E67-8B00-1E0C18F5296B}" srcOrd="2" destOrd="0" presId="urn:microsoft.com/office/officeart/2005/8/layout/pList2"/>
    <dgm:cxn modelId="{BEF05255-EAA8-448B-AA55-10D915845E3A}" type="presParOf" srcId="{7F5CFDE8-0BAF-4323-A986-B60324BFF6FE}" destId="{AB27A58B-17A7-4BCD-BCA5-C6967ED557E0}" srcOrd="1" destOrd="0" presId="urn:microsoft.com/office/officeart/2005/8/layout/pList2"/>
    <dgm:cxn modelId="{C110651E-5AAF-4C15-8F00-2D53345D1E36}" type="presParOf" srcId="{7F5CFDE8-0BAF-4323-A986-B60324BFF6FE}" destId="{C2454A85-EC8B-4018-9FC2-8419F82DBBC2}" srcOrd="2" destOrd="0" presId="urn:microsoft.com/office/officeart/2005/8/layout/pList2"/>
    <dgm:cxn modelId="{548736AD-6494-442D-A43F-A29460E5420D}" type="presParOf" srcId="{C2454A85-EC8B-4018-9FC2-8419F82DBBC2}" destId="{23414455-B963-467D-94B3-91C18F78E211}" srcOrd="0" destOrd="0" presId="urn:microsoft.com/office/officeart/2005/8/layout/pList2"/>
    <dgm:cxn modelId="{DC5196BA-1B95-471A-8B8F-BC6ECCC1F46F}" type="presParOf" srcId="{C2454A85-EC8B-4018-9FC2-8419F82DBBC2}" destId="{2E6F043D-A17B-49F9-8E16-132723C497AB}" srcOrd="1" destOrd="0" presId="urn:microsoft.com/office/officeart/2005/8/layout/pList2"/>
    <dgm:cxn modelId="{22DD6454-4CE7-4C95-8563-466BAE90CFED}" type="presParOf" srcId="{C2454A85-EC8B-4018-9FC2-8419F82DBBC2}" destId="{7291D208-6C87-4DB0-B625-64DC2C745577}" srcOrd="2" destOrd="0" presId="urn:microsoft.com/office/officeart/2005/8/layout/pList2"/>
    <dgm:cxn modelId="{E1EEBA67-36D4-4EB6-9077-2F0131C8AC6B}" type="presParOf" srcId="{7F5CFDE8-0BAF-4323-A986-B60324BFF6FE}" destId="{A126F74F-C18D-4331-B074-D2FB0F63FF2D}" srcOrd="3" destOrd="0" presId="urn:microsoft.com/office/officeart/2005/8/layout/pList2"/>
    <dgm:cxn modelId="{5D30FB36-1CA1-479C-B8B7-5867AD1B84D4}" type="presParOf" srcId="{7F5CFDE8-0BAF-4323-A986-B60324BFF6FE}" destId="{F873DCD3-6D13-489C-A41C-17BCDC78751E}" srcOrd="4" destOrd="0" presId="urn:microsoft.com/office/officeart/2005/8/layout/pList2"/>
    <dgm:cxn modelId="{F26F5014-986F-44E3-97C4-5DA9A19EFC57}" type="presParOf" srcId="{F873DCD3-6D13-489C-A41C-17BCDC78751E}" destId="{06BD67EA-655F-4D7F-A4D4-78E0A5B00415}" srcOrd="0" destOrd="0" presId="urn:microsoft.com/office/officeart/2005/8/layout/pList2"/>
    <dgm:cxn modelId="{21580EF9-F0E5-48C7-911A-F586E9B1A709}" type="presParOf" srcId="{F873DCD3-6D13-489C-A41C-17BCDC78751E}" destId="{A5358609-CBF2-4B5D-8A24-51441CABC45C}" srcOrd="1" destOrd="0" presId="urn:microsoft.com/office/officeart/2005/8/layout/pList2"/>
    <dgm:cxn modelId="{A50B9B9C-F1DD-4F6C-804A-06EBE26EE22E}" type="presParOf" srcId="{F873DCD3-6D13-489C-A41C-17BCDC78751E}" destId="{974D93D7-CFCD-489A-AA80-F2907D0E4E1B}" srcOrd="2" destOrd="0" presId="urn:microsoft.com/office/officeart/2005/8/layout/pList2"/>
    <dgm:cxn modelId="{4690A350-54AA-4501-9887-748002AF622E}" type="presParOf" srcId="{7F5CFDE8-0BAF-4323-A986-B60324BFF6FE}" destId="{AC9083B6-53D1-4846-B0FD-AF27DB7BB631}" srcOrd="5" destOrd="0" presId="urn:microsoft.com/office/officeart/2005/8/layout/pList2"/>
    <dgm:cxn modelId="{276BE566-4123-4F02-8103-1B74A183BAAD}" type="presParOf" srcId="{7F5CFDE8-0BAF-4323-A986-B60324BFF6FE}" destId="{E9E3ABD4-FA0E-493B-A23F-7AB41EF72873}" srcOrd="6" destOrd="0" presId="urn:microsoft.com/office/officeart/2005/8/layout/pList2"/>
    <dgm:cxn modelId="{81A94D4E-FDDD-4D3A-B302-0730B2934FA9}" type="presParOf" srcId="{E9E3ABD4-FA0E-493B-A23F-7AB41EF72873}" destId="{148106AA-849C-490E-906F-3AE7C1CEEAE8}" srcOrd="0" destOrd="0" presId="urn:microsoft.com/office/officeart/2005/8/layout/pList2"/>
    <dgm:cxn modelId="{9CC974AB-EA58-4CD1-8569-11DDEF5691A7}" type="presParOf" srcId="{E9E3ABD4-FA0E-493B-A23F-7AB41EF72873}" destId="{99904073-B3DF-40AB-BF8D-46BE5042839A}" srcOrd="1" destOrd="0" presId="urn:microsoft.com/office/officeart/2005/8/layout/pList2"/>
    <dgm:cxn modelId="{76CE294F-D585-4A5A-89E1-2CE2CB436E40}" type="presParOf" srcId="{E9E3ABD4-FA0E-493B-A23F-7AB41EF72873}" destId="{512343F0-2F34-4EC2-BFD9-1D45EC9A5DA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9E061-718D-413E-ADDD-3CD8FFA74BFD}">
      <dsp:nvSpPr>
        <dsp:cNvPr id="0" name=""/>
        <dsp:cNvSpPr/>
      </dsp:nvSpPr>
      <dsp:spPr>
        <a:xfrm>
          <a:off x="-4555249" y="-703588"/>
          <a:ext cx="5466415" cy="5466415"/>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85B91B-BC1F-4F91-AEAE-0E6F63DE7868}">
      <dsp:nvSpPr>
        <dsp:cNvPr id="0" name=""/>
        <dsp:cNvSpPr/>
      </dsp:nvSpPr>
      <dsp:spPr>
        <a:xfrm>
          <a:off x="746189" y="579902"/>
          <a:ext cx="4413998" cy="1159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467"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t>Doelgroep</a:t>
          </a:r>
        </a:p>
        <a:p>
          <a:pPr marL="0" lvl="0" indent="0" algn="l" defTabSz="800100">
            <a:lnSpc>
              <a:spcPct val="90000"/>
            </a:lnSpc>
            <a:spcBef>
              <a:spcPct val="0"/>
            </a:spcBef>
            <a:spcAft>
              <a:spcPct val="35000"/>
            </a:spcAft>
            <a:buNone/>
          </a:pPr>
          <a:r>
            <a:rPr lang="nl-NL" sz="1400" kern="1200" dirty="0"/>
            <a:t>Landelijk jaarlijks 35.000 cliënten waarbij thuis palliatieve zorg wordt verleend. </a:t>
          </a:r>
        </a:p>
      </dsp:txBody>
      <dsp:txXfrm>
        <a:off x="746189" y="579902"/>
        <a:ext cx="4413998" cy="1159643"/>
      </dsp:txXfrm>
    </dsp:sp>
    <dsp:sp modelId="{A8159709-53A5-430B-A64D-AC70E66F939A}">
      <dsp:nvSpPr>
        <dsp:cNvPr id="0" name=""/>
        <dsp:cNvSpPr/>
      </dsp:nvSpPr>
      <dsp:spPr>
        <a:xfrm>
          <a:off x="21412" y="434947"/>
          <a:ext cx="1449553" cy="1449553"/>
        </a:xfrm>
        <a:prstGeom prst="ellipse">
          <a:avLst/>
        </a:prstGeom>
        <a:blipFill rotWithShape="0">
          <a:blip xmlns:r="http://schemas.openxmlformats.org/officeDocument/2006/relationships" r:embed="rId1"/>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7EDAF3-11C5-4415-B820-4065B85E65AC}">
      <dsp:nvSpPr>
        <dsp:cNvPr id="0" name=""/>
        <dsp:cNvSpPr/>
      </dsp:nvSpPr>
      <dsp:spPr>
        <a:xfrm>
          <a:off x="746189" y="2319692"/>
          <a:ext cx="4413998" cy="1159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467"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t>Betrokken zorgverleners</a:t>
          </a:r>
        </a:p>
        <a:p>
          <a:pPr marL="0" lvl="0" indent="0" algn="l" defTabSz="800100">
            <a:lnSpc>
              <a:spcPct val="90000"/>
            </a:lnSpc>
            <a:spcBef>
              <a:spcPct val="0"/>
            </a:spcBef>
            <a:spcAft>
              <a:spcPct val="35000"/>
            </a:spcAft>
            <a:buNone/>
          </a:pPr>
          <a:r>
            <a:rPr lang="nl-NL" sz="1400" kern="1200" dirty="0"/>
            <a:t>Huisartsen, wijkverpleegkundige &amp; apotheker</a:t>
          </a:r>
        </a:p>
      </dsp:txBody>
      <dsp:txXfrm>
        <a:off x="746189" y="2319692"/>
        <a:ext cx="4413998" cy="1159643"/>
      </dsp:txXfrm>
    </dsp:sp>
    <dsp:sp modelId="{4741C226-90ED-4E5D-A591-D354BC267497}">
      <dsp:nvSpPr>
        <dsp:cNvPr id="0" name=""/>
        <dsp:cNvSpPr/>
      </dsp:nvSpPr>
      <dsp:spPr>
        <a:xfrm>
          <a:off x="21412" y="2174736"/>
          <a:ext cx="1449553" cy="1449553"/>
        </a:xfrm>
        <a:prstGeom prst="ellipse">
          <a:avLst/>
        </a:prstGeom>
        <a:blipFill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D2E75-5906-407E-BE7D-7E5F2F245396}">
      <dsp:nvSpPr>
        <dsp:cNvPr id="0" name=""/>
        <dsp:cNvSpPr/>
      </dsp:nvSpPr>
      <dsp:spPr>
        <a:xfrm>
          <a:off x="0" y="73775"/>
          <a:ext cx="5220024"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NL" sz="1100" kern="1200"/>
            <a:t>De cliënt krijgt meteen de zorg die nodig is, omdat alle hulpmiddelen en medicatie thuis aanwezig zijn. Geen onnodig bezoek door huisarts van de HAP, omdat alles afgestemd is met eigen huisarts.</a:t>
          </a:r>
        </a:p>
      </dsp:txBody>
      <dsp:txXfrm>
        <a:off x="38874" y="112649"/>
        <a:ext cx="5142276" cy="718583"/>
      </dsp:txXfrm>
    </dsp:sp>
    <dsp:sp modelId="{A5157F54-D5E3-42F4-8020-E588CA5DB379}">
      <dsp:nvSpPr>
        <dsp:cNvPr id="0" name=""/>
        <dsp:cNvSpPr/>
      </dsp:nvSpPr>
      <dsp:spPr>
        <a:xfrm>
          <a:off x="0" y="901787"/>
          <a:ext cx="5220024"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NL" sz="1100" kern="1200" dirty="0"/>
            <a:t>Zorg kan op deze manier kwalitatief beter en tegen lagere kosten worden georganiseerd waarbij zowel huisarts als wijkverpleegkundige tijd bespaart (voor andere cliënten). </a:t>
          </a:r>
        </a:p>
        <a:p>
          <a:pPr marL="0" lvl="0" indent="0" algn="l" defTabSz="488950">
            <a:lnSpc>
              <a:spcPct val="90000"/>
            </a:lnSpc>
            <a:spcBef>
              <a:spcPct val="0"/>
            </a:spcBef>
            <a:spcAft>
              <a:spcPct val="35000"/>
            </a:spcAft>
            <a:buNone/>
          </a:pPr>
          <a:r>
            <a:rPr lang="nl-NL" sz="1100" kern="1200" dirty="0"/>
            <a:t>Je haalt het uit de ANW sfeer; het wordt nu op een </a:t>
          </a:r>
          <a:r>
            <a:rPr lang="nl-NL" sz="1100" kern="1200" dirty="0" err="1"/>
            <a:t>planbaar</a:t>
          </a:r>
          <a:r>
            <a:rPr lang="nl-NL" sz="1100" kern="1200" dirty="0"/>
            <a:t> moment geregeld. </a:t>
          </a:r>
        </a:p>
      </dsp:txBody>
      <dsp:txXfrm>
        <a:off x="38874" y="940661"/>
        <a:ext cx="5142276" cy="718583"/>
      </dsp:txXfrm>
    </dsp:sp>
    <dsp:sp modelId="{D25AB265-6714-4254-BFDD-F59F19B0E096}">
      <dsp:nvSpPr>
        <dsp:cNvPr id="0" name=""/>
        <dsp:cNvSpPr/>
      </dsp:nvSpPr>
      <dsp:spPr>
        <a:xfrm>
          <a:off x="0" y="1729798"/>
          <a:ext cx="5220024"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NL" sz="1100" kern="1200"/>
            <a:t>Onnodige inzet van tijd van wijkverpleegkundige, huisarts, HAP en apotheker wordt voorkomen. Niet gebruikte hulpmiddelen kunnen bij andere cliënt worden ingezet </a:t>
          </a:r>
        </a:p>
      </dsp:txBody>
      <dsp:txXfrm>
        <a:off x="38874" y="1768672"/>
        <a:ext cx="5142276" cy="718583"/>
      </dsp:txXfrm>
    </dsp:sp>
    <dsp:sp modelId="{73D34DEA-F005-4C5A-8509-113CAC8F2B96}">
      <dsp:nvSpPr>
        <dsp:cNvPr id="0" name=""/>
        <dsp:cNvSpPr/>
      </dsp:nvSpPr>
      <dsp:spPr>
        <a:xfrm>
          <a:off x="0" y="2557809"/>
          <a:ext cx="5220024"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NL" sz="1100" kern="1200"/>
            <a:t>In het acute moment geen geregel en administratieve handelingen, dus volle aandacht voor de cliënt. Tevens hoeft er niet gewacht te worden op het uitschrijven van een recept door de huisarts en tot er materiaal of medicatie aanwezig is bij de patiënt. </a:t>
          </a:r>
        </a:p>
      </dsp:txBody>
      <dsp:txXfrm>
        <a:off x="38874" y="2596683"/>
        <a:ext cx="5142276" cy="718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1F800-C48B-4661-9276-CE587E4AB927}">
      <dsp:nvSpPr>
        <dsp:cNvPr id="0" name=""/>
        <dsp:cNvSpPr/>
      </dsp:nvSpPr>
      <dsp:spPr>
        <a:xfrm rot="16200000">
          <a:off x="-1551961" y="2263449"/>
          <a:ext cx="3464269" cy="2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5723" bIns="0" numCol="1" spcCol="1270" anchor="t" anchorCtr="0">
          <a:noAutofit/>
        </a:bodyPr>
        <a:lstStyle/>
        <a:p>
          <a:pPr marL="0" lvl="0" indent="0" algn="r" defTabSz="711200">
            <a:lnSpc>
              <a:spcPct val="90000"/>
            </a:lnSpc>
            <a:spcBef>
              <a:spcPct val="0"/>
            </a:spcBef>
            <a:spcAft>
              <a:spcPct val="35000"/>
            </a:spcAft>
            <a:buNone/>
          </a:pPr>
          <a:r>
            <a:rPr lang="nl-NL" sz="1600" kern="1200"/>
            <a:t>Medicatie</a:t>
          </a:r>
        </a:p>
      </dsp:txBody>
      <dsp:txXfrm>
        <a:off x="-1551961" y="2263449"/>
        <a:ext cx="3464269" cy="267276"/>
      </dsp:txXfrm>
    </dsp:sp>
    <dsp:sp modelId="{FD34ADFD-18DE-47CA-AEA9-65BC00B1B761}">
      <dsp:nvSpPr>
        <dsp:cNvPr id="0" name=""/>
        <dsp:cNvSpPr/>
      </dsp:nvSpPr>
      <dsp:spPr>
        <a:xfrm>
          <a:off x="313810" y="664953"/>
          <a:ext cx="1331320" cy="34642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5723" rIns="99568" bIns="99568" numCol="1" spcCol="1270" anchor="t" anchorCtr="0">
          <a:noAutofit/>
        </a:bodyPr>
        <a:lstStyle/>
        <a:p>
          <a:pPr marL="57150" lvl="1" indent="-57150" algn="l" defTabSz="488950">
            <a:lnSpc>
              <a:spcPct val="90000"/>
            </a:lnSpc>
            <a:spcBef>
              <a:spcPct val="0"/>
            </a:spcBef>
            <a:spcAft>
              <a:spcPct val="15000"/>
            </a:spcAft>
            <a:buChar char="•"/>
          </a:pPr>
          <a:r>
            <a:rPr lang="nl-NL" sz="1100" kern="1200" err="1"/>
            <a:t>Midazolam</a:t>
          </a:r>
          <a:endParaRPr lang="nl-NL" sz="1100" kern="1200"/>
        </a:p>
        <a:p>
          <a:pPr marL="57150" lvl="1" indent="-57150" algn="l" defTabSz="488950">
            <a:lnSpc>
              <a:spcPct val="90000"/>
            </a:lnSpc>
            <a:spcBef>
              <a:spcPct val="0"/>
            </a:spcBef>
            <a:spcAft>
              <a:spcPct val="15000"/>
            </a:spcAft>
            <a:buChar char="•"/>
          </a:pPr>
          <a:r>
            <a:rPr lang="nl-NL" sz="1100" kern="1200"/>
            <a:t>Morfine</a:t>
          </a:r>
        </a:p>
        <a:p>
          <a:pPr marL="57150" lvl="1" indent="-57150" algn="l" defTabSz="488950">
            <a:lnSpc>
              <a:spcPct val="90000"/>
            </a:lnSpc>
            <a:spcBef>
              <a:spcPct val="0"/>
            </a:spcBef>
            <a:spcAft>
              <a:spcPct val="15000"/>
            </a:spcAft>
            <a:buChar char="•"/>
          </a:pPr>
          <a:r>
            <a:rPr lang="nl-NL" sz="1100" kern="1200"/>
            <a:t>Natriumchloride</a:t>
          </a:r>
        </a:p>
      </dsp:txBody>
      <dsp:txXfrm>
        <a:off x="313810" y="664953"/>
        <a:ext cx="1331320" cy="3464269"/>
      </dsp:txXfrm>
    </dsp:sp>
    <dsp:sp modelId="{A2CC7BF5-CA1D-4D31-ADC2-13C1BF73FD51}">
      <dsp:nvSpPr>
        <dsp:cNvPr id="0" name=""/>
        <dsp:cNvSpPr/>
      </dsp:nvSpPr>
      <dsp:spPr>
        <a:xfrm>
          <a:off x="46534" y="312148"/>
          <a:ext cx="534553" cy="5345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88C8A4-0B7A-4679-A9F5-9DF5EA36AB37}">
      <dsp:nvSpPr>
        <dsp:cNvPr id="0" name=""/>
        <dsp:cNvSpPr/>
      </dsp:nvSpPr>
      <dsp:spPr>
        <a:xfrm rot="16200000">
          <a:off x="388543" y="2263449"/>
          <a:ext cx="3464269" cy="2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5723" bIns="0" numCol="1" spcCol="1270" anchor="t" anchorCtr="0">
          <a:noAutofit/>
        </a:bodyPr>
        <a:lstStyle/>
        <a:p>
          <a:pPr marL="0" lvl="0" indent="0" algn="r" defTabSz="711200">
            <a:lnSpc>
              <a:spcPct val="90000"/>
            </a:lnSpc>
            <a:spcBef>
              <a:spcPct val="0"/>
            </a:spcBef>
            <a:spcAft>
              <a:spcPct val="35000"/>
            </a:spcAft>
            <a:buNone/>
          </a:pPr>
          <a:r>
            <a:rPr lang="nl-NL" sz="1600" kern="1200"/>
            <a:t>Spuiten / naalden / infuussystemen</a:t>
          </a:r>
        </a:p>
      </dsp:txBody>
      <dsp:txXfrm>
        <a:off x="388543" y="2263449"/>
        <a:ext cx="3464269" cy="267276"/>
      </dsp:txXfrm>
    </dsp:sp>
    <dsp:sp modelId="{473C5CE7-3F80-44BE-BD10-73F071F3C8CF}">
      <dsp:nvSpPr>
        <dsp:cNvPr id="0" name=""/>
        <dsp:cNvSpPr/>
      </dsp:nvSpPr>
      <dsp:spPr>
        <a:xfrm>
          <a:off x="2254316" y="664953"/>
          <a:ext cx="1331320" cy="34642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5723" rIns="99568" bIns="99568" numCol="1" spcCol="1270" anchor="t" anchorCtr="0">
          <a:noAutofit/>
        </a:bodyPr>
        <a:lstStyle/>
        <a:p>
          <a:pPr marL="57150" lvl="1" indent="-57150" algn="l" defTabSz="488950">
            <a:lnSpc>
              <a:spcPct val="90000"/>
            </a:lnSpc>
            <a:spcBef>
              <a:spcPct val="0"/>
            </a:spcBef>
            <a:spcAft>
              <a:spcPct val="15000"/>
            </a:spcAft>
            <a:buChar char="•"/>
          </a:pPr>
          <a:r>
            <a:rPr lang="nl-NL" sz="1100" kern="1200" err="1"/>
            <a:t>Insuflon</a:t>
          </a:r>
          <a:endParaRPr lang="nl-NL" sz="1100" kern="1200"/>
        </a:p>
        <a:p>
          <a:pPr marL="57150" lvl="1" indent="-57150" algn="l" defTabSz="488950">
            <a:lnSpc>
              <a:spcPct val="90000"/>
            </a:lnSpc>
            <a:spcBef>
              <a:spcPct val="0"/>
            </a:spcBef>
            <a:spcAft>
              <a:spcPct val="15000"/>
            </a:spcAft>
            <a:buChar char="•"/>
          </a:pPr>
          <a:r>
            <a:rPr lang="nl-NL" sz="1100" kern="1200"/>
            <a:t>Spuiten 5 ml</a:t>
          </a:r>
        </a:p>
        <a:p>
          <a:pPr marL="57150" lvl="1" indent="-57150" algn="l" defTabSz="488950">
            <a:lnSpc>
              <a:spcPct val="90000"/>
            </a:lnSpc>
            <a:spcBef>
              <a:spcPct val="0"/>
            </a:spcBef>
            <a:spcAft>
              <a:spcPct val="15000"/>
            </a:spcAft>
            <a:buChar char="•"/>
          </a:pPr>
          <a:r>
            <a:rPr lang="nl-NL" sz="1100" kern="1200"/>
            <a:t>Optreknaalden</a:t>
          </a:r>
        </a:p>
        <a:p>
          <a:pPr marL="57150" lvl="1" indent="-57150" algn="l" defTabSz="488950">
            <a:lnSpc>
              <a:spcPct val="90000"/>
            </a:lnSpc>
            <a:spcBef>
              <a:spcPct val="0"/>
            </a:spcBef>
            <a:spcAft>
              <a:spcPct val="15000"/>
            </a:spcAft>
            <a:buChar char="•"/>
          </a:pPr>
          <a:r>
            <a:rPr lang="nl-NL" sz="1100" kern="1200"/>
            <a:t>Injectienaalden</a:t>
          </a:r>
        </a:p>
        <a:p>
          <a:pPr marL="57150" lvl="1" indent="-57150" algn="l" defTabSz="488950">
            <a:lnSpc>
              <a:spcPct val="90000"/>
            </a:lnSpc>
            <a:spcBef>
              <a:spcPct val="0"/>
            </a:spcBef>
            <a:spcAft>
              <a:spcPct val="15000"/>
            </a:spcAft>
            <a:buChar char="•"/>
          </a:pPr>
          <a:r>
            <a:rPr lang="nl-NL" sz="1100" kern="1200"/>
            <a:t>Afsluitdop</a:t>
          </a:r>
        </a:p>
      </dsp:txBody>
      <dsp:txXfrm>
        <a:off x="2254316" y="664953"/>
        <a:ext cx="1331320" cy="3464269"/>
      </dsp:txXfrm>
    </dsp:sp>
    <dsp:sp modelId="{F79784F6-CF68-4029-A7B7-EA59DD649033}">
      <dsp:nvSpPr>
        <dsp:cNvPr id="0" name=""/>
        <dsp:cNvSpPr/>
      </dsp:nvSpPr>
      <dsp:spPr>
        <a:xfrm>
          <a:off x="1987040" y="312148"/>
          <a:ext cx="534553" cy="5345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8A150-CE0F-4967-9E06-D36799D1A27D}">
      <dsp:nvSpPr>
        <dsp:cNvPr id="0" name=""/>
        <dsp:cNvSpPr/>
      </dsp:nvSpPr>
      <dsp:spPr>
        <a:xfrm rot="16200000">
          <a:off x="2329049" y="2277965"/>
          <a:ext cx="3464269" cy="2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5723" bIns="0" numCol="1" spcCol="1270" anchor="t" anchorCtr="0">
          <a:noAutofit/>
        </a:bodyPr>
        <a:lstStyle/>
        <a:p>
          <a:pPr marL="0" lvl="0" indent="0" algn="r" defTabSz="711200">
            <a:lnSpc>
              <a:spcPct val="90000"/>
            </a:lnSpc>
            <a:spcBef>
              <a:spcPct val="0"/>
            </a:spcBef>
            <a:spcAft>
              <a:spcPct val="35000"/>
            </a:spcAft>
            <a:buNone/>
          </a:pPr>
          <a:r>
            <a:rPr lang="nl-NL" sz="1600" kern="1200"/>
            <a:t>Verbandmiddelen</a:t>
          </a:r>
        </a:p>
      </dsp:txBody>
      <dsp:txXfrm>
        <a:off x="2329049" y="2277965"/>
        <a:ext cx="3464269" cy="267276"/>
      </dsp:txXfrm>
    </dsp:sp>
    <dsp:sp modelId="{DBC16B91-664B-4A68-B7C2-555823DB3D1D}">
      <dsp:nvSpPr>
        <dsp:cNvPr id="0" name=""/>
        <dsp:cNvSpPr/>
      </dsp:nvSpPr>
      <dsp:spPr>
        <a:xfrm>
          <a:off x="4194822" y="664953"/>
          <a:ext cx="1331320" cy="34642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5723" rIns="99568" bIns="99568" numCol="1" spcCol="1270" anchor="t" anchorCtr="0">
          <a:noAutofit/>
        </a:bodyPr>
        <a:lstStyle/>
        <a:p>
          <a:pPr marL="57150" lvl="1" indent="-57150" algn="l" defTabSz="488950">
            <a:lnSpc>
              <a:spcPct val="90000"/>
            </a:lnSpc>
            <a:spcBef>
              <a:spcPct val="0"/>
            </a:spcBef>
            <a:spcAft>
              <a:spcPct val="15000"/>
            </a:spcAft>
            <a:buChar char="•"/>
          </a:pPr>
          <a:r>
            <a:rPr lang="nl-NL" sz="1100" kern="1200"/>
            <a:t>Gaasje steriel</a:t>
          </a:r>
        </a:p>
        <a:p>
          <a:pPr marL="57150" lvl="1" indent="-57150" algn="l" defTabSz="488950">
            <a:lnSpc>
              <a:spcPct val="90000"/>
            </a:lnSpc>
            <a:spcBef>
              <a:spcPct val="0"/>
            </a:spcBef>
            <a:spcAft>
              <a:spcPct val="15000"/>
            </a:spcAft>
            <a:buChar char="•"/>
          </a:pPr>
          <a:r>
            <a:rPr lang="nl-NL" sz="1100" kern="1200"/>
            <a:t>Gaasje niet steriel</a:t>
          </a:r>
        </a:p>
        <a:p>
          <a:pPr marL="57150" lvl="1" indent="-57150" algn="l" defTabSz="488950">
            <a:lnSpc>
              <a:spcPct val="90000"/>
            </a:lnSpc>
            <a:spcBef>
              <a:spcPct val="0"/>
            </a:spcBef>
            <a:spcAft>
              <a:spcPct val="15000"/>
            </a:spcAft>
            <a:buChar char="•"/>
          </a:pPr>
          <a:r>
            <a:rPr lang="nl-NL" sz="1100" kern="1200"/>
            <a:t>Hechtpleister</a:t>
          </a:r>
        </a:p>
        <a:p>
          <a:pPr marL="57150" lvl="1" indent="-57150" algn="l" defTabSz="488950">
            <a:lnSpc>
              <a:spcPct val="90000"/>
            </a:lnSpc>
            <a:spcBef>
              <a:spcPct val="0"/>
            </a:spcBef>
            <a:spcAft>
              <a:spcPct val="15000"/>
            </a:spcAft>
            <a:buChar char="•"/>
          </a:pPr>
          <a:r>
            <a:rPr lang="nl-NL" sz="1100" kern="1200" dirty="0" err="1"/>
            <a:t>Vecafix</a:t>
          </a:r>
          <a:r>
            <a:rPr lang="nl-NL" sz="1100" kern="1200" dirty="0"/>
            <a:t> infuuspleister</a:t>
          </a:r>
        </a:p>
      </dsp:txBody>
      <dsp:txXfrm>
        <a:off x="4194822" y="664953"/>
        <a:ext cx="1331320" cy="3464269"/>
      </dsp:txXfrm>
    </dsp:sp>
    <dsp:sp modelId="{5AE59F4C-17F2-44E6-96A0-C531E543BD29}">
      <dsp:nvSpPr>
        <dsp:cNvPr id="0" name=""/>
        <dsp:cNvSpPr/>
      </dsp:nvSpPr>
      <dsp:spPr>
        <a:xfrm>
          <a:off x="3927546" y="312148"/>
          <a:ext cx="534553" cy="534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CFE2E2-611A-48EB-BBCD-7E4D3DF8C3F2}">
      <dsp:nvSpPr>
        <dsp:cNvPr id="0" name=""/>
        <dsp:cNvSpPr/>
      </dsp:nvSpPr>
      <dsp:spPr>
        <a:xfrm rot="16200000">
          <a:off x="4269555" y="2263449"/>
          <a:ext cx="3464269" cy="267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5723" bIns="0" numCol="1" spcCol="1270" anchor="t" anchorCtr="0">
          <a:noAutofit/>
        </a:bodyPr>
        <a:lstStyle/>
        <a:p>
          <a:pPr marL="0" lvl="0" indent="0" algn="r" defTabSz="711200">
            <a:lnSpc>
              <a:spcPct val="90000"/>
            </a:lnSpc>
            <a:spcBef>
              <a:spcPct val="0"/>
            </a:spcBef>
            <a:spcAft>
              <a:spcPct val="35000"/>
            </a:spcAft>
            <a:buNone/>
          </a:pPr>
          <a:r>
            <a:rPr lang="nl-NL" sz="1600" kern="1200" err="1"/>
            <a:t>Katherers</a:t>
          </a:r>
          <a:r>
            <a:rPr lang="nl-NL" sz="1600" kern="1200"/>
            <a:t> / urinezakken</a:t>
          </a:r>
        </a:p>
      </dsp:txBody>
      <dsp:txXfrm>
        <a:off x="4269555" y="2263449"/>
        <a:ext cx="3464269" cy="267276"/>
      </dsp:txXfrm>
    </dsp:sp>
    <dsp:sp modelId="{BC9278C1-EE3D-4F5E-8973-CF82A4CB1BA3}">
      <dsp:nvSpPr>
        <dsp:cNvPr id="0" name=""/>
        <dsp:cNvSpPr/>
      </dsp:nvSpPr>
      <dsp:spPr>
        <a:xfrm>
          <a:off x="6135328" y="664953"/>
          <a:ext cx="1331320" cy="34642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5723" rIns="99568" bIns="99568" numCol="1" spcCol="1270" anchor="t" anchorCtr="0">
          <a:noAutofit/>
        </a:bodyPr>
        <a:lstStyle/>
        <a:p>
          <a:pPr marL="57150" lvl="1" indent="-57150" algn="l" defTabSz="488950">
            <a:lnSpc>
              <a:spcPct val="90000"/>
            </a:lnSpc>
            <a:spcBef>
              <a:spcPct val="0"/>
            </a:spcBef>
            <a:spcAft>
              <a:spcPct val="15000"/>
            </a:spcAft>
            <a:buChar char="•"/>
          </a:pPr>
          <a:r>
            <a:rPr lang="nl-NL" sz="1100" kern="1200" err="1"/>
            <a:t>Inbrengset</a:t>
          </a:r>
          <a:r>
            <a:rPr lang="nl-NL" sz="1100" kern="1200"/>
            <a:t> verblijfskatheter</a:t>
          </a:r>
        </a:p>
        <a:p>
          <a:pPr marL="57150" lvl="1" indent="-57150" algn="l" defTabSz="488950">
            <a:lnSpc>
              <a:spcPct val="90000"/>
            </a:lnSpc>
            <a:spcBef>
              <a:spcPct val="0"/>
            </a:spcBef>
            <a:spcAft>
              <a:spcPct val="15000"/>
            </a:spcAft>
            <a:buChar char="•"/>
          </a:pPr>
          <a:r>
            <a:rPr lang="nl-NL" sz="1100" kern="1200"/>
            <a:t>Katheter siliconen CH 14</a:t>
          </a:r>
        </a:p>
        <a:p>
          <a:pPr marL="57150" lvl="1" indent="-57150" algn="l" defTabSz="488950">
            <a:lnSpc>
              <a:spcPct val="90000"/>
            </a:lnSpc>
            <a:spcBef>
              <a:spcPct val="0"/>
            </a:spcBef>
            <a:spcAft>
              <a:spcPct val="15000"/>
            </a:spcAft>
            <a:buChar char="•"/>
          </a:pPr>
          <a:r>
            <a:rPr lang="nl-NL" sz="1100" kern="1200"/>
            <a:t>Katheter siliconen CH 16</a:t>
          </a:r>
        </a:p>
        <a:p>
          <a:pPr marL="57150" lvl="1" indent="-57150" algn="l" defTabSz="488950">
            <a:lnSpc>
              <a:spcPct val="90000"/>
            </a:lnSpc>
            <a:spcBef>
              <a:spcPct val="0"/>
            </a:spcBef>
            <a:spcAft>
              <a:spcPct val="15000"/>
            </a:spcAft>
            <a:buChar char="•"/>
          </a:pPr>
          <a:r>
            <a:rPr lang="nl-NL" sz="1100" kern="1200"/>
            <a:t>Urinezak 2 liter</a:t>
          </a:r>
        </a:p>
        <a:p>
          <a:pPr marL="57150" lvl="1" indent="-57150" algn="l" defTabSz="488950">
            <a:lnSpc>
              <a:spcPct val="90000"/>
            </a:lnSpc>
            <a:spcBef>
              <a:spcPct val="0"/>
            </a:spcBef>
            <a:spcAft>
              <a:spcPct val="15000"/>
            </a:spcAft>
            <a:buChar char="•"/>
          </a:pPr>
          <a:r>
            <a:rPr lang="nl-NL" sz="1100" kern="1200" err="1"/>
            <a:t>Bedbeugel</a:t>
          </a:r>
          <a:endParaRPr lang="nl-NL" sz="1100" kern="1200"/>
        </a:p>
        <a:p>
          <a:pPr marL="57150" lvl="1" indent="-57150" algn="l" defTabSz="488950">
            <a:lnSpc>
              <a:spcPct val="90000"/>
            </a:lnSpc>
            <a:spcBef>
              <a:spcPct val="0"/>
            </a:spcBef>
            <a:spcAft>
              <a:spcPct val="15000"/>
            </a:spcAft>
            <a:buChar char="•"/>
          </a:pPr>
          <a:r>
            <a:rPr lang="nl-NL" sz="1100" kern="1200"/>
            <a:t>Beenbandje</a:t>
          </a:r>
        </a:p>
        <a:p>
          <a:pPr marL="57150" lvl="1" indent="-57150" algn="l" defTabSz="488950">
            <a:lnSpc>
              <a:spcPct val="90000"/>
            </a:lnSpc>
            <a:spcBef>
              <a:spcPct val="0"/>
            </a:spcBef>
            <a:spcAft>
              <a:spcPct val="15000"/>
            </a:spcAft>
            <a:buChar char="•"/>
          </a:pPr>
          <a:r>
            <a:rPr lang="nl-NL" sz="1100" kern="1200"/>
            <a:t>Katheterstop</a:t>
          </a:r>
        </a:p>
      </dsp:txBody>
      <dsp:txXfrm>
        <a:off x="6135328" y="664953"/>
        <a:ext cx="1331320" cy="3464269"/>
      </dsp:txXfrm>
    </dsp:sp>
    <dsp:sp modelId="{0D5F655E-8183-44F9-BE14-C99EECF4A6EA}">
      <dsp:nvSpPr>
        <dsp:cNvPr id="0" name=""/>
        <dsp:cNvSpPr/>
      </dsp:nvSpPr>
      <dsp:spPr>
        <a:xfrm>
          <a:off x="5868052" y="312148"/>
          <a:ext cx="534553" cy="5345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9E48D-D6D1-48B3-80A6-41E9CCAC96B8}">
      <dsp:nvSpPr>
        <dsp:cNvPr id="0" name=""/>
        <dsp:cNvSpPr/>
      </dsp:nvSpPr>
      <dsp:spPr>
        <a:xfrm>
          <a:off x="0" y="0"/>
          <a:ext cx="8373727" cy="130204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73EA9C-78CB-4E67-8B00-1E0C18F5296B}">
      <dsp:nvSpPr>
        <dsp:cNvPr id="0" name=""/>
        <dsp:cNvSpPr/>
      </dsp:nvSpPr>
      <dsp:spPr>
        <a:xfrm>
          <a:off x="282899" y="173605"/>
          <a:ext cx="1829463" cy="954831"/>
        </a:xfrm>
        <a:prstGeom prst="roundRect">
          <a:avLst>
            <a:gd name="adj" fmla="val 10000"/>
          </a:avLst>
        </a:prstGeom>
        <a:blipFill>
          <a:blip xmlns:r="http://schemas.openxmlformats.org/officeDocument/2006/relationships" r:embed="rId1"/>
          <a:srcRect/>
          <a:stretch>
            <a:fillRect t="-40000" b="-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1B31AE-3F5A-4F9D-A1D9-25CB256320AF}">
      <dsp:nvSpPr>
        <dsp:cNvPr id="0" name=""/>
        <dsp:cNvSpPr/>
      </dsp:nvSpPr>
      <dsp:spPr>
        <a:xfrm rot="10800000">
          <a:off x="253517" y="1302042"/>
          <a:ext cx="1829463" cy="159138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nl-NL" sz="1000" b="1" kern="1200"/>
            <a:t>Processen</a:t>
          </a:r>
        </a:p>
        <a:p>
          <a:pPr marL="0" lvl="0" indent="0" algn="ctr" defTabSz="444500">
            <a:lnSpc>
              <a:spcPct val="90000"/>
            </a:lnSpc>
            <a:spcBef>
              <a:spcPct val="0"/>
            </a:spcBef>
            <a:spcAft>
              <a:spcPct val="35000"/>
            </a:spcAft>
            <a:buNone/>
          </a:pPr>
          <a:r>
            <a:rPr lang="nl-NL" sz="1000" kern="1200"/>
            <a:t>Werkwijze en bijbehorende afspraken zijn vastgelegd in een protocol. </a:t>
          </a:r>
        </a:p>
      </dsp:txBody>
      <dsp:txXfrm rot="10800000">
        <a:off x="302458" y="1302042"/>
        <a:ext cx="1731581" cy="1542444"/>
      </dsp:txXfrm>
    </dsp:sp>
    <dsp:sp modelId="{7291D208-6C87-4DB0-B625-64DC2C745577}">
      <dsp:nvSpPr>
        <dsp:cNvPr id="0" name=""/>
        <dsp:cNvSpPr/>
      </dsp:nvSpPr>
      <dsp:spPr>
        <a:xfrm>
          <a:off x="2265927" y="173605"/>
          <a:ext cx="1829463" cy="95483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0" b="-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414455-B963-467D-94B3-91C18F78E211}">
      <dsp:nvSpPr>
        <dsp:cNvPr id="0" name=""/>
        <dsp:cNvSpPr/>
      </dsp:nvSpPr>
      <dsp:spPr>
        <a:xfrm rot="10800000">
          <a:off x="2265927" y="1302042"/>
          <a:ext cx="1829463" cy="159138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nl-NL" sz="1000" b="1" kern="1200"/>
            <a:t>Transmurale afspraken</a:t>
          </a:r>
        </a:p>
        <a:p>
          <a:pPr marL="0" lvl="0" indent="0" algn="ctr" defTabSz="444500">
            <a:lnSpc>
              <a:spcPct val="90000"/>
            </a:lnSpc>
            <a:spcBef>
              <a:spcPct val="0"/>
            </a:spcBef>
            <a:spcAft>
              <a:spcPct val="35000"/>
            </a:spcAft>
            <a:buNone/>
          </a:pPr>
          <a:r>
            <a:rPr lang="nl-NL" sz="1000" kern="1200"/>
            <a:t>De palliatieve kit werkt alleen wanneer huisartsen, apothekers en wijkverpleegkundigen samen aan de slag gaan met de palliatieve kit.</a:t>
          </a:r>
        </a:p>
      </dsp:txBody>
      <dsp:txXfrm rot="10800000">
        <a:off x="2314868" y="1302042"/>
        <a:ext cx="1731581" cy="1542444"/>
      </dsp:txXfrm>
    </dsp:sp>
    <dsp:sp modelId="{974D93D7-CFCD-489A-AA80-F2907D0E4E1B}">
      <dsp:nvSpPr>
        <dsp:cNvPr id="0" name=""/>
        <dsp:cNvSpPr/>
      </dsp:nvSpPr>
      <dsp:spPr>
        <a:xfrm>
          <a:off x="4278336" y="173605"/>
          <a:ext cx="1829463" cy="95483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0" b="-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BD67EA-655F-4D7F-A4D4-78E0A5B00415}">
      <dsp:nvSpPr>
        <dsp:cNvPr id="0" name=""/>
        <dsp:cNvSpPr/>
      </dsp:nvSpPr>
      <dsp:spPr>
        <a:xfrm rot="10800000">
          <a:off x="4278336" y="1302042"/>
          <a:ext cx="1829463" cy="159138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nl-NL" sz="1000" b="1" kern="1200"/>
            <a:t>Materiaal</a:t>
          </a:r>
        </a:p>
        <a:p>
          <a:pPr marL="0" lvl="0" indent="0" algn="ctr" defTabSz="444500">
            <a:lnSpc>
              <a:spcPct val="90000"/>
            </a:lnSpc>
            <a:spcBef>
              <a:spcPct val="0"/>
            </a:spcBef>
            <a:spcAft>
              <a:spcPct val="35000"/>
            </a:spcAft>
            <a:buNone/>
          </a:pPr>
          <a:r>
            <a:rPr lang="nl-NL" sz="1000" kern="1200"/>
            <a:t>De kit is een afsluitbare box. De apotheker verpakt deze. Door deze werkwijze kunnen niet gebruikte materialen bij een andere cliënt worden ingezet. Zo wordt verspilling voorkomen.</a:t>
          </a:r>
        </a:p>
      </dsp:txBody>
      <dsp:txXfrm rot="10800000">
        <a:off x="4327277" y="1302042"/>
        <a:ext cx="1731581" cy="1542444"/>
      </dsp:txXfrm>
    </dsp:sp>
    <dsp:sp modelId="{512343F0-2F34-4EC2-BFD9-1D45EC9A5DA7}">
      <dsp:nvSpPr>
        <dsp:cNvPr id="0" name=""/>
        <dsp:cNvSpPr/>
      </dsp:nvSpPr>
      <dsp:spPr>
        <a:xfrm>
          <a:off x="6290746" y="173605"/>
          <a:ext cx="1829463" cy="954831"/>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0" b="-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106AA-849C-490E-906F-3AE7C1CEEAE8}">
      <dsp:nvSpPr>
        <dsp:cNvPr id="0" name=""/>
        <dsp:cNvSpPr/>
      </dsp:nvSpPr>
      <dsp:spPr>
        <a:xfrm rot="10800000">
          <a:off x="6290746" y="1302042"/>
          <a:ext cx="1829463" cy="159138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nl-NL" sz="1000" b="1" kern="1200"/>
            <a:t>Kritische succesfactoren</a:t>
          </a:r>
        </a:p>
        <a:p>
          <a:pPr marL="0" lvl="0" indent="0" algn="ctr" defTabSz="444500">
            <a:lnSpc>
              <a:spcPct val="90000"/>
            </a:lnSpc>
            <a:spcBef>
              <a:spcPct val="0"/>
            </a:spcBef>
            <a:spcAft>
              <a:spcPct val="35000"/>
            </a:spcAft>
            <a:buNone/>
          </a:pPr>
          <a:r>
            <a:rPr lang="nl-NL" sz="1000" kern="1200"/>
            <a:t>Goede afspraken tussen apothekers, huisartsen en wijkverpleging zijn noodzakelijk om te maken, afhankelijk van de lokale situatie over o.a. levering / retournering van de kit. Halfjaarlijks overleg en evaluatie wenselijk.</a:t>
          </a:r>
        </a:p>
      </dsp:txBody>
      <dsp:txXfrm rot="10800000">
        <a:off x="6339687" y="1302042"/>
        <a:ext cx="1731581" cy="154244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AC24890-CB83-4A44-89A5-364D74E15D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0F27F1C1-461B-0947-9625-C9B9F45111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902101-11A5-6A4B-8914-2BB3388E3C15}" type="datetimeFigureOut">
              <a:rPr lang="nl-NL" smtClean="0"/>
              <a:t>23-4-2024</a:t>
            </a:fld>
            <a:endParaRPr lang="nl-NL"/>
          </a:p>
        </p:txBody>
      </p:sp>
      <p:sp>
        <p:nvSpPr>
          <p:cNvPr id="4" name="Tijdelijke aanduiding voor voettekst 3">
            <a:extLst>
              <a:ext uri="{FF2B5EF4-FFF2-40B4-BE49-F238E27FC236}">
                <a16:creationId xmlns:a16="http://schemas.microsoft.com/office/drawing/2014/main" id="{DD0F9265-A64A-E84C-9E72-12C36558A8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814875F-2FAD-5C4C-8901-CBAD68AC8E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7EC20-B086-9747-B23B-D4C3D1E2879B}" type="slidenum">
              <a:rPr lang="nl-NL" smtClean="0"/>
              <a:t>‹nr.›</a:t>
            </a:fld>
            <a:endParaRPr lang="nl-NL"/>
          </a:p>
        </p:txBody>
      </p:sp>
    </p:spTree>
    <p:extLst>
      <p:ext uri="{BB962C8B-B14F-4D97-AF65-F5344CB8AC3E}">
        <p14:creationId xmlns:p14="http://schemas.microsoft.com/office/powerpoint/2010/main" val="2587507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39A42-CAA6-4735-A176-E57CAAF7A2F9}" type="datetimeFigureOut">
              <a:rPr lang="nl-NL" smtClean="0"/>
              <a:t>23-4-2024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19041-F498-46AA-8C1D-849CB82E07CC}" type="slidenum">
              <a:rPr lang="nl-NL" smtClean="0"/>
              <a:t>‹nr.›</a:t>
            </a:fld>
            <a:endParaRPr lang="nl-NL"/>
          </a:p>
        </p:txBody>
      </p:sp>
    </p:spTree>
    <p:extLst>
      <p:ext uri="{BB962C8B-B14F-4D97-AF65-F5344CB8AC3E}">
        <p14:creationId xmlns:p14="http://schemas.microsoft.com/office/powerpoint/2010/main" val="144740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7D5F316C-CCE4-EE47-A22D-00EFF11C6965}"/>
              </a:ext>
            </a:extLst>
          </p:cNvPr>
          <p:cNvSpPr/>
          <p:nvPr userDrawn="1"/>
        </p:nvSpPr>
        <p:spPr>
          <a:xfrm>
            <a:off x="0" y="6382139"/>
            <a:ext cx="12204000" cy="482409"/>
          </a:xfrm>
          <a:prstGeom prst="rect">
            <a:avLst/>
          </a:prstGeom>
          <a:gradFill flip="none" rotWithShape="1">
            <a:gsLst>
              <a:gs pos="0">
                <a:srgbClr val="EC6608"/>
              </a:gs>
              <a:gs pos="100000">
                <a:srgbClr val="E4042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256000" y="3449782"/>
            <a:ext cx="7329600" cy="1334749"/>
          </a:xfrm>
        </p:spPr>
        <p:txBody>
          <a:bodyPr anchor="ctr">
            <a:normAutofit/>
          </a:bodyPr>
          <a:lstStyle>
            <a:lvl1pPr algn="l">
              <a:lnSpc>
                <a:spcPct val="112000"/>
              </a:lnSpc>
              <a:defRPr sz="3600">
                <a:solidFill>
                  <a:schemeClr val="accent1"/>
                </a:solidFill>
              </a:defRPr>
            </a:lvl1pPr>
          </a:lstStyle>
          <a:p>
            <a:r>
              <a:rPr lang="nl-NL"/>
              <a:t>CZ zorgverzekering</a:t>
            </a:r>
          </a:p>
        </p:txBody>
      </p:sp>
      <p:sp>
        <p:nvSpPr>
          <p:cNvPr id="3" name="Ondertitel 2"/>
          <p:cNvSpPr>
            <a:spLocks noGrp="1"/>
          </p:cNvSpPr>
          <p:nvPr>
            <p:ph type="subTitle" idx="1" hasCustomPrompt="1"/>
          </p:nvPr>
        </p:nvSpPr>
        <p:spPr>
          <a:xfrm>
            <a:off x="2256000" y="4881600"/>
            <a:ext cx="7329600" cy="892800"/>
          </a:xfrm>
        </p:spPr>
        <p:txBody>
          <a:bodyPr>
            <a:normAutofit/>
          </a:bodyPr>
          <a:lstStyle>
            <a:lvl1pPr marL="0" indent="0" algn="l">
              <a:buNone/>
              <a:defRPr sz="18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Ondertitel van deze rapportage</a:t>
            </a:r>
          </a:p>
        </p:txBody>
      </p:sp>
      <p:sp>
        <p:nvSpPr>
          <p:cNvPr id="4" name="Tijdelijke aanduiding voor datum 3"/>
          <p:cNvSpPr>
            <a:spLocks noGrp="1"/>
          </p:cNvSpPr>
          <p:nvPr>
            <p:ph type="dt" sz="half" idx="10"/>
          </p:nvPr>
        </p:nvSpPr>
        <p:spPr>
          <a:xfrm>
            <a:off x="2256000" y="6519600"/>
            <a:ext cx="1689600" cy="248400"/>
          </a:xfrm>
          <a:prstGeom prst="rect">
            <a:avLst/>
          </a:prstGeom>
        </p:spPr>
        <p:txBody>
          <a:bodyPr/>
          <a:lstStyle>
            <a:lvl1pPr>
              <a:defRPr sz="1100">
                <a:solidFill>
                  <a:schemeClr val="bg1"/>
                </a:solidFill>
              </a:defRPr>
            </a:lvl1pPr>
          </a:lstStyle>
          <a:p>
            <a:fld id="{7A31271F-4301-4FAF-A1ED-636396706053}" type="datetime1">
              <a:rPr lang="nl-NL" smtClean="0"/>
              <a:t>23-4-2024</a:t>
            </a:fld>
            <a:endParaRPr lang="nl-NL"/>
          </a:p>
        </p:txBody>
      </p:sp>
      <p:sp>
        <p:nvSpPr>
          <p:cNvPr id="6" name="Rechthoek 5">
            <a:extLst>
              <a:ext uri="{FF2B5EF4-FFF2-40B4-BE49-F238E27FC236}">
                <a16:creationId xmlns:a16="http://schemas.microsoft.com/office/drawing/2014/main" id="{DFDC4941-BF5B-CD49-ADE0-016CA71F800F}"/>
              </a:ext>
            </a:extLst>
          </p:cNvPr>
          <p:cNvSpPr/>
          <p:nvPr userDrawn="1"/>
        </p:nvSpPr>
        <p:spPr>
          <a:xfrm>
            <a:off x="0" y="0"/>
            <a:ext cx="12204000" cy="1976400"/>
          </a:xfrm>
          <a:prstGeom prst="rect">
            <a:avLst/>
          </a:prstGeom>
          <a:gradFill>
            <a:gsLst>
              <a:gs pos="0">
                <a:srgbClr val="EC6608"/>
              </a:gs>
              <a:gs pos="100000">
                <a:srgbClr val="E4042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925A44DF-3D46-FD44-840F-6999752F2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681" y="1083601"/>
            <a:ext cx="2537296" cy="2345400"/>
          </a:xfrm>
          <a:prstGeom prst="rect">
            <a:avLst/>
          </a:prstGeom>
        </p:spPr>
      </p:pic>
    </p:spTree>
    <p:extLst>
      <p:ext uri="{BB962C8B-B14F-4D97-AF65-F5344CB8AC3E}">
        <p14:creationId xmlns:p14="http://schemas.microsoft.com/office/powerpoint/2010/main" val="400639418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met toelicht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585600" y="1930261"/>
            <a:ext cx="5157787" cy="720000"/>
          </a:xfrm>
        </p:spPr>
        <p:txBody>
          <a:bodyPr anchor="b">
            <a:normAutofit/>
          </a:bodyPr>
          <a:lstStyle>
            <a:lvl1pPr marL="0" indent="0">
              <a:buNone/>
              <a:defRPr sz="14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Toelichting op onderstaande</a:t>
            </a:r>
          </a:p>
        </p:txBody>
      </p:sp>
      <p:sp>
        <p:nvSpPr>
          <p:cNvPr id="4" name="Tijdelijke aanduiding voor inhoud 3"/>
          <p:cNvSpPr>
            <a:spLocks noGrp="1"/>
          </p:cNvSpPr>
          <p:nvPr>
            <p:ph sz="half" idx="2" hasCustomPrompt="1"/>
          </p:nvPr>
        </p:nvSpPr>
        <p:spPr>
          <a:xfrm>
            <a:off x="585600" y="2665975"/>
            <a:ext cx="5157787" cy="2412000"/>
          </a:xfrm>
        </p:spPr>
        <p:txBody>
          <a:bodyPr/>
          <a:lstStyle>
            <a:lvl1pPr>
              <a:defRPr baseline="0">
                <a:solidFill>
                  <a:schemeClr val="tx2"/>
                </a:solidFill>
              </a:defRPr>
            </a:lvl1pPr>
          </a:lstStyle>
          <a:p>
            <a:pPr lvl="0"/>
            <a:r>
              <a:rPr lang="nl-NL"/>
              <a:t>Kies hier voor een Tabel, Grafiek, </a:t>
            </a:r>
            <a:r>
              <a:rPr lang="nl-NL" err="1"/>
              <a:t>SmartArt</a:t>
            </a:r>
            <a:r>
              <a:rPr lang="nl-NL"/>
              <a:t>, Afbeelding, Icoon of Video</a:t>
            </a:r>
          </a:p>
        </p:txBody>
      </p:sp>
      <p:sp>
        <p:nvSpPr>
          <p:cNvPr id="5" name="Tijdelijke aanduiding voor tekst 4"/>
          <p:cNvSpPr>
            <a:spLocks noGrp="1"/>
          </p:cNvSpPr>
          <p:nvPr>
            <p:ph type="body" sz="quarter" idx="3" hasCustomPrompt="1"/>
          </p:nvPr>
        </p:nvSpPr>
        <p:spPr>
          <a:xfrm>
            <a:off x="6442409" y="1930261"/>
            <a:ext cx="5160000" cy="720000"/>
          </a:xfrm>
        </p:spPr>
        <p:txBody>
          <a:bodyPr anchor="b">
            <a:normAutofit/>
          </a:bodyPr>
          <a:lstStyle>
            <a:lvl1pPr marL="0" indent="0">
              <a:buNone/>
              <a:defRPr sz="14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Toelichting op onderstaande</a:t>
            </a:r>
          </a:p>
        </p:txBody>
      </p:sp>
      <p:sp>
        <p:nvSpPr>
          <p:cNvPr id="6" name="Tijdelijke aanduiding voor inhoud 5"/>
          <p:cNvSpPr>
            <a:spLocks noGrp="1"/>
          </p:cNvSpPr>
          <p:nvPr>
            <p:ph sz="quarter" idx="4" hasCustomPrompt="1"/>
          </p:nvPr>
        </p:nvSpPr>
        <p:spPr>
          <a:xfrm>
            <a:off x="6445813" y="2665975"/>
            <a:ext cx="5160000" cy="2412000"/>
          </a:xfrm>
        </p:spPr>
        <p:txBody>
          <a:bodyPr/>
          <a:lstStyle>
            <a:lvl1pPr>
              <a:defRPr baseline="0">
                <a:solidFill>
                  <a:schemeClr val="tx2"/>
                </a:solidFill>
              </a:defRPr>
            </a:lvl1pPr>
          </a:lstStyle>
          <a:p>
            <a:pPr lvl="0"/>
            <a:r>
              <a:rPr lang="nl-NL"/>
              <a:t>Kies hier voor een Tabel, Grafiek, </a:t>
            </a:r>
            <a:r>
              <a:rPr lang="nl-NL" err="1"/>
              <a:t>SmartArt</a:t>
            </a:r>
            <a:r>
              <a:rPr lang="nl-NL"/>
              <a:t>, Afbeelding, Icoon of Video</a:t>
            </a:r>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54CC3BD-94A3-4418-B2F9-12BAF73514AE}" type="slidenum">
              <a:rPr lang="nl-NL" smtClean="0"/>
              <a:t>‹nr.›</a:t>
            </a:fld>
            <a:endParaRPr lang="nl-NL"/>
          </a:p>
        </p:txBody>
      </p:sp>
      <p:sp>
        <p:nvSpPr>
          <p:cNvPr id="10" name="Tijdelijke aanduiding voor tekst 7"/>
          <p:cNvSpPr>
            <a:spLocks noGrp="1"/>
          </p:cNvSpPr>
          <p:nvPr>
            <p:ph type="body" sz="quarter" idx="13" hasCustomPrompt="1"/>
          </p:nvPr>
        </p:nvSpPr>
        <p:spPr>
          <a:xfrm>
            <a:off x="586317" y="5397500"/>
            <a:ext cx="11038416" cy="623738"/>
          </a:xfrm>
        </p:spPr>
        <p:txBody>
          <a:bodyPr>
            <a:normAutofit/>
          </a:bodyPr>
          <a:lstStyle>
            <a:lvl1pPr marL="0" indent="0">
              <a:spcBef>
                <a:spcPts val="0"/>
              </a:spcBef>
              <a:buFont typeface="Arial" panose="020B0604020202020204" pitchFamily="34" charset="0"/>
              <a:buNone/>
              <a:defRPr sz="1200" baseline="0">
                <a:solidFill>
                  <a:schemeClr val="tx2"/>
                </a:solidFill>
              </a:defRPr>
            </a:lvl1pPr>
          </a:lstStyle>
          <a:p>
            <a:pPr lvl="0"/>
            <a:r>
              <a:rPr lang="nl-NL"/>
              <a:t>Typ hier de toelichting</a:t>
            </a:r>
          </a:p>
        </p:txBody>
      </p:sp>
      <p:sp>
        <p:nvSpPr>
          <p:cNvPr id="12" name="Tijdelijke aanduiding voor tekst 11"/>
          <p:cNvSpPr>
            <a:spLocks noGrp="1"/>
          </p:cNvSpPr>
          <p:nvPr>
            <p:ph type="body" sz="quarter" idx="14" hasCustomPrompt="1"/>
          </p:nvPr>
        </p:nvSpPr>
        <p:spPr>
          <a:xfrm>
            <a:off x="585601" y="5080443"/>
            <a:ext cx="11016809" cy="324000"/>
          </a:xfrm>
        </p:spPr>
        <p:txBody>
          <a:bodyPr>
            <a:noAutofit/>
          </a:bodyPr>
          <a:lstStyle>
            <a:lvl1pPr marL="0" indent="0">
              <a:buNone/>
              <a:defRPr sz="1400" b="1" baseline="0">
                <a:solidFill>
                  <a:schemeClr val="tx2"/>
                </a:solidFill>
              </a:defRPr>
            </a:lvl1pPr>
            <a:lvl2pPr marL="0" indent="0">
              <a:buNone/>
              <a:defRPr sz="1400" b="1"/>
            </a:lvl2pPr>
            <a:lvl3pPr marL="0" indent="0">
              <a:buNone/>
              <a:defRPr sz="1400" b="1"/>
            </a:lvl3pPr>
            <a:lvl4pPr marL="0" indent="0">
              <a:buNone/>
              <a:defRPr sz="1400" b="1"/>
            </a:lvl4pPr>
            <a:lvl5pPr marL="0" indent="0">
              <a:buNone/>
              <a:defRPr sz="1400" b="1"/>
            </a:lvl5pPr>
          </a:lstStyle>
          <a:p>
            <a:pPr lvl="0"/>
            <a:r>
              <a:rPr lang="nl-NL"/>
              <a:t>Typ hier de eventuele kop van de toelichting</a:t>
            </a:r>
          </a:p>
        </p:txBody>
      </p:sp>
      <p:sp>
        <p:nvSpPr>
          <p:cNvPr id="11" name="Tijdelijke aanduiding voor tekst 10">
            <a:extLst>
              <a:ext uri="{FF2B5EF4-FFF2-40B4-BE49-F238E27FC236}">
                <a16:creationId xmlns:a16="http://schemas.microsoft.com/office/drawing/2014/main" id="{DC9ACE3D-EE89-F044-82BA-4F51DE0FA666}"/>
              </a:ext>
            </a:extLst>
          </p:cNvPr>
          <p:cNvSpPr>
            <a:spLocks noGrp="1"/>
          </p:cNvSpPr>
          <p:nvPr>
            <p:ph type="body" sz="quarter" idx="15"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13" name="Titel 3">
            <a:extLst>
              <a:ext uri="{FF2B5EF4-FFF2-40B4-BE49-F238E27FC236}">
                <a16:creationId xmlns:a16="http://schemas.microsoft.com/office/drawing/2014/main" id="{93A9D6FB-91F7-3545-8210-A66A9E1A8CCF}"/>
              </a:ext>
            </a:extLst>
          </p:cNvPr>
          <p:cNvSpPr>
            <a:spLocks noGrp="1"/>
          </p:cNvSpPr>
          <p:nvPr>
            <p:ph type="title" hasCustomPrompt="1"/>
          </p:nvPr>
        </p:nvSpPr>
        <p:spPr>
          <a:xfrm>
            <a:off x="585600" y="365128"/>
            <a:ext cx="11040000" cy="576431"/>
          </a:xfrm>
        </p:spPr>
        <p:txBody>
          <a:bodyPr>
            <a:normAutofit/>
          </a:bodyPr>
          <a:lstStyle>
            <a:lvl1pPr>
              <a:defRPr sz="3600"/>
            </a:lvl1pPr>
          </a:lstStyle>
          <a:p>
            <a:r>
              <a:rPr lang="nl-NL"/>
              <a:t>Titel hier</a:t>
            </a:r>
          </a:p>
        </p:txBody>
      </p:sp>
      <p:sp>
        <p:nvSpPr>
          <p:cNvPr id="14" name="Tijdelijke aanduiding voor datum 7">
            <a:extLst>
              <a:ext uri="{FF2B5EF4-FFF2-40B4-BE49-F238E27FC236}">
                <a16:creationId xmlns:a16="http://schemas.microsoft.com/office/drawing/2014/main" id="{6ADA3E96-2954-EE48-89DD-D05A4C99B6A0}"/>
              </a:ext>
            </a:extLst>
          </p:cNvPr>
          <p:cNvSpPr>
            <a:spLocks noGrp="1"/>
          </p:cNvSpPr>
          <p:nvPr>
            <p:ph type="dt" sz="half" idx="16"/>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Tree>
    <p:extLst>
      <p:ext uri="{BB962C8B-B14F-4D97-AF65-F5344CB8AC3E}">
        <p14:creationId xmlns:p14="http://schemas.microsoft.com/office/powerpoint/2010/main" val="293729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Afbeeldingen">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54CC3BD-94A3-4418-B2F9-12BAF73514AE}" type="slidenum">
              <a:rPr lang="nl-NL" smtClean="0"/>
              <a:t>‹nr.›</a:t>
            </a:fld>
            <a:endParaRPr lang="nl-NL"/>
          </a:p>
        </p:txBody>
      </p:sp>
      <p:sp>
        <p:nvSpPr>
          <p:cNvPr id="6" name="Tijdelijke aanduiding voor afbeelding 5"/>
          <p:cNvSpPr>
            <a:spLocks noGrp="1"/>
          </p:cNvSpPr>
          <p:nvPr>
            <p:ph type="pic" sz="quarter" idx="13"/>
          </p:nvPr>
        </p:nvSpPr>
        <p:spPr>
          <a:xfrm>
            <a:off x="585600" y="2293169"/>
            <a:ext cx="3120000" cy="1620000"/>
          </a:xfrm>
        </p:spPr>
        <p:txBody>
          <a:bodyPr/>
          <a:lstStyle>
            <a:lvl1pPr>
              <a:defRPr>
                <a:solidFill>
                  <a:schemeClr val="tx2"/>
                </a:solidFill>
              </a:defRPr>
            </a:lvl1pPr>
          </a:lstStyle>
          <a:p>
            <a:r>
              <a:rPr lang="nl-NL"/>
              <a:t>Klik op het pictogram als u een afbeelding wilt toevoegen</a:t>
            </a:r>
          </a:p>
        </p:txBody>
      </p:sp>
      <p:sp>
        <p:nvSpPr>
          <p:cNvPr id="10" name="Tijdelijke aanduiding voor afbeelding 9"/>
          <p:cNvSpPr>
            <a:spLocks noGrp="1"/>
          </p:cNvSpPr>
          <p:nvPr>
            <p:ph type="pic" sz="quarter" idx="14"/>
          </p:nvPr>
        </p:nvSpPr>
        <p:spPr>
          <a:xfrm>
            <a:off x="4545600" y="2293919"/>
            <a:ext cx="3120000" cy="1619250"/>
          </a:xfrm>
        </p:spPr>
        <p:txBody>
          <a:bodyPr/>
          <a:lstStyle>
            <a:lvl1pPr>
              <a:defRPr>
                <a:solidFill>
                  <a:schemeClr val="tx2"/>
                </a:solidFill>
              </a:defRPr>
            </a:lvl1pPr>
          </a:lstStyle>
          <a:p>
            <a:r>
              <a:rPr lang="nl-NL"/>
              <a:t>Klik op het pictogram als u een afbeelding wilt toevoegen</a:t>
            </a:r>
          </a:p>
        </p:txBody>
      </p:sp>
      <p:sp>
        <p:nvSpPr>
          <p:cNvPr id="12" name="Tijdelijke aanduiding voor afbeelding 11"/>
          <p:cNvSpPr>
            <a:spLocks noGrp="1"/>
          </p:cNvSpPr>
          <p:nvPr>
            <p:ph type="pic" sz="quarter" idx="15"/>
          </p:nvPr>
        </p:nvSpPr>
        <p:spPr>
          <a:xfrm>
            <a:off x="8505600" y="2293169"/>
            <a:ext cx="3120000" cy="1620000"/>
          </a:xfrm>
        </p:spPr>
        <p:txBody>
          <a:bodyPr/>
          <a:lstStyle>
            <a:lvl1pPr>
              <a:defRPr>
                <a:solidFill>
                  <a:schemeClr val="tx2"/>
                </a:solidFill>
              </a:defRPr>
            </a:lvl1pPr>
          </a:lstStyle>
          <a:p>
            <a:r>
              <a:rPr lang="nl-NL"/>
              <a:t>Klik op het pictogram als u een afbeelding wilt toevoegen</a:t>
            </a:r>
          </a:p>
        </p:txBody>
      </p:sp>
      <p:sp>
        <p:nvSpPr>
          <p:cNvPr id="17" name="Tijdelijke aanduiding voor tekst 16"/>
          <p:cNvSpPr>
            <a:spLocks noGrp="1"/>
          </p:cNvSpPr>
          <p:nvPr>
            <p:ph type="body" sz="quarter" idx="16" hasCustomPrompt="1"/>
          </p:nvPr>
        </p:nvSpPr>
        <p:spPr>
          <a:xfrm>
            <a:off x="585600" y="4493842"/>
            <a:ext cx="3120000" cy="1527396"/>
          </a:xfrm>
          <a:ln w="6350">
            <a:solidFill>
              <a:schemeClr val="accent2"/>
            </a:solidFill>
          </a:ln>
        </p:spPr>
        <p:txBody>
          <a:bodyPr/>
          <a:lstStyle>
            <a:lvl1pPr marL="0" indent="0">
              <a:buNone/>
              <a:defRPr baseline="0">
                <a:solidFill>
                  <a:schemeClr val="tx2"/>
                </a:solidFill>
              </a:defRPr>
            </a:lvl1pPr>
          </a:lstStyle>
          <a:p>
            <a:pPr lvl="0"/>
            <a:r>
              <a:rPr lang="nl-NL"/>
              <a:t>Tekst bij bovenstaande afbeelding</a:t>
            </a:r>
          </a:p>
        </p:txBody>
      </p:sp>
      <p:sp>
        <p:nvSpPr>
          <p:cNvPr id="19" name="Tijdelijke aanduiding voor tekst 18"/>
          <p:cNvSpPr>
            <a:spLocks noGrp="1"/>
          </p:cNvSpPr>
          <p:nvPr>
            <p:ph type="body" sz="quarter" idx="17" hasCustomPrompt="1"/>
          </p:nvPr>
        </p:nvSpPr>
        <p:spPr>
          <a:xfrm>
            <a:off x="4546601" y="4494213"/>
            <a:ext cx="3119967" cy="1526689"/>
          </a:xfrm>
          <a:ln w="6350">
            <a:solidFill>
              <a:schemeClr val="accent2"/>
            </a:solidFill>
          </a:ln>
        </p:spPr>
        <p:txBody>
          <a:bodyPr/>
          <a:lstStyle>
            <a:lvl1pPr marL="0" indent="0">
              <a:buNone/>
              <a:defRPr baseline="0">
                <a:solidFill>
                  <a:schemeClr val="tx2"/>
                </a:solidFill>
              </a:defRPr>
            </a:lvl1pPr>
          </a:lstStyle>
          <a:p>
            <a:pPr lvl="0"/>
            <a:r>
              <a:rPr lang="nl-NL"/>
              <a:t>Tekst bij bovenstaande afbeelding</a:t>
            </a:r>
          </a:p>
        </p:txBody>
      </p:sp>
      <p:sp>
        <p:nvSpPr>
          <p:cNvPr id="21" name="Tijdelijke aanduiding voor tekst 20"/>
          <p:cNvSpPr>
            <a:spLocks noGrp="1"/>
          </p:cNvSpPr>
          <p:nvPr>
            <p:ph type="body" sz="quarter" idx="18" hasCustomPrompt="1"/>
          </p:nvPr>
        </p:nvSpPr>
        <p:spPr>
          <a:xfrm>
            <a:off x="8505600" y="4494213"/>
            <a:ext cx="3120000" cy="1526689"/>
          </a:xfrm>
          <a:ln w="6350">
            <a:solidFill>
              <a:schemeClr val="accent2"/>
            </a:solidFill>
          </a:ln>
        </p:spPr>
        <p:txBody>
          <a:bodyPr/>
          <a:lstStyle>
            <a:lvl1pPr marL="0" indent="0">
              <a:buNone/>
              <a:defRPr baseline="0">
                <a:solidFill>
                  <a:schemeClr val="tx2"/>
                </a:solidFill>
              </a:defRPr>
            </a:lvl1pPr>
          </a:lstStyle>
          <a:p>
            <a:pPr lvl="0"/>
            <a:r>
              <a:rPr lang="nl-NL"/>
              <a:t>Tekst bij bovenstaande afbeelding</a:t>
            </a:r>
          </a:p>
        </p:txBody>
      </p:sp>
      <p:sp>
        <p:nvSpPr>
          <p:cNvPr id="25" name="Tijdelijke aanduiding voor tekst 24"/>
          <p:cNvSpPr>
            <a:spLocks noGrp="1"/>
          </p:cNvSpPr>
          <p:nvPr>
            <p:ph type="body" sz="quarter" idx="20" hasCustomPrompt="1"/>
          </p:nvPr>
        </p:nvSpPr>
        <p:spPr>
          <a:xfrm>
            <a:off x="4546601" y="1918973"/>
            <a:ext cx="3119967" cy="288000"/>
          </a:xfrm>
        </p:spPr>
        <p:txBody>
          <a:bodyPr>
            <a:noAutofit/>
          </a:bodyPr>
          <a:lstStyle>
            <a:lvl1pPr marL="0" indent="0">
              <a:buNone/>
              <a:defRPr sz="1400" b="1">
                <a:solidFill>
                  <a:schemeClr val="tx2"/>
                </a:solidFill>
              </a:defRPr>
            </a:lvl1pPr>
          </a:lstStyle>
          <a:p>
            <a:pPr lvl="0"/>
            <a:r>
              <a:rPr lang="nl-NL"/>
              <a:t>Kernwoord</a:t>
            </a:r>
          </a:p>
        </p:txBody>
      </p:sp>
      <p:sp>
        <p:nvSpPr>
          <p:cNvPr id="18" name="Tijdelijke aanduiding voor tekst 24"/>
          <p:cNvSpPr>
            <a:spLocks noGrp="1"/>
          </p:cNvSpPr>
          <p:nvPr>
            <p:ph type="body" sz="quarter" idx="21" hasCustomPrompt="1"/>
          </p:nvPr>
        </p:nvSpPr>
        <p:spPr>
          <a:xfrm>
            <a:off x="585634" y="1918973"/>
            <a:ext cx="3119967" cy="288000"/>
          </a:xfrm>
        </p:spPr>
        <p:txBody>
          <a:bodyPr>
            <a:noAutofit/>
          </a:bodyPr>
          <a:lstStyle>
            <a:lvl1pPr marL="0" indent="0">
              <a:buNone/>
              <a:defRPr sz="1400" b="1">
                <a:solidFill>
                  <a:schemeClr val="tx2"/>
                </a:solidFill>
              </a:defRPr>
            </a:lvl1pPr>
          </a:lstStyle>
          <a:p>
            <a:pPr lvl="0"/>
            <a:r>
              <a:rPr lang="nl-NL"/>
              <a:t>Kernwoord</a:t>
            </a:r>
          </a:p>
        </p:txBody>
      </p:sp>
      <p:sp>
        <p:nvSpPr>
          <p:cNvPr id="20" name="Tijdelijke aanduiding voor tekst 24"/>
          <p:cNvSpPr>
            <a:spLocks noGrp="1"/>
          </p:cNvSpPr>
          <p:nvPr>
            <p:ph type="body" sz="quarter" idx="22" hasCustomPrompt="1"/>
          </p:nvPr>
        </p:nvSpPr>
        <p:spPr>
          <a:xfrm>
            <a:off x="8505601" y="1918973"/>
            <a:ext cx="3119967" cy="288000"/>
          </a:xfrm>
        </p:spPr>
        <p:txBody>
          <a:bodyPr>
            <a:noAutofit/>
          </a:bodyPr>
          <a:lstStyle>
            <a:lvl1pPr marL="0" indent="0">
              <a:buNone/>
              <a:defRPr sz="1400" b="1">
                <a:solidFill>
                  <a:schemeClr val="tx2"/>
                </a:solidFill>
              </a:defRPr>
            </a:lvl1pPr>
          </a:lstStyle>
          <a:p>
            <a:pPr lvl="0"/>
            <a:r>
              <a:rPr lang="nl-NL"/>
              <a:t>Kernwoord</a:t>
            </a:r>
          </a:p>
        </p:txBody>
      </p:sp>
      <p:sp>
        <p:nvSpPr>
          <p:cNvPr id="23" name="Tijdelijke aanduiding voor tekst 10">
            <a:extLst>
              <a:ext uri="{FF2B5EF4-FFF2-40B4-BE49-F238E27FC236}">
                <a16:creationId xmlns:a16="http://schemas.microsoft.com/office/drawing/2014/main" id="{211E59C0-1899-2947-8FE3-8791E1610086}"/>
              </a:ext>
            </a:extLst>
          </p:cNvPr>
          <p:cNvSpPr>
            <a:spLocks noGrp="1"/>
          </p:cNvSpPr>
          <p:nvPr>
            <p:ph type="body" sz="quarter" idx="23"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pic>
        <p:nvPicPr>
          <p:cNvPr id="28" name="Afbeelding 27">
            <a:extLst>
              <a:ext uri="{FF2B5EF4-FFF2-40B4-BE49-F238E27FC236}">
                <a16:creationId xmlns:a16="http://schemas.microsoft.com/office/drawing/2014/main" id="{50DD9E24-1AD4-A641-90B9-28A0E59915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3916" y="3921742"/>
            <a:ext cx="576000" cy="576000"/>
          </a:xfrm>
          <a:prstGeom prst="rect">
            <a:avLst/>
          </a:prstGeom>
        </p:spPr>
      </p:pic>
      <p:pic>
        <p:nvPicPr>
          <p:cNvPr id="29" name="Afbeelding 28">
            <a:extLst>
              <a:ext uri="{FF2B5EF4-FFF2-40B4-BE49-F238E27FC236}">
                <a16:creationId xmlns:a16="http://schemas.microsoft.com/office/drawing/2014/main" id="{B4E7B921-FAC0-7145-A75E-2772BAD7A9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7600" y="3921742"/>
            <a:ext cx="576000" cy="576000"/>
          </a:xfrm>
          <a:prstGeom prst="rect">
            <a:avLst/>
          </a:prstGeom>
        </p:spPr>
      </p:pic>
      <p:pic>
        <p:nvPicPr>
          <p:cNvPr id="30" name="Afbeelding 29">
            <a:extLst>
              <a:ext uri="{FF2B5EF4-FFF2-40B4-BE49-F238E27FC236}">
                <a16:creationId xmlns:a16="http://schemas.microsoft.com/office/drawing/2014/main" id="{13DB57B2-D80E-2C45-9C82-808CB8E390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7600" y="3921742"/>
            <a:ext cx="576000" cy="576000"/>
          </a:xfrm>
          <a:prstGeom prst="rect">
            <a:avLst/>
          </a:prstGeom>
        </p:spPr>
      </p:pic>
      <p:sp>
        <p:nvSpPr>
          <p:cNvPr id="31" name="Titel 3">
            <a:extLst>
              <a:ext uri="{FF2B5EF4-FFF2-40B4-BE49-F238E27FC236}">
                <a16:creationId xmlns:a16="http://schemas.microsoft.com/office/drawing/2014/main" id="{08C04333-D11A-254D-86B4-0EC61B4A9A16}"/>
              </a:ext>
            </a:extLst>
          </p:cNvPr>
          <p:cNvSpPr>
            <a:spLocks noGrp="1"/>
          </p:cNvSpPr>
          <p:nvPr>
            <p:ph type="title" hasCustomPrompt="1"/>
          </p:nvPr>
        </p:nvSpPr>
        <p:spPr>
          <a:xfrm>
            <a:off x="585600" y="365128"/>
            <a:ext cx="11040000" cy="576431"/>
          </a:xfrm>
        </p:spPr>
        <p:txBody>
          <a:bodyPr>
            <a:normAutofit/>
          </a:bodyPr>
          <a:lstStyle>
            <a:lvl1pPr>
              <a:defRPr sz="3600"/>
            </a:lvl1pPr>
          </a:lstStyle>
          <a:p>
            <a:r>
              <a:rPr lang="nl-NL"/>
              <a:t>Titel hier</a:t>
            </a:r>
          </a:p>
        </p:txBody>
      </p:sp>
      <p:sp>
        <p:nvSpPr>
          <p:cNvPr id="22" name="Tijdelijke aanduiding voor datum 7">
            <a:extLst>
              <a:ext uri="{FF2B5EF4-FFF2-40B4-BE49-F238E27FC236}">
                <a16:creationId xmlns:a16="http://schemas.microsoft.com/office/drawing/2014/main" id="{40F44D98-9B64-7148-8C9B-CF10AF51867D}"/>
              </a:ext>
            </a:extLst>
          </p:cNvPr>
          <p:cNvSpPr>
            <a:spLocks noGrp="1"/>
          </p:cNvSpPr>
          <p:nvPr>
            <p:ph type="dt" sz="half" idx="2"/>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Tree>
    <p:extLst>
      <p:ext uri="{BB962C8B-B14F-4D97-AF65-F5344CB8AC3E}">
        <p14:creationId xmlns:p14="http://schemas.microsoft.com/office/powerpoint/2010/main" val="8471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Afbeeldingen">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54CC3BD-94A3-4418-B2F9-12BAF73514AE}" type="slidenum">
              <a:rPr lang="nl-NL" smtClean="0"/>
              <a:t>‹nr.›</a:t>
            </a:fld>
            <a:endParaRPr lang="nl-NL"/>
          </a:p>
        </p:txBody>
      </p:sp>
      <p:sp>
        <p:nvSpPr>
          <p:cNvPr id="6" name="Tijdelijke aanduiding voor afbeelding 5"/>
          <p:cNvSpPr>
            <a:spLocks noGrp="1" noChangeAspect="1"/>
          </p:cNvSpPr>
          <p:nvPr>
            <p:ph type="pic" sz="quarter" idx="13" hasCustomPrompt="1"/>
          </p:nvPr>
        </p:nvSpPr>
        <p:spPr>
          <a:xfrm>
            <a:off x="868205" y="2448617"/>
            <a:ext cx="1776000" cy="1332000"/>
          </a:xfrm>
        </p:spPr>
        <p:txBody>
          <a:bodyPr/>
          <a:lstStyle>
            <a:lvl1pPr>
              <a:defRPr>
                <a:solidFill>
                  <a:schemeClr val="tx2"/>
                </a:solidFill>
              </a:defRPr>
            </a:lvl1pPr>
          </a:lstStyle>
          <a:p>
            <a:r>
              <a:rPr lang="nl-NL"/>
              <a:t>Klik om afbeelding toe te voegen</a:t>
            </a:r>
          </a:p>
        </p:txBody>
      </p:sp>
      <p:sp>
        <p:nvSpPr>
          <p:cNvPr id="11" name="Tijdelijke aanduiding voor tekst 10"/>
          <p:cNvSpPr>
            <a:spLocks noGrp="1"/>
          </p:cNvSpPr>
          <p:nvPr>
            <p:ph type="body" sz="quarter" idx="14" hasCustomPrompt="1"/>
          </p:nvPr>
        </p:nvSpPr>
        <p:spPr>
          <a:xfrm>
            <a:off x="2948979" y="2294930"/>
            <a:ext cx="2160000" cy="1620000"/>
          </a:xfrm>
        </p:spPr>
        <p:txBody>
          <a:bodyPr/>
          <a:lstStyle>
            <a:lvl1pPr>
              <a:spcBef>
                <a:spcPts val="0"/>
              </a:spcBef>
              <a:spcAft>
                <a:spcPts val="600"/>
              </a:spcAft>
              <a:defRPr>
                <a:solidFill>
                  <a:schemeClr val="tx2"/>
                </a:solidFill>
              </a:defRPr>
            </a:lvl1pPr>
          </a:lstStyle>
          <a:p>
            <a:pPr lvl="0"/>
            <a:r>
              <a:rPr lang="nl-NL"/>
              <a:t>Typ kenwoorden</a:t>
            </a:r>
          </a:p>
        </p:txBody>
      </p:sp>
      <p:sp>
        <p:nvSpPr>
          <p:cNvPr id="12" name="Rechthoek 11"/>
          <p:cNvSpPr/>
          <p:nvPr userDrawn="1"/>
        </p:nvSpPr>
        <p:spPr>
          <a:xfrm>
            <a:off x="563432" y="2286617"/>
            <a:ext cx="4560000" cy="1656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4" name="Tijdelijke aanduiding voor tekst 13"/>
          <p:cNvSpPr>
            <a:spLocks noGrp="1"/>
          </p:cNvSpPr>
          <p:nvPr>
            <p:ph type="body" sz="quarter" idx="15" hasCustomPrompt="1"/>
          </p:nvPr>
        </p:nvSpPr>
        <p:spPr>
          <a:xfrm>
            <a:off x="586318" y="1929875"/>
            <a:ext cx="4523316" cy="288000"/>
          </a:xfrm>
        </p:spPr>
        <p:txBody>
          <a:bodyPr>
            <a:noAutofit/>
          </a:bodyPr>
          <a:lstStyle>
            <a:lvl1pPr marL="0" indent="0">
              <a:buNone/>
              <a:defRPr sz="1400" b="1">
                <a:solidFill>
                  <a:schemeClr val="tx2"/>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nl-NL"/>
              <a:t>Titel van afbeelding en tekst</a:t>
            </a:r>
          </a:p>
        </p:txBody>
      </p:sp>
      <p:sp>
        <p:nvSpPr>
          <p:cNvPr id="15" name="Tijdelijke aanduiding voor afbeelding 5"/>
          <p:cNvSpPr>
            <a:spLocks noGrp="1" noChangeAspect="1"/>
          </p:cNvSpPr>
          <p:nvPr>
            <p:ph type="pic" sz="quarter" idx="16" hasCustomPrompt="1"/>
          </p:nvPr>
        </p:nvSpPr>
        <p:spPr>
          <a:xfrm>
            <a:off x="7370373" y="2436783"/>
            <a:ext cx="1776000" cy="1332000"/>
          </a:xfrm>
        </p:spPr>
        <p:txBody>
          <a:bodyPr/>
          <a:lstStyle>
            <a:lvl1pPr>
              <a:defRPr>
                <a:solidFill>
                  <a:schemeClr val="tx2"/>
                </a:solidFill>
              </a:defRPr>
            </a:lvl1pPr>
          </a:lstStyle>
          <a:p>
            <a:r>
              <a:rPr lang="nl-NL"/>
              <a:t>Klik om afbeelding toe te voegen</a:t>
            </a:r>
          </a:p>
        </p:txBody>
      </p:sp>
      <p:sp>
        <p:nvSpPr>
          <p:cNvPr id="16" name="Tijdelijke aanduiding voor tekst 10"/>
          <p:cNvSpPr>
            <a:spLocks noGrp="1"/>
          </p:cNvSpPr>
          <p:nvPr>
            <p:ph type="body" sz="quarter" idx="17" hasCustomPrompt="1"/>
          </p:nvPr>
        </p:nvSpPr>
        <p:spPr>
          <a:xfrm>
            <a:off x="9451147" y="2294930"/>
            <a:ext cx="2160000" cy="1620000"/>
          </a:xfrm>
        </p:spPr>
        <p:txBody>
          <a:bodyPr/>
          <a:lstStyle>
            <a:lvl1pPr>
              <a:spcBef>
                <a:spcPts val="0"/>
              </a:spcBef>
              <a:spcAft>
                <a:spcPts val="600"/>
              </a:spcAft>
              <a:defRPr>
                <a:solidFill>
                  <a:schemeClr val="tx2"/>
                </a:solidFill>
              </a:defRPr>
            </a:lvl1pPr>
          </a:lstStyle>
          <a:p>
            <a:pPr lvl="0"/>
            <a:r>
              <a:rPr lang="nl-NL"/>
              <a:t>Typ kenwoorden</a:t>
            </a:r>
          </a:p>
        </p:txBody>
      </p:sp>
      <p:sp>
        <p:nvSpPr>
          <p:cNvPr id="17" name="Rechthoek 16"/>
          <p:cNvSpPr/>
          <p:nvPr userDrawn="1"/>
        </p:nvSpPr>
        <p:spPr>
          <a:xfrm>
            <a:off x="7065600" y="2286617"/>
            <a:ext cx="4560000" cy="1656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8" name="Tijdelijke aanduiding voor tekst 13"/>
          <p:cNvSpPr>
            <a:spLocks noGrp="1"/>
          </p:cNvSpPr>
          <p:nvPr>
            <p:ph type="body" sz="quarter" idx="18" hasCustomPrompt="1"/>
          </p:nvPr>
        </p:nvSpPr>
        <p:spPr>
          <a:xfrm>
            <a:off x="7088486" y="1929875"/>
            <a:ext cx="4523316" cy="288000"/>
          </a:xfrm>
        </p:spPr>
        <p:txBody>
          <a:bodyPr>
            <a:noAutofit/>
          </a:bodyPr>
          <a:lstStyle>
            <a:lvl1pPr marL="0" indent="0">
              <a:buNone/>
              <a:defRPr sz="1400" b="1">
                <a:solidFill>
                  <a:schemeClr val="tx2"/>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nl-NL"/>
              <a:t>Titel van afbeelding en tekst</a:t>
            </a:r>
          </a:p>
        </p:txBody>
      </p:sp>
      <p:sp>
        <p:nvSpPr>
          <p:cNvPr id="19" name="Tijdelijke aanduiding voor afbeelding 5"/>
          <p:cNvSpPr>
            <a:spLocks noGrp="1" noChangeAspect="1"/>
          </p:cNvSpPr>
          <p:nvPr>
            <p:ph type="pic" sz="quarter" idx="19" hasCustomPrompt="1"/>
          </p:nvPr>
        </p:nvSpPr>
        <p:spPr>
          <a:xfrm>
            <a:off x="868205" y="4580743"/>
            <a:ext cx="1776000" cy="1332000"/>
          </a:xfrm>
        </p:spPr>
        <p:txBody>
          <a:bodyPr/>
          <a:lstStyle>
            <a:lvl1pPr>
              <a:defRPr>
                <a:solidFill>
                  <a:schemeClr val="tx2"/>
                </a:solidFill>
              </a:defRPr>
            </a:lvl1pPr>
          </a:lstStyle>
          <a:p>
            <a:r>
              <a:rPr lang="nl-NL"/>
              <a:t>Klik om afbeelding toe te voegen</a:t>
            </a:r>
          </a:p>
        </p:txBody>
      </p:sp>
      <p:sp>
        <p:nvSpPr>
          <p:cNvPr id="20" name="Tijdelijke aanduiding voor tekst 10"/>
          <p:cNvSpPr>
            <a:spLocks noGrp="1"/>
          </p:cNvSpPr>
          <p:nvPr>
            <p:ph type="body" sz="quarter" idx="20" hasCustomPrompt="1"/>
          </p:nvPr>
        </p:nvSpPr>
        <p:spPr>
          <a:xfrm>
            <a:off x="2962777" y="4436743"/>
            <a:ext cx="2160000" cy="1620000"/>
          </a:xfrm>
        </p:spPr>
        <p:txBody>
          <a:bodyPr/>
          <a:lstStyle>
            <a:lvl1pPr>
              <a:spcBef>
                <a:spcPts val="0"/>
              </a:spcBef>
              <a:spcAft>
                <a:spcPts val="600"/>
              </a:spcAft>
              <a:defRPr>
                <a:solidFill>
                  <a:schemeClr val="tx2"/>
                </a:solidFill>
              </a:defRPr>
            </a:lvl1pPr>
          </a:lstStyle>
          <a:p>
            <a:pPr lvl="0"/>
            <a:r>
              <a:rPr lang="nl-NL"/>
              <a:t>Typ kenwoorden</a:t>
            </a:r>
          </a:p>
        </p:txBody>
      </p:sp>
      <p:sp>
        <p:nvSpPr>
          <p:cNvPr id="21" name="Rechthoek 20"/>
          <p:cNvSpPr/>
          <p:nvPr userDrawn="1"/>
        </p:nvSpPr>
        <p:spPr>
          <a:xfrm>
            <a:off x="577231" y="4428430"/>
            <a:ext cx="4560000" cy="1656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2" name="Tijdelijke aanduiding voor tekst 13"/>
          <p:cNvSpPr>
            <a:spLocks noGrp="1"/>
          </p:cNvSpPr>
          <p:nvPr>
            <p:ph type="body" sz="quarter" idx="21" hasCustomPrompt="1"/>
          </p:nvPr>
        </p:nvSpPr>
        <p:spPr>
          <a:xfrm>
            <a:off x="577231" y="4028424"/>
            <a:ext cx="4523316" cy="323850"/>
          </a:xfrm>
        </p:spPr>
        <p:txBody>
          <a:bodyPr>
            <a:noAutofit/>
          </a:bodyPr>
          <a:lstStyle>
            <a:lvl1pPr marL="0" indent="0">
              <a:buNone/>
              <a:defRPr sz="1400" b="1"/>
            </a:lvl1pPr>
            <a:lvl2pPr marL="0" indent="0">
              <a:buNone/>
              <a:defRPr sz="1400"/>
            </a:lvl2pPr>
            <a:lvl3pPr marL="0" indent="0">
              <a:buNone/>
              <a:defRPr sz="1400"/>
            </a:lvl3pPr>
            <a:lvl4pPr marL="0" indent="0">
              <a:buNone/>
              <a:defRPr sz="1400"/>
            </a:lvl4pPr>
            <a:lvl5pPr marL="0" indent="0">
              <a:buNone/>
              <a:defRPr sz="1400"/>
            </a:lvl5pPr>
          </a:lstStyle>
          <a:p>
            <a:pPr lvl="0"/>
            <a:r>
              <a:rPr lang="nl-NL"/>
              <a:t>Titel van afbeelding en tekst</a:t>
            </a:r>
          </a:p>
        </p:txBody>
      </p:sp>
      <p:sp>
        <p:nvSpPr>
          <p:cNvPr id="23" name="Tijdelijke aanduiding voor afbeelding 5"/>
          <p:cNvSpPr>
            <a:spLocks noGrp="1" noChangeAspect="1"/>
          </p:cNvSpPr>
          <p:nvPr>
            <p:ph type="pic" sz="quarter" idx="22" hasCustomPrompt="1"/>
          </p:nvPr>
        </p:nvSpPr>
        <p:spPr>
          <a:xfrm>
            <a:off x="7370373" y="4580743"/>
            <a:ext cx="1776000" cy="1332000"/>
          </a:xfrm>
        </p:spPr>
        <p:txBody>
          <a:bodyPr/>
          <a:lstStyle>
            <a:lvl1pPr>
              <a:defRPr>
                <a:solidFill>
                  <a:schemeClr val="tx2"/>
                </a:solidFill>
              </a:defRPr>
            </a:lvl1pPr>
          </a:lstStyle>
          <a:p>
            <a:r>
              <a:rPr lang="nl-NL"/>
              <a:t>Klik om afbeelding toe te voegen</a:t>
            </a:r>
          </a:p>
        </p:txBody>
      </p:sp>
      <p:sp>
        <p:nvSpPr>
          <p:cNvPr id="24" name="Tijdelijke aanduiding voor tekst 10"/>
          <p:cNvSpPr>
            <a:spLocks noGrp="1"/>
          </p:cNvSpPr>
          <p:nvPr>
            <p:ph type="body" sz="quarter" idx="23" hasCustomPrompt="1"/>
          </p:nvPr>
        </p:nvSpPr>
        <p:spPr>
          <a:xfrm>
            <a:off x="9451147" y="4436743"/>
            <a:ext cx="2160000" cy="1620000"/>
          </a:xfrm>
        </p:spPr>
        <p:txBody>
          <a:bodyPr/>
          <a:lstStyle>
            <a:lvl1pPr>
              <a:spcBef>
                <a:spcPts val="0"/>
              </a:spcBef>
              <a:spcAft>
                <a:spcPts val="600"/>
              </a:spcAft>
              <a:defRPr>
                <a:solidFill>
                  <a:schemeClr val="tx2"/>
                </a:solidFill>
              </a:defRPr>
            </a:lvl1pPr>
          </a:lstStyle>
          <a:p>
            <a:pPr lvl="0"/>
            <a:r>
              <a:rPr lang="nl-NL"/>
              <a:t>Typ kenwoorden</a:t>
            </a:r>
          </a:p>
        </p:txBody>
      </p:sp>
      <p:sp>
        <p:nvSpPr>
          <p:cNvPr id="25" name="Rechthoek 24"/>
          <p:cNvSpPr/>
          <p:nvPr userDrawn="1"/>
        </p:nvSpPr>
        <p:spPr>
          <a:xfrm>
            <a:off x="7065600" y="4428430"/>
            <a:ext cx="4560000" cy="1656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6" name="Tijdelijke aanduiding voor tekst 13"/>
          <p:cNvSpPr>
            <a:spLocks noGrp="1"/>
          </p:cNvSpPr>
          <p:nvPr>
            <p:ph type="body" sz="quarter" idx="24" hasCustomPrompt="1"/>
          </p:nvPr>
        </p:nvSpPr>
        <p:spPr>
          <a:xfrm>
            <a:off x="7088486" y="4037820"/>
            <a:ext cx="4523316" cy="323850"/>
          </a:xfrm>
        </p:spPr>
        <p:txBody>
          <a:bodyPr>
            <a:noAutofit/>
          </a:bodyPr>
          <a:lstStyle>
            <a:lvl1pPr marL="0" indent="0">
              <a:buNone/>
              <a:defRPr sz="1400" b="1"/>
            </a:lvl1pPr>
            <a:lvl2pPr marL="0" indent="0">
              <a:buNone/>
              <a:defRPr sz="1400"/>
            </a:lvl2pPr>
            <a:lvl3pPr marL="0" indent="0">
              <a:buNone/>
              <a:defRPr sz="1400"/>
            </a:lvl3pPr>
            <a:lvl4pPr marL="0" indent="0">
              <a:buNone/>
              <a:defRPr sz="1400"/>
            </a:lvl4pPr>
            <a:lvl5pPr marL="0" indent="0">
              <a:buNone/>
              <a:defRPr sz="1400"/>
            </a:lvl5pPr>
          </a:lstStyle>
          <a:p>
            <a:pPr lvl="0"/>
            <a:r>
              <a:rPr lang="nl-NL"/>
              <a:t>Titel van afbeelding en tekst</a:t>
            </a:r>
          </a:p>
        </p:txBody>
      </p:sp>
      <p:sp>
        <p:nvSpPr>
          <p:cNvPr id="27" name="Tijdelijke aanduiding voor tekst 10">
            <a:extLst>
              <a:ext uri="{FF2B5EF4-FFF2-40B4-BE49-F238E27FC236}">
                <a16:creationId xmlns:a16="http://schemas.microsoft.com/office/drawing/2014/main" id="{ED5A67F9-6FB4-0640-AC8B-35553980C6A3}"/>
              </a:ext>
            </a:extLst>
          </p:cNvPr>
          <p:cNvSpPr>
            <a:spLocks noGrp="1"/>
          </p:cNvSpPr>
          <p:nvPr>
            <p:ph type="body" sz="quarter" idx="25"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28" name="Titel 3">
            <a:extLst>
              <a:ext uri="{FF2B5EF4-FFF2-40B4-BE49-F238E27FC236}">
                <a16:creationId xmlns:a16="http://schemas.microsoft.com/office/drawing/2014/main" id="{E7068BA7-5A39-EA4C-B607-78B91688A699}"/>
              </a:ext>
            </a:extLst>
          </p:cNvPr>
          <p:cNvSpPr>
            <a:spLocks noGrp="1"/>
          </p:cNvSpPr>
          <p:nvPr>
            <p:ph type="title" hasCustomPrompt="1"/>
          </p:nvPr>
        </p:nvSpPr>
        <p:spPr>
          <a:xfrm>
            <a:off x="585600" y="365128"/>
            <a:ext cx="11040000" cy="576431"/>
          </a:xfrm>
        </p:spPr>
        <p:txBody>
          <a:bodyPr>
            <a:normAutofit/>
          </a:bodyPr>
          <a:lstStyle>
            <a:lvl1pPr>
              <a:defRPr sz="3600"/>
            </a:lvl1pPr>
          </a:lstStyle>
          <a:p>
            <a:r>
              <a:rPr lang="nl-NL"/>
              <a:t>Titel hier</a:t>
            </a:r>
          </a:p>
        </p:txBody>
      </p:sp>
      <p:sp>
        <p:nvSpPr>
          <p:cNvPr id="29" name="Tijdelijke aanduiding voor datum 7">
            <a:extLst>
              <a:ext uri="{FF2B5EF4-FFF2-40B4-BE49-F238E27FC236}">
                <a16:creationId xmlns:a16="http://schemas.microsoft.com/office/drawing/2014/main" id="{A3683521-E821-D944-80B0-1E2BEA9AE584}"/>
              </a:ext>
            </a:extLst>
          </p:cNvPr>
          <p:cNvSpPr>
            <a:spLocks noGrp="1"/>
          </p:cNvSpPr>
          <p:nvPr>
            <p:ph type="dt" sz="half" idx="2"/>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Tree>
    <p:extLst>
      <p:ext uri="{BB962C8B-B14F-4D97-AF65-F5344CB8AC3E}">
        <p14:creationId xmlns:p14="http://schemas.microsoft.com/office/powerpoint/2010/main" val="4283181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585601" y="2184311"/>
            <a:ext cx="5044887" cy="3803651"/>
          </a:xfrm>
        </p:spPr>
        <p:txBody>
          <a:bodyPr>
            <a:normAutofit/>
          </a:bodyPr>
          <a:lstStyle>
            <a:lvl1pPr marL="0" indent="0">
              <a:buNone/>
              <a:defRPr sz="12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je een afbeelding wilt toevoegen</a:t>
            </a:r>
          </a:p>
        </p:txBody>
      </p:sp>
      <p:sp>
        <p:nvSpPr>
          <p:cNvPr id="4" name="Tijdelijke aanduiding voor tekst 3"/>
          <p:cNvSpPr>
            <a:spLocks noGrp="1"/>
          </p:cNvSpPr>
          <p:nvPr>
            <p:ph type="body" sz="half" idx="2" hasCustomPrompt="1"/>
          </p:nvPr>
        </p:nvSpPr>
        <p:spPr>
          <a:xfrm>
            <a:off x="6576000" y="2184310"/>
            <a:ext cx="4685336" cy="360000"/>
          </a:xfrm>
        </p:spPr>
        <p:txBody>
          <a:bodyPr>
            <a:normAutofit/>
          </a:bodyPr>
          <a:lstStyle>
            <a:lvl1pPr marL="0" indent="0">
              <a:buNone/>
              <a:defRPr sz="14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Typ hier de </a:t>
            </a:r>
            <a:r>
              <a:rPr lang="nl-NL" err="1"/>
              <a:t>subkop</a:t>
            </a:r>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4CC3BD-94A3-4418-B2F9-12BAF73514AE}" type="slidenum">
              <a:rPr lang="nl-NL" smtClean="0"/>
              <a:t>‹nr.›</a:t>
            </a:fld>
            <a:endParaRPr lang="nl-NL"/>
          </a:p>
        </p:txBody>
      </p:sp>
      <p:sp>
        <p:nvSpPr>
          <p:cNvPr id="8" name="Tijdelijke aanduiding voor tekst 7"/>
          <p:cNvSpPr>
            <a:spLocks noGrp="1"/>
          </p:cNvSpPr>
          <p:nvPr>
            <p:ph type="body" sz="quarter" idx="13" hasCustomPrompt="1"/>
          </p:nvPr>
        </p:nvSpPr>
        <p:spPr>
          <a:xfrm>
            <a:off x="6576485" y="2643189"/>
            <a:ext cx="4684852" cy="3344773"/>
          </a:xfrm>
        </p:spPr>
        <p:txBody>
          <a:bodyPr>
            <a:normAutofit/>
          </a:bodyPr>
          <a:lstStyle>
            <a:lvl1pPr marL="0" indent="0">
              <a:buNone/>
              <a:defRPr sz="1200" baseline="0">
                <a:solidFill>
                  <a:schemeClr val="tx2"/>
                </a:solidFill>
              </a:defRPr>
            </a:lvl1pPr>
          </a:lstStyle>
          <a:p>
            <a:pPr lvl="0"/>
            <a:r>
              <a:rPr lang="nl-NL"/>
              <a:t>Typ hier je tekst</a:t>
            </a:r>
          </a:p>
        </p:txBody>
      </p:sp>
      <p:sp>
        <p:nvSpPr>
          <p:cNvPr id="9" name="Tijdelijke aanduiding voor tekst 10">
            <a:extLst>
              <a:ext uri="{FF2B5EF4-FFF2-40B4-BE49-F238E27FC236}">
                <a16:creationId xmlns:a16="http://schemas.microsoft.com/office/drawing/2014/main" id="{94D66C71-986E-1147-BD0A-33638D426365}"/>
              </a:ext>
            </a:extLst>
          </p:cNvPr>
          <p:cNvSpPr>
            <a:spLocks noGrp="1"/>
          </p:cNvSpPr>
          <p:nvPr>
            <p:ph type="body" sz="quarter" idx="25"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10" name="Titel 3">
            <a:extLst>
              <a:ext uri="{FF2B5EF4-FFF2-40B4-BE49-F238E27FC236}">
                <a16:creationId xmlns:a16="http://schemas.microsoft.com/office/drawing/2014/main" id="{E0F0BDB1-B7A1-0A4D-B70A-CF499B210DD6}"/>
              </a:ext>
            </a:extLst>
          </p:cNvPr>
          <p:cNvSpPr>
            <a:spLocks noGrp="1"/>
          </p:cNvSpPr>
          <p:nvPr>
            <p:ph type="title" hasCustomPrompt="1"/>
          </p:nvPr>
        </p:nvSpPr>
        <p:spPr>
          <a:xfrm>
            <a:off x="585600" y="365128"/>
            <a:ext cx="11040000" cy="576431"/>
          </a:xfrm>
        </p:spPr>
        <p:txBody>
          <a:bodyPr>
            <a:normAutofit/>
          </a:bodyPr>
          <a:lstStyle>
            <a:lvl1pPr>
              <a:defRPr sz="3600"/>
            </a:lvl1pPr>
          </a:lstStyle>
          <a:p>
            <a:r>
              <a:rPr lang="nl-NL"/>
              <a:t>Titel hier</a:t>
            </a:r>
          </a:p>
        </p:txBody>
      </p:sp>
      <p:sp>
        <p:nvSpPr>
          <p:cNvPr id="11" name="Tijdelijke aanduiding voor datum 7">
            <a:extLst>
              <a:ext uri="{FF2B5EF4-FFF2-40B4-BE49-F238E27FC236}">
                <a16:creationId xmlns:a16="http://schemas.microsoft.com/office/drawing/2014/main" id="{7DBAEF56-1EDA-184F-B811-ADFDB3242DB0}"/>
              </a:ext>
            </a:extLst>
          </p:cNvPr>
          <p:cNvSpPr>
            <a:spLocks noGrp="1"/>
          </p:cNvSpPr>
          <p:nvPr>
            <p:ph type="dt" sz="half" idx="26"/>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Tree>
    <p:extLst>
      <p:ext uri="{BB962C8B-B14F-4D97-AF65-F5344CB8AC3E}">
        <p14:creationId xmlns:p14="http://schemas.microsoft.com/office/powerpoint/2010/main" val="20646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 of grafiek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576000" y="2184310"/>
            <a:ext cx="4685336" cy="360000"/>
          </a:xfrm>
        </p:spPr>
        <p:txBody>
          <a:bodyPr>
            <a:noAutofit/>
          </a:bodyPr>
          <a:lstStyle>
            <a:lvl1pPr marL="0" indent="0">
              <a:buNone/>
              <a:defRPr sz="14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Typ hier de </a:t>
            </a:r>
            <a:r>
              <a:rPr lang="nl-NL" err="1"/>
              <a:t>subkop</a:t>
            </a:r>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4CC3BD-94A3-4418-B2F9-12BAF73514AE}" type="slidenum">
              <a:rPr lang="nl-NL" smtClean="0"/>
              <a:t>‹nr.›</a:t>
            </a:fld>
            <a:endParaRPr lang="nl-NL"/>
          </a:p>
        </p:txBody>
      </p:sp>
      <p:sp>
        <p:nvSpPr>
          <p:cNvPr id="8" name="Tijdelijke aanduiding voor inhoud 7"/>
          <p:cNvSpPr>
            <a:spLocks noGrp="1"/>
          </p:cNvSpPr>
          <p:nvPr>
            <p:ph sz="quarter" idx="13" hasCustomPrompt="1"/>
          </p:nvPr>
        </p:nvSpPr>
        <p:spPr>
          <a:xfrm>
            <a:off x="585598" y="2184310"/>
            <a:ext cx="5044887" cy="3811588"/>
          </a:xfrm>
        </p:spPr>
        <p:txBody>
          <a:bodyPr/>
          <a:lstStyle>
            <a:lvl1pPr marL="0" indent="0">
              <a:buNone/>
              <a:defRPr>
                <a:solidFill>
                  <a:schemeClr val="tx2"/>
                </a:solidFill>
              </a:defRPr>
            </a:lvl1pPr>
          </a:lstStyle>
          <a:p>
            <a:pPr lvl="0"/>
            <a:r>
              <a:rPr lang="nl-NL"/>
              <a:t>Voeg hier je tabel, Grafiek, </a:t>
            </a:r>
            <a:r>
              <a:rPr lang="nl-NL" err="1"/>
              <a:t>SmartArt</a:t>
            </a:r>
            <a:r>
              <a:rPr lang="nl-NL"/>
              <a:t>, Afbeelding, Icoon of Video in.</a:t>
            </a:r>
          </a:p>
        </p:txBody>
      </p:sp>
      <p:sp>
        <p:nvSpPr>
          <p:cNvPr id="5" name="Tijdelijke aanduiding voor tekst 4"/>
          <p:cNvSpPr>
            <a:spLocks noGrp="1"/>
          </p:cNvSpPr>
          <p:nvPr>
            <p:ph type="body" sz="quarter" idx="14" hasCustomPrompt="1"/>
          </p:nvPr>
        </p:nvSpPr>
        <p:spPr>
          <a:xfrm>
            <a:off x="6576001" y="2651498"/>
            <a:ext cx="4685335" cy="3344400"/>
          </a:xfrm>
        </p:spPr>
        <p:txBody>
          <a:bodyPr>
            <a:normAutofit/>
          </a:bodyPr>
          <a:lstStyle>
            <a:lvl1pPr marL="0" indent="0">
              <a:buNone/>
              <a:defRPr sz="1200" baseline="0">
                <a:solidFill>
                  <a:schemeClr val="tx2"/>
                </a:solidFill>
              </a:defRPr>
            </a:lvl1pPr>
          </a:lstStyle>
          <a:p>
            <a:pPr lvl="0"/>
            <a:r>
              <a:rPr lang="nl-NL"/>
              <a:t>Typ hier je tekst</a:t>
            </a:r>
          </a:p>
        </p:txBody>
      </p:sp>
      <p:sp>
        <p:nvSpPr>
          <p:cNvPr id="10" name="Tijdelijke aanduiding voor tekst 10">
            <a:extLst>
              <a:ext uri="{FF2B5EF4-FFF2-40B4-BE49-F238E27FC236}">
                <a16:creationId xmlns:a16="http://schemas.microsoft.com/office/drawing/2014/main" id="{295088D5-2539-4D42-8AA0-44EB8440D48E}"/>
              </a:ext>
            </a:extLst>
          </p:cNvPr>
          <p:cNvSpPr>
            <a:spLocks noGrp="1"/>
          </p:cNvSpPr>
          <p:nvPr>
            <p:ph type="body" sz="quarter" idx="25"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11" name="Titel 3">
            <a:extLst>
              <a:ext uri="{FF2B5EF4-FFF2-40B4-BE49-F238E27FC236}">
                <a16:creationId xmlns:a16="http://schemas.microsoft.com/office/drawing/2014/main" id="{8A4DDDF6-C997-864F-88CE-BCC71A120C4F}"/>
              </a:ext>
            </a:extLst>
          </p:cNvPr>
          <p:cNvSpPr>
            <a:spLocks noGrp="1"/>
          </p:cNvSpPr>
          <p:nvPr>
            <p:ph type="title" hasCustomPrompt="1"/>
          </p:nvPr>
        </p:nvSpPr>
        <p:spPr>
          <a:xfrm>
            <a:off x="585600" y="365128"/>
            <a:ext cx="11040000" cy="576431"/>
          </a:xfrm>
        </p:spPr>
        <p:txBody>
          <a:bodyPr>
            <a:normAutofit/>
          </a:bodyPr>
          <a:lstStyle>
            <a:lvl1pPr>
              <a:defRPr sz="3600"/>
            </a:lvl1pPr>
          </a:lstStyle>
          <a:p>
            <a:r>
              <a:rPr lang="nl-NL"/>
              <a:t>Titel hier</a:t>
            </a:r>
          </a:p>
        </p:txBody>
      </p:sp>
      <p:sp>
        <p:nvSpPr>
          <p:cNvPr id="13" name="Tijdelijke aanduiding voor datum 7">
            <a:extLst>
              <a:ext uri="{FF2B5EF4-FFF2-40B4-BE49-F238E27FC236}">
                <a16:creationId xmlns:a16="http://schemas.microsoft.com/office/drawing/2014/main" id="{B671688C-7D0B-F743-BA2D-B2527F9FFA07}"/>
              </a:ext>
            </a:extLst>
          </p:cNvPr>
          <p:cNvSpPr>
            <a:spLocks noGrp="1"/>
          </p:cNvSpPr>
          <p:nvPr>
            <p:ph type="dt" sz="half" idx="26"/>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Tree>
    <p:extLst>
      <p:ext uri="{BB962C8B-B14F-4D97-AF65-F5344CB8AC3E}">
        <p14:creationId xmlns:p14="http://schemas.microsoft.com/office/powerpoint/2010/main" val="1947104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54CC3BD-94A3-4418-B2F9-12BAF73514AE}" type="slidenum">
              <a:rPr lang="nl-NL" smtClean="0"/>
              <a:t>‹nr.›</a:t>
            </a:fld>
            <a:endParaRPr lang="nl-NL"/>
          </a:p>
        </p:txBody>
      </p:sp>
      <p:sp>
        <p:nvSpPr>
          <p:cNvPr id="5" name="Titel 3">
            <a:extLst>
              <a:ext uri="{FF2B5EF4-FFF2-40B4-BE49-F238E27FC236}">
                <a16:creationId xmlns:a16="http://schemas.microsoft.com/office/drawing/2014/main" id="{5CBD1EED-D391-5844-8DF3-7ABC30250501}"/>
              </a:ext>
            </a:extLst>
          </p:cNvPr>
          <p:cNvSpPr>
            <a:spLocks noGrp="1"/>
          </p:cNvSpPr>
          <p:nvPr>
            <p:ph type="title" hasCustomPrompt="1"/>
          </p:nvPr>
        </p:nvSpPr>
        <p:spPr>
          <a:xfrm>
            <a:off x="585600" y="365128"/>
            <a:ext cx="11040000" cy="576431"/>
          </a:xfrm>
        </p:spPr>
        <p:txBody>
          <a:bodyPr>
            <a:normAutofit/>
          </a:bodyPr>
          <a:lstStyle>
            <a:lvl1pPr>
              <a:defRPr sz="3600"/>
            </a:lvl1pPr>
          </a:lstStyle>
          <a:p>
            <a:r>
              <a:rPr lang="nl-NL"/>
              <a:t>Titel hier</a:t>
            </a:r>
          </a:p>
        </p:txBody>
      </p:sp>
      <p:sp>
        <p:nvSpPr>
          <p:cNvPr id="6" name="Tijdelijke aanduiding voor datum 7">
            <a:extLst>
              <a:ext uri="{FF2B5EF4-FFF2-40B4-BE49-F238E27FC236}">
                <a16:creationId xmlns:a16="http://schemas.microsoft.com/office/drawing/2014/main" id="{B2C4E6B9-FAEB-D243-913A-2C805A5AB675}"/>
              </a:ext>
            </a:extLst>
          </p:cNvPr>
          <p:cNvSpPr>
            <a:spLocks noGrp="1"/>
          </p:cNvSpPr>
          <p:nvPr>
            <p:ph type="dt" sz="half" idx="2"/>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Tree>
    <p:extLst>
      <p:ext uri="{BB962C8B-B14F-4D97-AF65-F5344CB8AC3E}">
        <p14:creationId xmlns:p14="http://schemas.microsoft.com/office/powerpoint/2010/main" val="464823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ind pagina">
    <p:spTree>
      <p:nvGrpSpPr>
        <p:cNvPr id="1" name=""/>
        <p:cNvGrpSpPr/>
        <p:nvPr/>
      </p:nvGrpSpPr>
      <p:grpSpPr>
        <a:xfrm>
          <a:off x="0" y="0"/>
          <a:ext cx="0" cy="0"/>
          <a:chOff x="0" y="0"/>
          <a:chExt cx="0" cy="0"/>
        </a:xfrm>
      </p:grpSpPr>
      <p:sp>
        <p:nvSpPr>
          <p:cNvPr id="7" name="Tijdelijke aanduiding voor datum 7">
            <a:extLst>
              <a:ext uri="{FF2B5EF4-FFF2-40B4-BE49-F238E27FC236}">
                <a16:creationId xmlns:a16="http://schemas.microsoft.com/office/drawing/2014/main" id="{EB4FA59B-0370-1541-838D-FBA15A65A4F8}"/>
              </a:ext>
            </a:extLst>
          </p:cNvPr>
          <p:cNvSpPr>
            <a:spLocks noGrp="1"/>
          </p:cNvSpPr>
          <p:nvPr>
            <p:ph type="dt" sz="half" idx="14"/>
          </p:nvPr>
        </p:nvSpPr>
        <p:spPr>
          <a:xfrm>
            <a:off x="87234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
        <p:nvSpPr>
          <p:cNvPr id="4" name="Rechthoek 3">
            <a:extLst>
              <a:ext uri="{FF2B5EF4-FFF2-40B4-BE49-F238E27FC236}">
                <a16:creationId xmlns:a16="http://schemas.microsoft.com/office/drawing/2014/main" id="{52C831A1-CCFC-2F46-8415-7B0D25A921B0}"/>
              </a:ext>
            </a:extLst>
          </p:cNvPr>
          <p:cNvSpPr/>
          <p:nvPr userDrawn="1"/>
        </p:nvSpPr>
        <p:spPr>
          <a:xfrm>
            <a:off x="0" y="-1"/>
            <a:ext cx="12204000" cy="6858001"/>
          </a:xfrm>
          <a:prstGeom prst="rect">
            <a:avLst/>
          </a:prstGeom>
          <a:gradFill>
            <a:gsLst>
              <a:gs pos="0">
                <a:srgbClr val="EC6608"/>
              </a:gs>
              <a:gs pos="100000">
                <a:srgbClr val="E4042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097CBEB3-70B1-F44C-B63F-E755FD0DC1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95552" y="1726304"/>
            <a:ext cx="3530011" cy="2544275"/>
          </a:xfrm>
          <a:prstGeom prst="rect">
            <a:avLst/>
          </a:prstGeom>
        </p:spPr>
      </p:pic>
      <p:sp>
        <p:nvSpPr>
          <p:cNvPr id="9" name="Tijdelijke aanduiding voor tekst 1">
            <a:extLst>
              <a:ext uri="{FF2B5EF4-FFF2-40B4-BE49-F238E27FC236}">
                <a16:creationId xmlns:a16="http://schemas.microsoft.com/office/drawing/2014/main" id="{9D5EC517-7A59-D54D-BAB9-44CBAEE2CBE4}"/>
              </a:ext>
            </a:extLst>
          </p:cNvPr>
          <p:cNvSpPr>
            <a:spLocks noGrp="1"/>
          </p:cNvSpPr>
          <p:nvPr>
            <p:ph type="body" sz="quarter" idx="11" hasCustomPrompt="1"/>
          </p:nvPr>
        </p:nvSpPr>
        <p:spPr>
          <a:xfrm>
            <a:off x="-12000" y="5131696"/>
            <a:ext cx="12216000" cy="865187"/>
          </a:xfrm>
        </p:spPr>
        <p:txBody>
          <a:bodyPr/>
          <a:lstStyle>
            <a:lvl1pPr marL="0" indent="0" algn="ctr">
              <a:buNone/>
              <a:defRPr>
                <a:solidFill>
                  <a:schemeClr val="bg1"/>
                </a:solidFill>
              </a:defRPr>
            </a:lvl1pPr>
          </a:lstStyle>
          <a:p>
            <a:r>
              <a:rPr lang="nl-NL"/>
              <a:t>© Afzender</a:t>
            </a:r>
          </a:p>
        </p:txBody>
      </p:sp>
    </p:spTree>
    <p:extLst>
      <p:ext uri="{BB962C8B-B14F-4D97-AF65-F5344CB8AC3E}">
        <p14:creationId xmlns:p14="http://schemas.microsoft.com/office/powerpoint/2010/main" val="2394129459"/>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7D5F316C-CCE4-EE47-A22D-00EFF11C6965}"/>
              </a:ext>
            </a:extLst>
          </p:cNvPr>
          <p:cNvSpPr/>
          <p:nvPr userDrawn="1"/>
        </p:nvSpPr>
        <p:spPr>
          <a:xfrm>
            <a:off x="0" y="6382139"/>
            <a:ext cx="12204000" cy="482409"/>
          </a:xfrm>
          <a:prstGeom prst="rect">
            <a:avLst/>
          </a:prstGeom>
          <a:gradFill flip="none" rotWithShape="1">
            <a:gsLst>
              <a:gs pos="0">
                <a:srgbClr val="EC6608"/>
              </a:gs>
              <a:gs pos="100000">
                <a:srgbClr val="E4042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2F390E0-B78E-9A4C-850F-B16926FBFE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0" y="-2"/>
            <a:ext cx="12204000" cy="4342581"/>
          </a:xfrm>
          <a:prstGeom prst="rect">
            <a:avLst/>
          </a:prstGeom>
        </p:spPr>
      </p:pic>
      <p:pic>
        <p:nvPicPr>
          <p:cNvPr id="8" name="Afbeelding 7">
            <a:extLst>
              <a:ext uri="{FF2B5EF4-FFF2-40B4-BE49-F238E27FC236}">
                <a16:creationId xmlns:a16="http://schemas.microsoft.com/office/drawing/2014/main" id="{925A44DF-3D46-FD44-840F-6999752F20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4681" y="3478259"/>
            <a:ext cx="1974525" cy="1825191"/>
          </a:xfrm>
          <a:prstGeom prst="rect">
            <a:avLst/>
          </a:prstGeom>
        </p:spPr>
      </p:pic>
      <p:sp>
        <p:nvSpPr>
          <p:cNvPr id="2" name="Titel 1"/>
          <p:cNvSpPr>
            <a:spLocks noGrp="1"/>
          </p:cNvSpPr>
          <p:nvPr>
            <p:ph type="ctrTitle" hasCustomPrompt="1"/>
          </p:nvPr>
        </p:nvSpPr>
        <p:spPr>
          <a:xfrm>
            <a:off x="2256000" y="4342581"/>
            <a:ext cx="7329600" cy="1334749"/>
          </a:xfrm>
        </p:spPr>
        <p:txBody>
          <a:bodyPr anchor="ctr">
            <a:normAutofit/>
          </a:bodyPr>
          <a:lstStyle>
            <a:lvl1pPr algn="l">
              <a:lnSpc>
                <a:spcPct val="112000"/>
              </a:lnSpc>
              <a:defRPr sz="3200">
                <a:solidFill>
                  <a:schemeClr val="accent1"/>
                </a:solidFill>
              </a:defRPr>
            </a:lvl1pPr>
          </a:lstStyle>
          <a:p>
            <a:r>
              <a:rPr lang="nl-NL"/>
              <a:t>CZ zorgverzekering</a:t>
            </a:r>
          </a:p>
        </p:txBody>
      </p:sp>
      <p:sp>
        <p:nvSpPr>
          <p:cNvPr id="3" name="Ondertitel 2"/>
          <p:cNvSpPr>
            <a:spLocks noGrp="1"/>
          </p:cNvSpPr>
          <p:nvPr>
            <p:ph type="subTitle" idx="1" hasCustomPrompt="1"/>
          </p:nvPr>
        </p:nvSpPr>
        <p:spPr>
          <a:xfrm>
            <a:off x="2256000" y="5774399"/>
            <a:ext cx="7329600" cy="892800"/>
          </a:xfrm>
        </p:spPr>
        <p:txBody>
          <a:bodyPr>
            <a:normAutofit/>
          </a:bodyPr>
          <a:lstStyle>
            <a:lvl1pPr marL="0" indent="0" algn="l">
              <a:buNone/>
              <a:defRPr sz="14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Ondertitel van deze rapportage</a:t>
            </a:r>
          </a:p>
        </p:txBody>
      </p:sp>
      <p:sp>
        <p:nvSpPr>
          <p:cNvPr id="4" name="Tijdelijke aanduiding voor datum 3"/>
          <p:cNvSpPr>
            <a:spLocks noGrp="1"/>
          </p:cNvSpPr>
          <p:nvPr>
            <p:ph type="dt" sz="half" idx="10"/>
          </p:nvPr>
        </p:nvSpPr>
        <p:spPr>
          <a:xfrm>
            <a:off x="2256000" y="6519600"/>
            <a:ext cx="1689600" cy="248400"/>
          </a:xfrm>
          <a:prstGeom prst="rect">
            <a:avLst/>
          </a:prstGeom>
        </p:spPr>
        <p:txBody>
          <a:bodyPr/>
          <a:lstStyle>
            <a:lvl1pPr>
              <a:defRPr sz="1100">
                <a:solidFill>
                  <a:schemeClr val="bg1"/>
                </a:solidFill>
              </a:defRPr>
            </a:lvl1pPr>
          </a:lstStyle>
          <a:p>
            <a:fld id="{7A31271F-4301-4FAF-A1ED-636396706053}" type="datetime1">
              <a:rPr lang="nl-NL" smtClean="0"/>
              <a:t>23-4-2024</a:t>
            </a:fld>
            <a:endParaRPr lang="nl-NL"/>
          </a:p>
        </p:txBody>
      </p:sp>
    </p:spTree>
    <p:extLst>
      <p:ext uri="{BB962C8B-B14F-4D97-AF65-F5344CB8AC3E}">
        <p14:creationId xmlns:p14="http://schemas.microsoft.com/office/powerpoint/2010/main" val="3522074926"/>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7D5F316C-CCE4-EE47-A22D-00EFF11C6965}"/>
              </a:ext>
            </a:extLst>
          </p:cNvPr>
          <p:cNvSpPr/>
          <p:nvPr userDrawn="1"/>
        </p:nvSpPr>
        <p:spPr>
          <a:xfrm>
            <a:off x="0" y="6382139"/>
            <a:ext cx="12204000" cy="482409"/>
          </a:xfrm>
          <a:prstGeom prst="rect">
            <a:avLst/>
          </a:prstGeom>
          <a:gradFill flip="none" rotWithShape="1">
            <a:gsLst>
              <a:gs pos="0">
                <a:srgbClr val="EC6608"/>
              </a:gs>
              <a:gs pos="100000">
                <a:srgbClr val="E4042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E1C886F0-9EBE-494C-B0F2-648A18D1DE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
            <a:ext cx="12204001" cy="4342581"/>
          </a:xfrm>
          <a:prstGeom prst="rect">
            <a:avLst/>
          </a:prstGeom>
        </p:spPr>
      </p:pic>
      <p:pic>
        <p:nvPicPr>
          <p:cNvPr id="8" name="Afbeelding 7">
            <a:extLst>
              <a:ext uri="{FF2B5EF4-FFF2-40B4-BE49-F238E27FC236}">
                <a16:creationId xmlns:a16="http://schemas.microsoft.com/office/drawing/2014/main" id="{925A44DF-3D46-FD44-840F-6999752F20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4681" y="3478259"/>
            <a:ext cx="1974525" cy="1825191"/>
          </a:xfrm>
          <a:prstGeom prst="rect">
            <a:avLst/>
          </a:prstGeom>
        </p:spPr>
      </p:pic>
      <p:sp>
        <p:nvSpPr>
          <p:cNvPr id="2" name="Titel 1"/>
          <p:cNvSpPr>
            <a:spLocks noGrp="1"/>
          </p:cNvSpPr>
          <p:nvPr>
            <p:ph type="ctrTitle" hasCustomPrompt="1"/>
          </p:nvPr>
        </p:nvSpPr>
        <p:spPr>
          <a:xfrm>
            <a:off x="2256000" y="4342581"/>
            <a:ext cx="7329600" cy="1334749"/>
          </a:xfrm>
        </p:spPr>
        <p:txBody>
          <a:bodyPr anchor="ctr">
            <a:normAutofit/>
          </a:bodyPr>
          <a:lstStyle>
            <a:lvl1pPr algn="l">
              <a:lnSpc>
                <a:spcPct val="112000"/>
              </a:lnSpc>
              <a:defRPr sz="3200">
                <a:solidFill>
                  <a:schemeClr val="accent1"/>
                </a:solidFill>
              </a:defRPr>
            </a:lvl1pPr>
          </a:lstStyle>
          <a:p>
            <a:r>
              <a:rPr lang="nl-NL"/>
              <a:t>CZ zorgverzekering</a:t>
            </a:r>
          </a:p>
        </p:txBody>
      </p:sp>
      <p:sp>
        <p:nvSpPr>
          <p:cNvPr id="3" name="Ondertitel 2"/>
          <p:cNvSpPr>
            <a:spLocks noGrp="1"/>
          </p:cNvSpPr>
          <p:nvPr>
            <p:ph type="subTitle" idx="1" hasCustomPrompt="1"/>
          </p:nvPr>
        </p:nvSpPr>
        <p:spPr>
          <a:xfrm>
            <a:off x="2256000" y="5774399"/>
            <a:ext cx="7329600" cy="892800"/>
          </a:xfrm>
        </p:spPr>
        <p:txBody>
          <a:bodyPr>
            <a:normAutofit/>
          </a:bodyPr>
          <a:lstStyle>
            <a:lvl1pPr marL="0" indent="0" algn="l">
              <a:buNone/>
              <a:defRPr sz="14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Ondertitel van deze rapportage</a:t>
            </a:r>
          </a:p>
        </p:txBody>
      </p:sp>
      <p:sp>
        <p:nvSpPr>
          <p:cNvPr id="4" name="Tijdelijke aanduiding voor datum 3"/>
          <p:cNvSpPr>
            <a:spLocks noGrp="1"/>
          </p:cNvSpPr>
          <p:nvPr>
            <p:ph type="dt" sz="half" idx="10"/>
          </p:nvPr>
        </p:nvSpPr>
        <p:spPr>
          <a:xfrm>
            <a:off x="2256000" y="6519600"/>
            <a:ext cx="1689600" cy="248400"/>
          </a:xfrm>
          <a:prstGeom prst="rect">
            <a:avLst/>
          </a:prstGeom>
        </p:spPr>
        <p:txBody>
          <a:bodyPr/>
          <a:lstStyle>
            <a:lvl1pPr>
              <a:defRPr sz="1100">
                <a:solidFill>
                  <a:schemeClr val="bg1"/>
                </a:solidFill>
              </a:defRPr>
            </a:lvl1pPr>
          </a:lstStyle>
          <a:p>
            <a:fld id="{7A31271F-4301-4FAF-A1ED-636396706053}" type="datetime1">
              <a:rPr lang="nl-NL" smtClean="0"/>
              <a:t>23-4-2024</a:t>
            </a:fld>
            <a:endParaRPr lang="nl-NL"/>
          </a:p>
        </p:txBody>
      </p:sp>
    </p:spTree>
    <p:extLst>
      <p:ext uri="{BB962C8B-B14F-4D97-AF65-F5344CB8AC3E}">
        <p14:creationId xmlns:p14="http://schemas.microsoft.com/office/powerpoint/2010/main" val="655903070"/>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4CC3BD-94A3-4418-B2F9-12BAF73514AE}" type="slidenum">
              <a:rPr lang="nl-NL" smtClean="0"/>
              <a:t>‹nr.›</a:t>
            </a:fld>
            <a:endParaRPr lang="nl-NL"/>
          </a:p>
        </p:txBody>
      </p:sp>
      <p:sp>
        <p:nvSpPr>
          <p:cNvPr id="7" name="Tijdelijke aanduiding voor tekst 6"/>
          <p:cNvSpPr>
            <a:spLocks noGrp="1"/>
          </p:cNvSpPr>
          <p:nvPr>
            <p:ph type="body" sz="quarter" idx="13" hasCustomPrompt="1"/>
          </p:nvPr>
        </p:nvSpPr>
        <p:spPr>
          <a:xfrm>
            <a:off x="582002" y="1929343"/>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16" name="Tijdelijke aanduiding voor tekst 6"/>
          <p:cNvSpPr>
            <a:spLocks noGrp="1"/>
          </p:cNvSpPr>
          <p:nvPr>
            <p:ph type="body" sz="quarter" idx="21" hasCustomPrompt="1"/>
          </p:nvPr>
        </p:nvSpPr>
        <p:spPr>
          <a:xfrm>
            <a:off x="582002" y="2232221"/>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17" name="Tijdelijke aanduiding voor tekst 6"/>
          <p:cNvSpPr>
            <a:spLocks noGrp="1"/>
          </p:cNvSpPr>
          <p:nvPr>
            <p:ph type="body" sz="quarter" idx="22" hasCustomPrompt="1"/>
          </p:nvPr>
        </p:nvSpPr>
        <p:spPr>
          <a:xfrm>
            <a:off x="582002" y="2837977"/>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18" name="Tijdelijke aanduiding voor tekst 6"/>
          <p:cNvSpPr>
            <a:spLocks noGrp="1"/>
          </p:cNvSpPr>
          <p:nvPr>
            <p:ph type="body" sz="quarter" idx="23" hasCustomPrompt="1"/>
          </p:nvPr>
        </p:nvSpPr>
        <p:spPr>
          <a:xfrm>
            <a:off x="582002" y="2535099"/>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19" name="Tijdelijke aanduiding voor tekst 6"/>
          <p:cNvSpPr>
            <a:spLocks noGrp="1"/>
          </p:cNvSpPr>
          <p:nvPr>
            <p:ph type="body" sz="quarter" idx="24" hasCustomPrompt="1"/>
          </p:nvPr>
        </p:nvSpPr>
        <p:spPr>
          <a:xfrm>
            <a:off x="582002" y="3140855"/>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20" name="Tijdelijke aanduiding voor tekst 6"/>
          <p:cNvSpPr>
            <a:spLocks noGrp="1"/>
          </p:cNvSpPr>
          <p:nvPr>
            <p:ph type="body" sz="quarter" idx="25" hasCustomPrompt="1"/>
          </p:nvPr>
        </p:nvSpPr>
        <p:spPr>
          <a:xfrm>
            <a:off x="582002" y="3443731"/>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21" name="Tijdelijke aanduiding voor tekst 6"/>
          <p:cNvSpPr>
            <a:spLocks noGrp="1"/>
          </p:cNvSpPr>
          <p:nvPr>
            <p:ph type="body" sz="quarter" idx="26" hasCustomPrompt="1"/>
          </p:nvPr>
        </p:nvSpPr>
        <p:spPr>
          <a:xfrm>
            <a:off x="582002" y="3746607"/>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22" name="Tijdelijke aanduiding voor tekst 6"/>
          <p:cNvSpPr>
            <a:spLocks noGrp="1"/>
          </p:cNvSpPr>
          <p:nvPr>
            <p:ph type="body" sz="quarter" idx="27" hasCustomPrompt="1"/>
          </p:nvPr>
        </p:nvSpPr>
        <p:spPr>
          <a:xfrm>
            <a:off x="582002" y="4049485"/>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23" name="Tijdelijke aanduiding voor tekst 6"/>
          <p:cNvSpPr>
            <a:spLocks noGrp="1"/>
          </p:cNvSpPr>
          <p:nvPr>
            <p:ph type="body" sz="quarter" idx="28" hasCustomPrompt="1"/>
          </p:nvPr>
        </p:nvSpPr>
        <p:spPr>
          <a:xfrm>
            <a:off x="582002" y="4655241"/>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24" name="Tijdelijke aanduiding voor tekst 6"/>
          <p:cNvSpPr>
            <a:spLocks noGrp="1"/>
          </p:cNvSpPr>
          <p:nvPr>
            <p:ph type="body" sz="quarter" idx="29" hasCustomPrompt="1"/>
          </p:nvPr>
        </p:nvSpPr>
        <p:spPr>
          <a:xfrm>
            <a:off x="582002" y="4352363"/>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25" name="Tijdelijke aanduiding voor tekst 6"/>
          <p:cNvSpPr>
            <a:spLocks noGrp="1"/>
          </p:cNvSpPr>
          <p:nvPr>
            <p:ph type="body" sz="quarter" idx="30" hasCustomPrompt="1"/>
          </p:nvPr>
        </p:nvSpPr>
        <p:spPr>
          <a:xfrm>
            <a:off x="582002" y="4958119"/>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26" name="Tijdelijke aanduiding voor tekst 6"/>
          <p:cNvSpPr>
            <a:spLocks noGrp="1"/>
          </p:cNvSpPr>
          <p:nvPr>
            <p:ph type="body" sz="quarter" idx="31" hasCustomPrompt="1"/>
          </p:nvPr>
        </p:nvSpPr>
        <p:spPr>
          <a:xfrm>
            <a:off x="582002" y="5260995"/>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34" name="Tijdelijke aanduiding voor tekst 6"/>
          <p:cNvSpPr>
            <a:spLocks noGrp="1"/>
          </p:cNvSpPr>
          <p:nvPr>
            <p:ph type="body" sz="quarter" idx="33" hasCustomPrompt="1"/>
          </p:nvPr>
        </p:nvSpPr>
        <p:spPr>
          <a:xfrm>
            <a:off x="582002" y="5572271"/>
            <a:ext cx="8885601"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inhoudsopgave</a:t>
            </a:r>
          </a:p>
        </p:txBody>
      </p:sp>
      <p:sp>
        <p:nvSpPr>
          <p:cNvPr id="57" name="Tijdelijke aanduiding voor tekst 6"/>
          <p:cNvSpPr>
            <a:spLocks noGrp="1"/>
          </p:cNvSpPr>
          <p:nvPr>
            <p:ph type="body" sz="quarter" idx="46" hasCustomPrompt="1"/>
          </p:nvPr>
        </p:nvSpPr>
        <p:spPr>
          <a:xfrm>
            <a:off x="10326809" y="1927769"/>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58" name="Tijdelijke aanduiding voor tekst 6"/>
          <p:cNvSpPr>
            <a:spLocks noGrp="1"/>
          </p:cNvSpPr>
          <p:nvPr>
            <p:ph type="body" sz="quarter" idx="47" hasCustomPrompt="1"/>
          </p:nvPr>
        </p:nvSpPr>
        <p:spPr>
          <a:xfrm>
            <a:off x="10326809" y="2230412"/>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59" name="Tijdelijke aanduiding voor tekst 6"/>
          <p:cNvSpPr>
            <a:spLocks noGrp="1"/>
          </p:cNvSpPr>
          <p:nvPr>
            <p:ph type="body" sz="quarter" idx="48" hasCustomPrompt="1"/>
          </p:nvPr>
        </p:nvSpPr>
        <p:spPr>
          <a:xfrm>
            <a:off x="10326809" y="2533055"/>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60" name="Tijdelijke aanduiding voor tekst 6"/>
          <p:cNvSpPr>
            <a:spLocks noGrp="1"/>
          </p:cNvSpPr>
          <p:nvPr>
            <p:ph type="body" sz="quarter" idx="49" hasCustomPrompt="1"/>
          </p:nvPr>
        </p:nvSpPr>
        <p:spPr>
          <a:xfrm>
            <a:off x="10326809" y="2838535"/>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61" name="Tijdelijke aanduiding voor tekst 6"/>
          <p:cNvSpPr>
            <a:spLocks noGrp="1"/>
          </p:cNvSpPr>
          <p:nvPr>
            <p:ph type="body" sz="quarter" idx="50" hasCustomPrompt="1"/>
          </p:nvPr>
        </p:nvSpPr>
        <p:spPr>
          <a:xfrm>
            <a:off x="10326808" y="3142795"/>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62" name="Tijdelijke aanduiding voor tekst 6"/>
          <p:cNvSpPr>
            <a:spLocks noGrp="1"/>
          </p:cNvSpPr>
          <p:nvPr>
            <p:ph type="body" sz="quarter" idx="51" hasCustomPrompt="1"/>
          </p:nvPr>
        </p:nvSpPr>
        <p:spPr>
          <a:xfrm>
            <a:off x="10326808" y="3438614"/>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63" name="Tijdelijke aanduiding voor tekst 6"/>
          <p:cNvSpPr>
            <a:spLocks noGrp="1"/>
          </p:cNvSpPr>
          <p:nvPr>
            <p:ph type="body" sz="quarter" idx="52" hasCustomPrompt="1"/>
          </p:nvPr>
        </p:nvSpPr>
        <p:spPr>
          <a:xfrm>
            <a:off x="10326808" y="3757742"/>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64" name="Tijdelijke aanduiding voor tekst 6"/>
          <p:cNvSpPr>
            <a:spLocks noGrp="1"/>
          </p:cNvSpPr>
          <p:nvPr>
            <p:ph type="body" sz="quarter" idx="53" hasCustomPrompt="1"/>
          </p:nvPr>
        </p:nvSpPr>
        <p:spPr>
          <a:xfrm>
            <a:off x="10326808" y="4057824"/>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65" name="Tijdelijke aanduiding voor tekst 6"/>
          <p:cNvSpPr>
            <a:spLocks noGrp="1"/>
          </p:cNvSpPr>
          <p:nvPr>
            <p:ph type="body" sz="quarter" idx="54" hasCustomPrompt="1"/>
          </p:nvPr>
        </p:nvSpPr>
        <p:spPr>
          <a:xfrm>
            <a:off x="10326808" y="4367241"/>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66" name="Tijdelijke aanduiding voor tekst 6"/>
          <p:cNvSpPr>
            <a:spLocks noGrp="1"/>
          </p:cNvSpPr>
          <p:nvPr>
            <p:ph type="body" sz="quarter" idx="55" hasCustomPrompt="1"/>
          </p:nvPr>
        </p:nvSpPr>
        <p:spPr>
          <a:xfrm>
            <a:off x="10326808" y="4668249"/>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67" name="Tijdelijke aanduiding voor tekst 6"/>
          <p:cNvSpPr>
            <a:spLocks noGrp="1"/>
          </p:cNvSpPr>
          <p:nvPr>
            <p:ph type="body" sz="quarter" idx="56" hasCustomPrompt="1"/>
          </p:nvPr>
        </p:nvSpPr>
        <p:spPr>
          <a:xfrm>
            <a:off x="10326808" y="4959055"/>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68" name="Tijdelijke aanduiding voor tekst 6"/>
          <p:cNvSpPr>
            <a:spLocks noGrp="1"/>
          </p:cNvSpPr>
          <p:nvPr>
            <p:ph type="body" sz="quarter" idx="57" hasCustomPrompt="1"/>
          </p:nvPr>
        </p:nvSpPr>
        <p:spPr>
          <a:xfrm>
            <a:off x="10326808" y="5247461"/>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69" name="Tijdelijke aanduiding voor tekst 6"/>
          <p:cNvSpPr>
            <a:spLocks noGrp="1"/>
          </p:cNvSpPr>
          <p:nvPr>
            <p:ph type="body" sz="quarter" idx="58" hasCustomPrompt="1"/>
          </p:nvPr>
        </p:nvSpPr>
        <p:spPr>
          <a:xfrm>
            <a:off x="10326821" y="5567938"/>
            <a:ext cx="1298792" cy="288000"/>
          </a:xfrm>
          <a:ln>
            <a:noFill/>
          </a:ln>
        </p:spPr>
        <p:txBody>
          <a:bodyPr>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Pagina </a:t>
            </a:r>
          </a:p>
        </p:txBody>
      </p:sp>
      <p:sp>
        <p:nvSpPr>
          <p:cNvPr id="4" name="Titel 3">
            <a:extLst>
              <a:ext uri="{FF2B5EF4-FFF2-40B4-BE49-F238E27FC236}">
                <a16:creationId xmlns:a16="http://schemas.microsoft.com/office/drawing/2014/main" id="{5DE07C97-D29E-034F-A8E6-85168EA6AAC9}"/>
              </a:ext>
            </a:extLst>
          </p:cNvPr>
          <p:cNvSpPr>
            <a:spLocks noGrp="1"/>
          </p:cNvSpPr>
          <p:nvPr>
            <p:ph type="title" hasCustomPrompt="1"/>
          </p:nvPr>
        </p:nvSpPr>
        <p:spPr>
          <a:xfrm>
            <a:off x="585600" y="365128"/>
            <a:ext cx="11040000" cy="576431"/>
          </a:xfrm>
        </p:spPr>
        <p:txBody>
          <a:bodyPr>
            <a:normAutofit/>
          </a:bodyPr>
          <a:lstStyle>
            <a:lvl1pPr>
              <a:defRPr sz="3600"/>
            </a:lvl1pPr>
          </a:lstStyle>
          <a:p>
            <a:r>
              <a:rPr lang="nl-NL"/>
              <a:t>Titel hier</a:t>
            </a:r>
          </a:p>
        </p:txBody>
      </p:sp>
      <p:sp>
        <p:nvSpPr>
          <p:cNvPr id="33" name="Tijdelijke aanduiding voor tekst 10">
            <a:extLst>
              <a:ext uri="{FF2B5EF4-FFF2-40B4-BE49-F238E27FC236}">
                <a16:creationId xmlns:a16="http://schemas.microsoft.com/office/drawing/2014/main" id="{B202824A-FEE9-4346-8BC1-8CA56BFE2A27}"/>
              </a:ext>
            </a:extLst>
          </p:cNvPr>
          <p:cNvSpPr>
            <a:spLocks noGrp="1"/>
          </p:cNvSpPr>
          <p:nvPr>
            <p:ph type="body" sz="quarter" idx="59"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36" name="Tijdelijke aanduiding voor datum 7">
            <a:extLst>
              <a:ext uri="{FF2B5EF4-FFF2-40B4-BE49-F238E27FC236}">
                <a16:creationId xmlns:a16="http://schemas.microsoft.com/office/drawing/2014/main" id="{B3395951-C345-DC44-891F-0BB0D4EB03EC}"/>
              </a:ext>
            </a:extLst>
          </p:cNvPr>
          <p:cNvSpPr>
            <a:spLocks noGrp="1"/>
          </p:cNvSpPr>
          <p:nvPr>
            <p:ph type="dt" sz="half" idx="2"/>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Tree>
    <p:extLst>
      <p:ext uri="{BB962C8B-B14F-4D97-AF65-F5344CB8AC3E}">
        <p14:creationId xmlns:p14="http://schemas.microsoft.com/office/powerpoint/2010/main" val="237716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4CC3BD-94A3-4418-B2F9-12BAF73514AE}" type="slidenum">
              <a:rPr lang="nl-NL" smtClean="0"/>
              <a:t>‹nr.›</a:t>
            </a:fld>
            <a:endParaRPr lang="nl-NL"/>
          </a:p>
        </p:txBody>
      </p:sp>
      <p:sp>
        <p:nvSpPr>
          <p:cNvPr id="7" name="Tijdelijke aanduiding voor tekst 6"/>
          <p:cNvSpPr>
            <a:spLocks noGrp="1"/>
          </p:cNvSpPr>
          <p:nvPr>
            <p:ph type="body" sz="quarter" idx="13" hasCustomPrompt="1"/>
          </p:nvPr>
        </p:nvSpPr>
        <p:spPr>
          <a:xfrm>
            <a:off x="1341122" y="1931812"/>
            <a:ext cx="10283613" cy="548672"/>
          </a:xfrm>
          <a:ln>
            <a:noFill/>
          </a:ln>
        </p:spPr>
        <p:txBody>
          <a:bodyPr tIns="72000">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opsomming</a:t>
            </a:r>
          </a:p>
        </p:txBody>
      </p:sp>
      <p:sp>
        <p:nvSpPr>
          <p:cNvPr id="4" name="Tijdelijke aanduiding voor tekst 3"/>
          <p:cNvSpPr>
            <a:spLocks noGrp="1"/>
          </p:cNvSpPr>
          <p:nvPr>
            <p:ph type="body" sz="quarter" idx="21" hasCustomPrompt="1"/>
          </p:nvPr>
        </p:nvSpPr>
        <p:spPr>
          <a:xfrm>
            <a:off x="580220" y="1932548"/>
            <a:ext cx="757037" cy="547200"/>
          </a:xfrm>
        </p:spPr>
        <p:txBody>
          <a:bodyPr anchor="t">
            <a:noAutofit/>
          </a:bodyPr>
          <a:lstStyle>
            <a:lvl1pPr marL="0" indent="0">
              <a:buNone/>
              <a:defRPr sz="1800" b="1">
                <a:solidFill>
                  <a:schemeClr val="accent2"/>
                </a:solidFill>
              </a:defRPr>
            </a:lvl1pPr>
          </a:lstStyle>
          <a:p>
            <a:pPr lvl="0"/>
            <a:r>
              <a:rPr lang="nl-NL"/>
              <a:t>N</a:t>
            </a:r>
          </a:p>
        </p:txBody>
      </p:sp>
      <p:sp>
        <p:nvSpPr>
          <p:cNvPr id="13" name="Tijdelijke aanduiding voor tekst 6"/>
          <p:cNvSpPr>
            <a:spLocks noGrp="1"/>
          </p:cNvSpPr>
          <p:nvPr>
            <p:ph type="body" sz="quarter" idx="28" hasCustomPrompt="1"/>
          </p:nvPr>
        </p:nvSpPr>
        <p:spPr>
          <a:xfrm>
            <a:off x="1341122" y="4714580"/>
            <a:ext cx="10283613" cy="548672"/>
          </a:xfrm>
          <a:ln>
            <a:noFill/>
          </a:ln>
        </p:spPr>
        <p:txBody>
          <a:bodyPr tIns="72000">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opsomming</a:t>
            </a:r>
          </a:p>
        </p:txBody>
      </p:sp>
      <p:sp>
        <p:nvSpPr>
          <p:cNvPr id="14" name="Tijdelijke aanduiding voor tekst 6"/>
          <p:cNvSpPr>
            <a:spLocks noGrp="1"/>
          </p:cNvSpPr>
          <p:nvPr>
            <p:ph type="body" sz="quarter" idx="29" hasCustomPrompt="1"/>
          </p:nvPr>
        </p:nvSpPr>
        <p:spPr>
          <a:xfrm>
            <a:off x="1341122" y="3068847"/>
            <a:ext cx="10283613" cy="531497"/>
          </a:xfrm>
          <a:ln>
            <a:noFill/>
          </a:ln>
        </p:spPr>
        <p:txBody>
          <a:bodyPr tIns="72000">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opsomming</a:t>
            </a:r>
          </a:p>
        </p:txBody>
      </p:sp>
      <p:sp>
        <p:nvSpPr>
          <p:cNvPr id="15" name="Tijdelijke aanduiding voor tekst 6"/>
          <p:cNvSpPr>
            <a:spLocks noGrp="1"/>
          </p:cNvSpPr>
          <p:nvPr>
            <p:ph type="body" sz="quarter" idx="30" hasCustomPrompt="1"/>
          </p:nvPr>
        </p:nvSpPr>
        <p:spPr>
          <a:xfrm>
            <a:off x="1341122" y="3606903"/>
            <a:ext cx="10283613" cy="548672"/>
          </a:xfrm>
          <a:ln>
            <a:noFill/>
          </a:ln>
        </p:spPr>
        <p:txBody>
          <a:bodyPr tIns="72000">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opsomming</a:t>
            </a:r>
          </a:p>
        </p:txBody>
      </p:sp>
      <p:sp>
        <p:nvSpPr>
          <p:cNvPr id="22" name="Tijdelijke aanduiding voor tekst 6"/>
          <p:cNvSpPr>
            <a:spLocks noGrp="1"/>
          </p:cNvSpPr>
          <p:nvPr>
            <p:ph type="body" sz="quarter" idx="31" hasCustomPrompt="1"/>
          </p:nvPr>
        </p:nvSpPr>
        <p:spPr>
          <a:xfrm>
            <a:off x="1341122" y="4158456"/>
            <a:ext cx="10283613" cy="548672"/>
          </a:xfrm>
          <a:ln>
            <a:noFill/>
          </a:ln>
        </p:spPr>
        <p:txBody>
          <a:bodyPr tIns="72000">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opsomming</a:t>
            </a:r>
          </a:p>
        </p:txBody>
      </p:sp>
      <p:sp>
        <p:nvSpPr>
          <p:cNvPr id="23" name="Tijdelijke aanduiding voor tekst 6"/>
          <p:cNvSpPr>
            <a:spLocks noGrp="1"/>
          </p:cNvSpPr>
          <p:nvPr>
            <p:ph type="body" sz="quarter" idx="32" hasCustomPrompt="1"/>
          </p:nvPr>
        </p:nvSpPr>
        <p:spPr>
          <a:xfrm>
            <a:off x="1341122" y="2499285"/>
            <a:ext cx="10283613" cy="548672"/>
          </a:xfrm>
          <a:ln>
            <a:noFill/>
          </a:ln>
        </p:spPr>
        <p:txBody>
          <a:bodyPr tIns="72000">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opsomming</a:t>
            </a:r>
          </a:p>
        </p:txBody>
      </p:sp>
      <p:sp>
        <p:nvSpPr>
          <p:cNvPr id="24" name="Tijdelijke aanduiding voor tekst 6"/>
          <p:cNvSpPr>
            <a:spLocks noGrp="1"/>
          </p:cNvSpPr>
          <p:nvPr>
            <p:ph type="body" sz="quarter" idx="33" hasCustomPrompt="1"/>
          </p:nvPr>
        </p:nvSpPr>
        <p:spPr>
          <a:xfrm>
            <a:off x="1341122" y="5267683"/>
            <a:ext cx="10283613" cy="548672"/>
          </a:xfrm>
          <a:ln>
            <a:noFill/>
          </a:ln>
        </p:spPr>
        <p:txBody>
          <a:bodyPr tIns="72000">
            <a:normAutofit/>
          </a:bodyPr>
          <a:lstStyle>
            <a:lvl1pPr marL="0" indent="0">
              <a:spcBef>
                <a:spcPts val="0"/>
              </a:spcBef>
              <a:spcAft>
                <a:spcPts val="2700"/>
              </a:spcAft>
              <a:buFont typeface="Arial" panose="020B0604020202020204" pitchFamily="34" charset="0"/>
              <a:buNone/>
              <a:defRPr sz="1200"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Tekst van je opsomming</a:t>
            </a:r>
          </a:p>
        </p:txBody>
      </p:sp>
      <p:sp>
        <p:nvSpPr>
          <p:cNvPr id="26" name="Tijdelijke aanduiding voor tekst 3"/>
          <p:cNvSpPr>
            <a:spLocks noGrp="1"/>
          </p:cNvSpPr>
          <p:nvPr>
            <p:ph type="body" sz="quarter" idx="34" hasCustomPrompt="1"/>
          </p:nvPr>
        </p:nvSpPr>
        <p:spPr>
          <a:xfrm>
            <a:off x="580220" y="2500021"/>
            <a:ext cx="757037" cy="547200"/>
          </a:xfrm>
        </p:spPr>
        <p:txBody>
          <a:bodyPr anchor="t">
            <a:noAutofit/>
          </a:bodyPr>
          <a:lstStyle>
            <a:lvl1pPr marL="0" indent="0">
              <a:buNone/>
              <a:defRPr sz="1800" b="1">
                <a:solidFill>
                  <a:schemeClr val="accent2"/>
                </a:solidFill>
              </a:defRPr>
            </a:lvl1pPr>
          </a:lstStyle>
          <a:p>
            <a:pPr lvl="0"/>
            <a:r>
              <a:rPr lang="nl-NL"/>
              <a:t>N</a:t>
            </a:r>
          </a:p>
        </p:txBody>
      </p:sp>
      <p:sp>
        <p:nvSpPr>
          <p:cNvPr id="27" name="Tijdelijke aanduiding voor tekst 3"/>
          <p:cNvSpPr>
            <a:spLocks noGrp="1"/>
          </p:cNvSpPr>
          <p:nvPr>
            <p:ph type="body" sz="quarter" idx="35" hasCustomPrompt="1"/>
          </p:nvPr>
        </p:nvSpPr>
        <p:spPr>
          <a:xfrm>
            <a:off x="580220" y="4715316"/>
            <a:ext cx="757037" cy="547200"/>
          </a:xfrm>
        </p:spPr>
        <p:txBody>
          <a:bodyPr anchor="t">
            <a:noAutofit/>
          </a:bodyPr>
          <a:lstStyle>
            <a:lvl1pPr marL="0" indent="0">
              <a:buNone/>
              <a:defRPr sz="1800" b="1">
                <a:solidFill>
                  <a:schemeClr val="accent2"/>
                </a:solidFill>
              </a:defRPr>
            </a:lvl1pPr>
          </a:lstStyle>
          <a:p>
            <a:pPr lvl="0"/>
            <a:r>
              <a:rPr lang="nl-NL"/>
              <a:t>N</a:t>
            </a:r>
          </a:p>
        </p:txBody>
      </p:sp>
      <p:sp>
        <p:nvSpPr>
          <p:cNvPr id="28" name="Tijdelijke aanduiding voor tekst 3"/>
          <p:cNvSpPr>
            <a:spLocks noGrp="1"/>
          </p:cNvSpPr>
          <p:nvPr>
            <p:ph type="body" sz="quarter" idx="36" hasCustomPrompt="1"/>
          </p:nvPr>
        </p:nvSpPr>
        <p:spPr>
          <a:xfrm>
            <a:off x="580220" y="4159192"/>
            <a:ext cx="757037" cy="547200"/>
          </a:xfrm>
        </p:spPr>
        <p:txBody>
          <a:bodyPr anchor="t">
            <a:noAutofit/>
          </a:bodyPr>
          <a:lstStyle>
            <a:lvl1pPr marL="0" indent="0">
              <a:buNone/>
              <a:defRPr sz="1800" b="1">
                <a:solidFill>
                  <a:schemeClr val="accent2"/>
                </a:solidFill>
              </a:defRPr>
            </a:lvl1pPr>
          </a:lstStyle>
          <a:p>
            <a:pPr lvl="0"/>
            <a:r>
              <a:rPr lang="nl-NL"/>
              <a:t>N</a:t>
            </a:r>
          </a:p>
        </p:txBody>
      </p:sp>
      <p:sp>
        <p:nvSpPr>
          <p:cNvPr id="29" name="Tijdelijke aanduiding voor tekst 3"/>
          <p:cNvSpPr>
            <a:spLocks noGrp="1"/>
          </p:cNvSpPr>
          <p:nvPr>
            <p:ph type="body" sz="quarter" idx="37" hasCustomPrompt="1"/>
          </p:nvPr>
        </p:nvSpPr>
        <p:spPr>
          <a:xfrm>
            <a:off x="580220" y="3607639"/>
            <a:ext cx="757037" cy="547200"/>
          </a:xfrm>
        </p:spPr>
        <p:txBody>
          <a:bodyPr anchor="t">
            <a:noAutofit/>
          </a:bodyPr>
          <a:lstStyle>
            <a:lvl1pPr marL="0" indent="0">
              <a:buNone/>
              <a:defRPr sz="1800" b="1">
                <a:solidFill>
                  <a:schemeClr val="accent2"/>
                </a:solidFill>
              </a:defRPr>
            </a:lvl1pPr>
          </a:lstStyle>
          <a:p>
            <a:pPr lvl="0"/>
            <a:r>
              <a:rPr lang="nl-NL"/>
              <a:t>N</a:t>
            </a:r>
          </a:p>
        </p:txBody>
      </p:sp>
      <p:sp>
        <p:nvSpPr>
          <p:cNvPr id="30" name="Tijdelijke aanduiding voor tekst 3"/>
          <p:cNvSpPr>
            <a:spLocks noGrp="1"/>
          </p:cNvSpPr>
          <p:nvPr>
            <p:ph type="body" sz="quarter" idx="38" hasCustomPrompt="1"/>
          </p:nvPr>
        </p:nvSpPr>
        <p:spPr>
          <a:xfrm>
            <a:off x="580220" y="3056084"/>
            <a:ext cx="757037" cy="547200"/>
          </a:xfrm>
        </p:spPr>
        <p:txBody>
          <a:bodyPr anchor="t">
            <a:noAutofit/>
          </a:bodyPr>
          <a:lstStyle>
            <a:lvl1pPr marL="0" indent="0">
              <a:buNone/>
              <a:defRPr sz="1800" b="1">
                <a:solidFill>
                  <a:schemeClr val="accent2"/>
                </a:solidFill>
              </a:defRPr>
            </a:lvl1pPr>
          </a:lstStyle>
          <a:p>
            <a:pPr lvl="0"/>
            <a:r>
              <a:rPr lang="nl-NL"/>
              <a:t>N</a:t>
            </a:r>
          </a:p>
        </p:txBody>
      </p:sp>
      <p:sp>
        <p:nvSpPr>
          <p:cNvPr id="31" name="Tijdelijke aanduiding voor tekst 3"/>
          <p:cNvSpPr>
            <a:spLocks noGrp="1"/>
          </p:cNvSpPr>
          <p:nvPr>
            <p:ph type="body" sz="quarter" idx="39" hasCustomPrompt="1"/>
          </p:nvPr>
        </p:nvSpPr>
        <p:spPr>
          <a:xfrm>
            <a:off x="580220" y="5268419"/>
            <a:ext cx="757037" cy="547200"/>
          </a:xfrm>
        </p:spPr>
        <p:txBody>
          <a:bodyPr anchor="t">
            <a:noAutofit/>
          </a:bodyPr>
          <a:lstStyle>
            <a:lvl1pPr marL="0" indent="0">
              <a:buNone/>
              <a:defRPr sz="1800" b="1">
                <a:solidFill>
                  <a:schemeClr val="accent2"/>
                </a:solidFill>
              </a:defRPr>
            </a:lvl1pPr>
          </a:lstStyle>
          <a:p>
            <a:pPr lvl="0"/>
            <a:r>
              <a:rPr lang="nl-NL"/>
              <a:t>N</a:t>
            </a:r>
          </a:p>
        </p:txBody>
      </p:sp>
      <p:sp>
        <p:nvSpPr>
          <p:cNvPr id="20" name="Tijdelijke aanduiding voor tekst 10">
            <a:extLst>
              <a:ext uri="{FF2B5EF4-FFF2-40B4-BE49-F238E27FC236}">
                <a16:creationId xmlns:a16="http://schemas.microsoft.com/office/drawing/2014/main" id="{0B0755CB-EF1B-C34E-BB26-3E7B481C17FB}"/>
              </a:ext>
            </a:extLst>
          </p:cNvPr>
          <p:cNvSpPr>
            <a:spLocks noGrp="1"/>
          </p:cNvSpPr>
          <p:nvPr>
            <p:ph type="body" sz="quarter" idx="40"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21" name="Titel 3">
            <a:extLst>
              <a:ext uri="{FF2B5EF4-FFF2-40B4-BE49-F238E27FC236}">
                <a16:creationId xmlns:a16="http://schemas.microsoft.com/office/drawing/2014/main" id="{E055570F-13DA-A04F-B1B1-8315174E6805}"/>
              </a:ext>
            </a:extLst>
          </p:cNvPr>
          <p:cNvSpPr>
            <a:spLocks noGrp="1"/>
          </p:cNvSpPr>
          <p:nvPr>
            <p:ph type="title" hasCustomPrompt="1"/>
          </p:nvPr>
        </p:nvSpPr>
        <p:spPr>
          <a:xfrm>
            <a:off x="585600" y="365128"/>
            <a:ext cx="11040000" cy="576431"/>
          </a:xfrm>
        </p:spPr>
        <p:txBody>
          <a:bodyPr>
            <a:normAutofit/>
          </a:bodyPr>
          <a:lstStyle>
            <a:lvl1pPr>
              <a:defRPr sz="3600"/>
            </a:lvl1pPr>
          </a:lstStyle>
          <a:p>
            <a:r>
              <a:rPr lang="nl-NL"/>
              <a:t>Titel hier</a:t>
            </a:r>
          </a:p>
        </p:txBody>
      </p:sp>
      <p:sp>
        <p:nvSpPr>
          <p:cNvPr id="25" name="Tijdelijke aanduiding voor datum 7">
            <a:extLst>
              <a:ext uri="{FF2B5EF4-FFF2-40B4-BE49-F238E27FC236}">
                <a16:creationId xmlns:a16="http://schemas.microsoft.com/office/drawing/2014/main" id="{E0E564FE-9259-B341-930E-9309C560711E}"/>
              </a:ext>
            </a:extLst>
          </p:cNvPr>
          <p:cNvSpPr>
            <a:spLocks noGrp="1"/>
          </p:cNvSpPr>
          <p:nvPr>
            <p:ph type="dt" sz="half" idx="2"/>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Tree>
    <p:extLst>
      <p:ext uri="{BB962C8B-B14F-4D97-AF65-F5344CB8AC3E}">
        <p14:creationId xmlns:p14="http://schemas.microsoft.com/office/powerpoint/2010/main" val="12497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4CC3BD-94A3-4418-B2F9-12BAF73514AE}" type="slidenum">
              <a:rPr lang="nl-NL" smtClean="0"/>
              <a:t>‹nr.›</a:t>
            </a:fld>
            <a:endParaRPr lang="nl-NL"/>
          </a:p>
        </p:txBody>
      </p:sp>
      <p:sp>
        <p:nvSpPr>
          <p:cNvPr id="27" name="Tijdelijke aanduiding voor tekst 10">
            <a:extLst>
              <a:ext uri="{FF2B5EF4-FFF2-40B4-BE49-F238E27FC236}">
                <a16:creationId xmlns:a16="http://schemas.microsoft.com/office/drawing/2014/main" id="{66B664A2-7A88-5243-8308-213730E89F1D}"/>
              </a:ext>
            </a:extLst>
          </p:cNvPr>
          <p:cNvSpPr>
            <a:spLocks noGrp="1"/>
          </p:cNvSpPr>
          <p:nvPr>
            <p:ph type="body" sz="quarter" idx="13"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28" name="Tijdelijke aanduiding voor inhoud 2">
            <a:extLst>
              <a:ext uri="{FF2B5EF4-FFF2-40B4-BE49-F238E27FC236}">
                <a16:creationId xmlns:a16="http://schemas.microsoft.com/office/drawing/2014/main" id="{8EDC833C-278C-184D-BE8D-57AE2B896A48}"/>
              </a:ext>
            </a:extLst>
          </p:cNvPr>
          <p:cNvSpPr>
            <a:spLocks noGrp="1"/>
          </p:cNvSpPr>
          <p:nvPr>
            <p:ph idx="1"/>
          </p:nvPr>
        </p:nvSpPr>
        <p:spPr>
          <a:xfrm>
            <a:off x="585600" y="1926804"/>
            <a:ext cx="11040000" cy="4077181"/>
          </a:xfrm>
        </p:spPr>
        <p:txBody>
          <a:bodyPr/>
          <a:lstStyle>
            <a:lvl1pPr>
              <a:defRPr>
                <a:solidFill>
                  <a:schemeClr val="tx2"/>
                </a:solidFill>
              </a:defRPr>
            </a:lvl1pPr>
          </a:lstStyle>
          <a:p>
            <a:pPr lvl="0"/>
            <a:r>
              <a:rPr lang="nl-NL"/>
              <a:t>Klikken om de tekststijl van het model te bewerken</a:t>
            </a:r>
          </a:p>
        </p:txBody>
      </p:sp>
      <p:sp>
        <p:nvSpPr>
          <p:cNvPr id="29" name="Titel 3">
            <a:extLst>
              <a:ext uri="{FF2B5EF4-FFF2-40B4-BE49-F238E27FC236}">
                <a16:creationId xmlns:a16="http://schemas.microsoft.com/office/drawing/2014/main" id="{4303B0F1-74A6-3F47-BD24-164C35B91393}"/>
              </a:ext>
            </a:extLst>
          </p:cNvPr>
          <p:cNvSpPr>
            <a:spLocks noGrp="1"/>
          </p:cNvSpPr>
          <p:nvPr>
            <p:ph type="title" hasCustomPrompt="1"/>
          </p:nvPr>
        </p:nvSpPr>
        <p:spPr>
          <a:xfrm>
            <a:off x="585600" y="365128"/>
            <a:ext cx="11040000" cy="576431"/>
          </a:xfrm>
        </p:spPr>
        <p:txBody>
          <a:bodyPr>
            <a:normAutofit/>
          </a:bodyPr>
          <a:lstStyle>
            <a:lvl1pPr>
              <a:defRPr sz="3600"/>
            </a:lvl1pPr>
          </a:lstStyle>
          <a:p>
            <a:r>
              <a:rPr lang="nl-NL"/>
              <a:t>Titel hier</a:t>
            </a:r>
          </a:p>
        </p:txBody>
      </p:sp>
      <p:sp>
        <p:nvSpPr>
          <p:cNvPr id="9" name="Tijdelijke aanduiding voor datum 7">
            <a:extLst>
              <a:ext uri="{FF2B5EF4-FFF2-40B4-BE49-F238E27FC236}">
                <a16:creationId xmlns:a16="http://schemas.microsoft.com/office/drawing/2014/main" id="{0977D9C9-5D24-BD40-A389-BA19112F0460}"/>
              </a:ext>
            </a:extLst>
          </p:cNvPr>
          <p:cNvSpPr>
            <a:spLocks noGrp="1"/>
          </p:cNvSpPr>
          <p:nvPr>
            <p:ph type="dt" sz="half" idx="2"/>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Tree>
    <p:extLst>
      <p:ext uri="{BB962C8B-B14F-4D97-AF65-F5344CB8AC3E}">
        <p14:creationId xmlns:p14="http://schemas.microsoft.com/office/powerpoint/2010/main" val="401153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bject en toelichtin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5600" y="1926804"/>
            <a:ext cx="11040000" cy="3168000"/>
          </a:xfrm>
        </p:spPr>
        <p:txBody>
          <a:bodyPr/>
          <a:lstStyle>
            <a:lvl1pPr>
              <a:defRPr>
                <a:solidFill>
                  <a:schemeClr val="tx2"/>
                </a:solidFill>
              </a:defRPr>
            </a:lvl1pPr>
          </a:lstStyle>
          <a:p>
            <a:pPr lvl="0"/>
            <a:r>
              <a:rPr lang="nl-NL"/>
              <a:t>Klikken om de tekststijl van het model te bewerken</a:t>
            </a:r>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4CC3BD-94A3-4418-B2F9-12BAF73514AE}" type="slidenum">
              <a:rPr lang="nl-NL" smtClean="0"/>
              <a:t>‹nr.›</a:t>
            </a:fld>
            <a:endParaRPr lang="nl-NL"/>
          </a:p>
        </p:txBody>
      </p:sp>
      <p:sp>
        <p:nvSpPr>
          <p:cNvPr id="8" name="Tijdelijke aanduiding voor tekst 7"/>
          <p:cNvSpPr>
            <a:spLocks noGrp="1"/>
          </p:cNvSpPr>
          <p:nvPr>
            <p:ph type="body" sz="quarter" idx="13" hasCustomPrompt="1"/>
          </p:nvPr>
        </p:nvSpPr>
        <p:spPr>
          <a:xfrm>
            <a:off x="586317" y="5397500"/>
            <a:ext cx="11038416" cy="606485"/>
          </a:xfrm>
        </p:spPr>
        <p:txBody>
          <a:bodyPr>
            <a:normAutofit/>
          </a:bodyPr>
          <a:lstStyle>
            <a:lvl1pPr marL="0" indent="0">
              <a:spcBef>
                <a:spcPts val="0"/>
              </a:spcBef>
              <a:buFontTx/>
              <a:buNone/>
              <a:defRPr sz="1200" baseline="0">
                <a:solidFill>
                  <a:schemeClr val="tx2"/>
                </a:solidFill>
              </a:defRPr>
            </a:lvl1pPr>
          </a:lstStyle>
          <a:p>
            <a:pPr lvl="0"/>
            <a:r>
              <a:rPr lang="nl-NL"/>
              <a:t>Typ hier de toelichting</a:t>
            </a:r>
          </a:p>
        </p:txBody>
      </p:sp>
      <p:sp>
        <p:nvSpPr>
          <p:cNvPr id="9" name="Tijdelijke aanduiding voor tekst 8"/>
          <p:cNvSpPr>
            <a:spLocks noGrp="1"/>
          </p:cNvSpPr>
          <p:nvPr>
            <p:ph type="body" sz="quarter" idx="14" hasCustomPrompt="1"/>
          </p:nvPr>
        </p:nvSpPr>
        <p:spPr>
          <a:xfrm>
            <a:off x="586857" y="5078959"/>
            <a:ext cx="11037876" cy="324000"/>
          </a:xfrm>
        </p:spPr>
        <p:txBody>
          <a:bodyPr>
            <a:noAutofit/>
          </a:bodyPr>
          <a:lstStyle>
            <a:lvl1pPr marL="0" indent="0">
              <a:buNone/>
              <a:defRPr sz="1400" b="1" baseline="0">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nl-NL"/>
              <a:t>Typ een eventuele kop voor de onderstaande toelichting</a:t>
            </a:r>
          </a:p>
        </p:txBody>
      </p:sp>
      <p:sp>
        <p:nvSpPr>
          <p:cNvPr id="10" name="Tijdelijke aanduiding voor tekst 10">
            <a:extLst>
              <a:ext uri="{FF2B5EF4-FFF2-40B4-BE49-F238E27FC236}">
                <a16:creationId xmlns:a16="http://schemas.microsoft.com/office/drawing/2014/main" id="{4DF7384B-1D0B-CB47-8E6F-1F9C05126266}"/>
              </a:ext>
            </a:extLst>
          </p:cNvPr>
          <p:cNvSpPr>
            <a:spLocks noGrp="1"/>
          </p:cNvSpPr>
          <p:nvPr>
            <p:ph type="body" sz="quarter" idx="15"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11" name="Titel 3">
            <a:extLst>
              <a:ext uri="{FF2B5EF4-FFF2-40B4-BE49-F238E27FC236}">
                <a16:creationId xmlns:a16="http://schemas.microsoft.com/office/drawing/2014/main" id="{D6C5E591-9D48-1449-A121-7F92A54B4517}"/>
              </a:ext>
            </a:extLst>
          </p:cNvPr>
          <p:cNvSpPr>
            <a:spLocks noGrp="1"/>
          </p:cNvSpPr>
          <p:nvPr>
            <p:ph type="title" hasCustomPrompt="1"/>
          </p:nvPr>
        </p:nvSpPr>
        <p:spPr>
          <a:xfrm>
            <a:off x="585600" y="365128"/>
            <a:ext cx="11040000" cy="576431"/>
          </a:xfrm>
        </p:spPr>
        <p:txBody>
          <a:bodyPr>
            <a:normAutofit/>
          </a:bodyPr>
          <a:lstStyle>
            <a:lvl1pPr>
              <a:defRPr sz="3600"/>
            </a:lvl1pPr>
          </a:lstStyle>
          <a:p>
            <a:r>
              <a:rPr lang="nl-NL"/>
              <a:t>Titel hier</a:t>
            </a:r>
          </a:p>
        </p:txBody>
      </p:sp>
      <p:sp>
        <p:nvSpPr>
          <p:cNvPr id="12" name="Tijdelijke aanduiding voor datum 7">
            <a:extLst>
              <a:ext uri="{FF2B5EF4-FFF2-40B4-BE49-F238E27FC236}">
                <a16:creationId xmlns:a16="http://schemas.microsoft.com/office/drawing/2014/main" id="{1EE23AB7-5C23-F645-B53F-B9200F54B3E9}"/>
              </a:ext>
            </a:extLst>
          </p:cNvPr>
          <p:cNvSpPr>
            <a:spLocks noGrp="1"/>
          </p:cNvSpPr>
          <p:nvPr>
            <p:ph type="dt" sz="half" idx="2"/>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Tree>
    <p:extLst>
      <p:ext uri="{BB962C8B-B14F-4D97-AF65-F5344CB8AC3E}">
        <p14:creationId xmlns:p14="http://schemas.microsoft.com/office/powerpoint/2010/main" val="3821725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585600" y="1927229"/>
            <a:ext cx="5181600" cy="4059503"/>
          </a:xfrm>
        </p:spPr>
        <p:txBody>
          <a:bodyPr/>
          <a:lstStyle>
            <a:lvl1pPr marL="0" indent="0">
              <a:buNone/>
              <a:defRPr baseline="0">
                <a:solidFill>
                  <a:schemeClr val="tx2"/>
                </a:solidFill>
              </a:defRPr>
            </a:lvl1pPr>
          </a:lstStyle>
          <a:p>
            <a:pPr lvl="0"/>
            <a:r>
              <a:rPr lang="nl-NL"/>
              <a:t>Kies hier voor een Tabel, Grafiek, </a:t>
            </a:r>
            <a:r>
              <a:rPr lang="nl-NL" err="1"/>
              <a:t>SmartArt</a:t>
            </a:r>
            <a:r>
              <a:rPr lang="nl-NL"/>
              <a:t>, Afbeelding, Icoon of Video</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4CC3BD-94A3-4418-B2F9-12BAF73514AE}" type="slidenum">
              <a:rPr lang="nl-NL" smtClean="0"/>
              <a:t>‹nr.›</a:t>
            </a:fld>
            <a:endParaRPr lang="nl-NL"/>
          </a:p>
        </p:txBody>
      </p:sp>
      <p:sp>
        <p:nvSpPr>
          <p:cNvPr id="8" name="Tijdelijke aanduiding voor tekst 7"/>
          <p:cNvSpPr>
            <a:spLocks noGrp="1"/>
          </p:cNvSpPr>
          <p:nvPr>
            <p:ph type="body" sz="quarter" idx="13" hasCustomPrompt="1"/>
          </p:nvPr>
        </p:nvSpPr>
        <p:spPr>
          <a:xfrm>
            <a:off x="6441600" y="1927229"/>
            <a:ext cx="5184000" cy="360000"/>
          </a:xfrm>
        </p:spPr>
        <p:txBody>
          <a:bodyPr>
            <a:noAutofit/>
          </a:bodyPr>
          <a:lstStyle>
            <a:lvl1pPr marL="0" indent="0">
              <a:buNone/>
              <a:defRPr sz="1400" b="1" baseline="0">
                <a:solidFill>
                  <a:schemeClr val="tx2"/>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nl-NL"/>
              <a:t>Titel van de toelichting</a:t>
            </a:r>
          </a:p>
        </p:txBody>
      </p:sp>
      <p:sp>
        <p:nvSpPr>
          <p:cNvPr id="5" name="Tijdelijke aanduiding voor tekst 4"/>
          <p:cNvSpPr>
            <a:spLocks noGrp="1"/>
          </p:cNvSpPr>
          <p:nvPr>
            <p:ph type="body" sz="quarter" idx="14" hasCustomPrompt="1"/>
          </p:nvPr>
        </p:nvSpPr>
        <p:spPr>
          <a:xfrm>
            <a:off x="6441600" y="2354429"/>
            <a:ext cx="5184000" cy="3651669"/>
          </a:xfrm>
        </p:spPr>
        <p:txBody>
          <a:bodyPr>
            <a:normAutofit/>
          </a:bodyPr>
          <a:lstStyle>
            <a:lvl1pPr marL="0" indent="0">
              <a:buNone/>
              <a:defRPr sz="1200">
                <a:solidFill>
                  <a:schemeClr val="tx2"/>
                </a:solidFill>
              </a:defRPr>
            </a:lvl1pPr>
          </a:lstStyle>
          <a:p>
            <a:pPr lvl="0"/>
            <a:r>
              <a:rPr lang="nl-NL"/>
              <a:t>Typ hier je tekst</a:t>
            </a:r>
          </a:p>
        </p:txBody>
      </p:sp>
      <p:sp>
        <p:nvSpPr>
          <p:cNvPr id="9" name="Tijdelijke aanduiding voor tekst 10">
            <a:extLst>
              <a:ext uri="{FF2B5EF4-FFF2-40B4-BE49-F238E27FC236}">
                <a16:creationId xmlns:a16="http://schemas.microsoft.com/office/drawing/2014/main" id="{05EAC75C-6B8D-134B-B5FB-3DAE566AB533}"/>
              </a:ext>
            </a:extLst>
          </p:cNvPr>
          <p:cNvSpPr>
            <a:spLocks noGrp="1"/>
          </p:cNvSpPr>
          <p:nvPr>
            <p:ph type="body" sz="quarter" idx="15"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10" name="Titel 3">
            <a:extLst>
              <a:ext uri="{FF2B5EF4-FFF2-40B4-BE49-F238E27FC236}">
                <a16:creationId xmlns:a16="http://schemas.microsoft.com/office/drawing/2014/main" id="{3B4DD564-ECDA-DA46-9B42-FD3F507A2040}"/>
              </a:ext>
            </a:extLst>
          </p:cNvPr>
          <p:cNvSpPr>
            <a:spLocks noGrp="1"/>
          </p:cNvSpPr>
          <p:nvPr>
            <p:ph type="title" hasCustomPrompt="1"/>
          </p:nvPr>
        </p:nvSpPr>
        <p:spPr>
          <a:xfrm>
            <a:off x="585600" y="365128"/>
            <a:ext cx="11040000" cy="576431"/>
          </a:xfrm>
        </p:spPr>
        <p:txBody>
          <a:bodyPr>
            <a:normAutofit/>
          </a:bodyPr>
          <a:lstStyle>
            <a:lvl1pPr>
              <a:defRPr sz="3600"/>
            </a:lvl1pPr>
          </a:lstStyle>
          <a:p>
            <a:r>
              <a:rPr lang="nl-NL"/>
              <a:t>Titel hier</a:t>
            </a:r>
          </a:p>
        </p:txBody>
      </p:sp>
      <p:sp>
        <p:nvSpPr>
          <p:cNvPr id="11" name="Tijdelijke aanduiding voor datum 7">
            <a:extLst>
              <a:ext uri="{FF2B5EF4-FFF2-40B4-BE49-F238E27FC236}">
                <a16:creationId xmlns:a16="http://schemas.microsoft.com/office/drawing/2014/main" id="{628C0C89-A514-0049-91A7-38958D4B6C11}"/>
              </a:ext>
            </a:extLst>
          </p:cNvPr>
          <p:cNvSpPr>
            <a:spLocks noGrp="1"/>
          </p:cNvSpPr>
          <p:nvPr>
            <p:ph type="dt" sz="half" idx="2"/>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Tree>
    <p:extLst>
      <p:ext uri="{BB962C8B-B14F-4D97-AF65-F5344CB8AC3E}">
        <p14:creationId xmlns:p14="http://schemas.microsoft.com/office/powerpoint/2010/main" val="372331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585600" y="1930060"/>
            <a:ext cx="5157787" cy="720000"/>
          </a:xfrm>
        </p:spPr>
        <p:txBody>
          <a:bodyPr anchor="b">
            <a:normAutofit/>
          </a:bodyPr>
          <a:lstStyle>
            <a:lvl1pPr marL="0" indent="0">
              <a:buNone/>
              <a:defRPr sz="14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Toelichting op onderstaande</a:t>
            </a:r>
          </a:p>
        </p:txBody>
      </p:sp>
      <p:sp>
        <p:nvSpPr>
          <p:cNvPr id="4" name="Tijdelijke aanduiding voor inhoud 3"/>
          <p:cNvSpPr>
            <a:spLocks noGrp="1"/>
          </p:cNvSpPr>
          <p:nvPr>
            <p:ph sz="half" idx="2" hasCustomPrompt="1"/>
          </p:nvPr>
        </p:nvSpPr>
        <p:spPr>
          <a:xfrm>
            <a:off x="585600" y="2665975"/>
            <a:ext cx="5157787" cy="3329383"/>
          </a:xfrm>
        </p:spPr>
        <p:txBody>
          <a:bodyPr/>
          <a:lstStyle>
            <a:lvl1pPr>
              <a:defRPr baseline="0">
                <a:solidFill>
                  <a:schemeClr val="tx2"/>
                </a:solidFill>
              </a:defRPr>
            </a:lvl1pPr>
          </a:lstStyle>
          <a:p>
            <a:pPr lvl="0"/>
            <a:r>
              <a:rPr lang="nl-NL"/>
              <a:t>Kies hier voor een Tabel, Grafiek, </a:t>
            </a:r>
            <a:r>
              <a:rPr lang="nl-NL" err="1"/>
              <a:t>SmartArt</a:t>
            </a:r>
            <a:r>
              <a:rPr lang="nl-NL"/>
              <a:t>, Afbeelding, Icoon of Video</a:t>
            </a:r>
          </a:p>
        </p:txBody>
      </p:sp>
      <p:sp>
        <p:nvSpPr>
          <p:cNvPr id="5" name="Tijdelijke aanduiding voor tekst 4"/>
          <p:cNvSpPr>
            <a:spLocks noGrp="1"/>
          </p:cNvSpPr>
          <p:nvPr>
            <p:ph type="body" sz="quarter" idx="3" hasCustomPrompt="1"/>
          </p:nvPr>
        </p:nvSpPr>
        <p:spPr>
          <a:xfrm>
            <a:off x="6442410" y="1930060"/>
            <a:ext cx="5183188" cy="720000"/>
          </a:xfrm>
        </p:spPr>
        <p:txBody>
          <a:bodyPr anchor="b">
            <a:normAutofit/>
          </a:bodyPr>
          <a:lstStyle>
            <a:lvl1pPr marL="0" indent="0">
              <a:buNone/>
              <a:defRPr sz="14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Toelichting op onderstaande</a:t>
            </a:r>
          </a:p>
        </p:txBody>
      </p:sp>
      <p:sp>
        <p:nvSpPr>
          <p:cNvPr id="6" name="Tijdelijke aanduiding voor inhoud 5"/>
          <p:cNvSpPr>
            <a:spLocks noGrp="1"/>
          </p:cNvSpPr>
          <p:nvPr>
            <p:ph sz="quarter" idx="4" hasCustomPrompt="1"/>
          </p:nvPr>
        </p:nvSpPr>
        <p:spPr>
          <a:xfrm>
            <a:off x="6445814" y="2665975"/>
            <a:ext cx="5183188" cy="3329383"/>
          </a:xfrm>
        </p:spPr>
        <p:txBody>
          <a:bodyPr/>
          <a:lstStyle>
            <a:lvl1pPr>
              <a:defRPr baseline="0">
                <a:solidFill>
                  <a:schemeClr val="tx2"/>
                </a:solidFill>
              </a:defRPr>
            </a:lvl1pPr>
          </a:lstStyle>
          <a:p>
            <a:pPr lvl="0"/>
            <a:r>
              <a:rPr lang="nl-NL"/>
              <a:t>Kies hier voor een Tabel, Grafiek, </a:t>
            </a:r>
            <a:r>
              <a:rPr lang="nl-NL" err="1"/>
              <a:t>SmartArt</a:t>
            </a:r>
            <a:r>
              <a:rPr lang="nl-NL"/>
              <a:t>, Afbeelding, Icoon of Video</a:t>
            </a:r>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54CC3BD-94A3-4418-B2F9-12BAF73514AE}" type="slidenum">
              <a:rPr lang="nl-NL" smtClean="0"/>
              <a:t>‹nr.›</a:t>
            </a:fld>
            <a:endParaRPr lang="nl-NL"/>
          </a:p>
        </p:txBody>
      </p:sp>
      <p:sp>
        <p:nvSpPr>
          <p:cNvPr id="10" name="Tijdelijke aanduiding voor tekst 10">
            <a:extLst>
              <a:ext uri="{FF2B5EF4-FFF2-40B4-BE49-F238E27FC236}">
                <a16:creationId xmlns:a16="http://schemas.microsoft.com/office/drawing/2014/main" id="{07CA6545-7706-314D-AC0C-B166AAB968B3}"/>
              </a:ext>
            </a:extLst>
          </p:cNvPr>
          <p:cNvSpPr>
            <a:spLocks noGrp="1"/>
          </p:cNvSpPr>
          <p:nvPr>
            <p:ph type="body" sz="quarter" idx="13"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11" name="Titel 3">
            <a:extLst>
              <a:ext uri="{FF2B5EF4-FFF2-40B4-BE49-F238E27FC236}">
                <a16:creationId xmlns:a16="http://schemas.microsoft.com/office/drawing/2014/main" id="{CFDCDD4D-AB5E-4048-928A-3F552840831A}"/>
              </a:ext>
            </a:extLst>
          </p:cNvPr>
          <p:cNvSpPr>
            <a:spLocks noGrp="1"/>
          </p:cNvSpPr>
          <p:nvPr>
            <p:ph type="title" hasCustomPrompt="1"/>
          </p:nvPr>
        </p:nvSpPr>
        <p:spPr>
          <a:xfrm>
            <a:off x="585600" y="365128"/>
            <a:ext cx="11040000" cy="576431"/>
          </a:xfrm>
        </p:spPr>
        <p:txBody>
          <a:bodyPr>
            <a:normAutofit/>
          </a:bodyPr>
          <a:lstStyle>
            <a:lvl1pPr>
              <a:defRPr sz="3600"/>
            </a:lvl1pPr>
          </a:lstStyle>
          <a:p>
            <a:r>
              <a:rPr lang="nl-NL"/>
              <a:t>Titel hier</a:t>
            </a:r>
          </a:p>
        </p:txBody>
      </p:sp>
      <p:sp>
        <p:nvSpPr>
          <p:cNvPr id="13" name="Tijdelijke aanduiding voor datum 7">
            <a:extLst>
              <a:ext uri="{FF2B5EF4-FFF2-40B4-BE49-F238E27FC236}">
                <a16:creationId xmlns:a16="http://schemas.microsoft.com/office/drawing/2014/main" id="{FDB92EF8-9301-4746-89A4-CD2D75C3AD7E}"/>
              </a:ext>
            </a:extLst>
          </p:cNvPr>
          <p:cNvSpPr>
            <a:spLocks noGrp="1"/>
          </p:cNvSpPr>
          <p:nvPr>
            <p:ph type="dt" sz="half" idx="14"/>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Tree>
    <p:extLst>
      <p:ext uri="{BB962C8B-B14F-4D97-AF65-F5344CB8AC3E}">
        <p14:creationId xmlns:p14="http://schemas.microsoft.com/office/powerpoint/2010/main" val="142207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jdelijke aanduiding voor datum 7">
            <a:extLst>
              <a:ext uri="{FF2B5EF4-FFF2-40B4-BE49-F238E27FC236}">
                <a16:creationId xmlns:a16="http://schemas.microsoft.com/office/drawing/2014/main" id="{C0BC9E10-B863-C44E-95A6-46CE9DEA7C0D}"/>
              </a:ext>
            </a:extLst>
          </p:cNvPr>
          <p:cNvSpPr>
            <a:spLocks noGrp="1"/>
          </p:cNvSpPr>
          <p:nvPr>
            <p:ph type="dt" sz="half" idx="2"/>
          </p:nvPr>
        </p:nvSpPr>
        <p:spPr>
          <a:xfrm>
            <a:off x="585600" y="6518468"/>
            <a:ext cx="1670400" cy="257738"/>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23-4-2024</a:t>
            </a:fld>
            <a:endParaRPr lang="nl-NL"/>
          </a:p>
        </p:txBody>
      </p:sp>
      <p:sp>
        <p:nvSpPr>
          <p:cNvPr id="2" name="Tijdelijke aanduiding voor titel 1"/>
          <p:cNvSpPr>
            <a:spLocks noGrp="1"/>
          </p:cNvSpPr>
          <p:nvPr>
            <p:ph type="title"/>
          </p:nvPr>
        </p:nvSpPr>
        <p:spPr>
          <a:xfrm>
            <a:off x="585600" y="365127"/>
            <a:ext cx="11040000" cy="1325563"/>
          </a:xfrm>
          <a:prstGeom prst="rect">
            <a:avLst/>
          </a:prstGeom>
        </p:spPr>
        <p:txBody>
          <a:bodyPr vert="horz" lIns="91440" tIns="45720" rIns="91440" bIns="45720" rtlCol="0" anchor="t">
            <a:noAutofit/>
          </a:bodyPr>
          <a:lstStyle/>
          <a:p>
            <a:r>
              <a:rPr lang="nl-NL"/>
              <a:t>Klik om de stijl te bewerken</a:t>
            </a:r>
          </a:p>
        </p:txBody>
      </p:sp>
      <p:sp>
        <p:nvSpPr>
          <p:cNvPr id="3" name="Tijdelijke aanduiding voor tekst 2"/>
          <p:cNvSpPr>
            <a:spLocks noGrp="1"/>
          </p:cNvSpPr>
          <p:nvPr>
            <p:ph type="body" idx="1"/>
          </p:nvPr>
        </p:nvSpPr>
        <p:spPr>
          <a:xfrm>
            <a:off x="585600" y="1825200"/>
            <a:ext cx="11040000" cy="4170158"/>
          </a:xfrm>
          <a:prstGeom prst="rect">
            <a:avLst/>
          </a:prstGeom>
        </p:spPr>
        <p:txBody>
          <a:bodyPr vert="horz" lIns="91440" tIns="45720" rIns="9144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6">
            <a:extLst>
              <a:ext uri="{FF2B5EF4-FFF2-40B4-BE49-F238E27FC236}">
                <a16:creationId xmlns:a16="http://schemas.microsoft.com/office/drawing/2014/main" id="{DFF07843-4E5C-4545-B283-631D9E858DD6}"/>
              </a:ext>
            </a:extLst>
          </p:cNvPr>
          <p:cNvSpPr/>
          <p:nvPr userDrawn="1"/>
        </p:nvSpPr>
        <p:spPr>
          <a:xfrm>
            <a:off x="0" y="6382139"/>
            <a:ext cx="12204000" cy="482409"/>
          </a:xfrm>
          <a:prstGeom prst="rect">
            <a:avLst/>
          </a:prstGeom>
          <a:gradFill flip="none" rotWithShape="1">
            <a:gsLst>
              <a:gs pos="0">
                <a:srgbClr val="EC6608"/>
              </a:gs>
              <a:gs pos="100000">
                <a:srgbClr val="E4042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2256000" y="6519600"/>
            <a:ext cx="4320000" cy="248400"/>
          </a:xfrm>
          <a:prstGeom prst="rect">
            <a:avLst/>
          </a:prstGeom>
        </p:spPr>
        <p:txBody>
          <a:bodyPr vert="horz" lIns="91440" tIns="45720" rIns="91440" bIns="45720" rtlCol="0" anchor="ctr"/>
          <a:lstStyle>
            <a:lvl1pPr algn="l">
              <a:defRPr sz="1100">
                <a:solidFill>
                  <a:schemeClr val="bg1"/>
                </a:solidFill>
              </a:defRPr>
            </a:lvl1pPr>
          </a:lstStyle>
          <a:p>
            <a:endParaRPr lang="nl-NL"/>
          </a:p>
        </p:txBody>
      </p:sp>
      <p:sp>
        <p:nvSpPr>
          <p:cNvPr id="6" name="Tijdelijke aanduiding voor dianummer 5"/>
          <p:cNvSpPr>
            <a:spLocks noGrp="1"/>
          </p:cNvSpPr>
          <p:nvPr>
            <p:ph type="sldNum" sz="quarter" idx="4"/>
          </p:nvPr>
        </p:nvSpPr>
        <p:spPr>
          <a:xfrm>
            <a:off x="10393800" y="6518468"/>
            <a:ext cx="960000" cy="248400"/>
          </a:xfrm>
          <a:prstGeom prst="rect">
            <a:avLst/>
          </a:prstGeom>
        </p:spPr>
        <p:txBody>
          <a:bodyPr vert="horz" lIns="91440" tIns="45720" rIns="91440" bIns="45720" rtlCol="0" anchor="ctr"/>
          <a:lstStyle>
            <a:lvl1pPr algn="r">
              <a:defRPr sz="1100">
                <a:solidFill>
                  <a:schemeClr val="bg1"/>
                </a:solidFill>
              </a:defRPr>
            </a:lvl1pPr>
          </a:lstStyle>
          <a:p>
            <a:fld id="{D54CC3BD-94A3-4418-B2F9-12BAF73514AE}" type="slidenum">
              <a:rPr lang="nl-NL" smtClean="0"/>
              <a:pPr/>
              <a:t>‹nr.›</a:t>
            </a:fld>
            <a:endParaRPr lang="nl-NL"/>
          </a:p>
        </p:txBody>
      </p:sp>
    </p:spTree>
    <p:extLst>
      <p:ext uri="{BB962C8B-B14F-4D97-AF65-F5344CB8AC3E}">
        <p14:creationId xmlns:p14="http://schemas.microsoft.com/office/powerpoint/2010/main" val="142156623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67" r:id="rId4"/>
    <p:sldLayoutId id="2147483668" r:id="rId5"/>
    <p:sldLayoutId id="2147483659" r:id="rId6"/>
    <p:sldLayoutId id="2147483650" r:id="rId7"/>
    <p:sldLayoutId id="2147483652" r:id="rId8"/>
    <p:sldLayoutId id="2147483653" r:id="rId9"/>
    <p:sldLayoutId id="2147483664" r:id="rId10"/>
    <p:sldLayoutId id="2147483654" r:id="rId11"/>
    <p:sldLayoutId id="2147483661" r:id="rId12"/>
    <p:sldLayoutId id="2147483657" r:id="rId13"/>
    <p:sldLayoutId id="2147483665" r:id="rId14"/>
    <p:sldLayoutId id="2147483655" r:id="rId15"/>
    <p:sldLayoutId id="2147483666" r:id="rId16"/>
  </p:sldLayoutIdLst>
  <p:hf hdr="0" dt="0"/>
  <p:txStyles>
    <p:titleStyle>
      <a:lvl1pPr algn="l" defTabSz="685800" rtl="0" eaLnBrk="1" latinLnBrk="0" hangingPunct="1">
        <a:lnSpc>
          <a:spcPct val="112000"/>
        </a:lnSpc>
        <a:spcBef>
          <a:spcPct val="0"/>
        </a:spcBef>
        <a:buNone/>
        <a:defRPr sz="3600" kern="1200">
          <a:solidFill>
            <a:schemeClr val="accent2"/>
          </a:solidFill>
          <a:latin typeface="+mj-lt"/>
          <a:ea typeface="+mj-ea"/>
          <a:cs typeface="+mj-cs"/>
        </a:defRPr>
      </a:lvl1pPr>
    </p:titleStyle>
    <p:bodyStyle>
      <a:lvl1pPr marL="171450" indent="-180000" algn="l" defTabSz="685800" rtl="0" eaLnBrk="1" latinLnBrk="0" hangingPunct="1">
        <a:lnSpc>
          <a:spcPct val="150000"/>
        </a:lnSpc>
        <a:spcBef>
          <a:spcPts val="750"/>
        </a:spcBef>
        <a:buFont typeface="Arial" panose="020B0604020202020204" pitchFamily="34" charset="0"/>
        <a:buChar char="•"/>
        <a:defRPr sz="1400" b="0" kern="1200">
          <a:solidFill>
            <a:schemeClr val="tx2"/>
          </a:solidFill>
          <a:latin typeface="+mn-lt"/>
          <a:ea typeface="+mn-ea"/>
          <a:cs typeface="+mn-cs"/>
        </a:defRPr>
      </a:lvl1pPr>
      <a:lvl2pPr marL="171450" indent="-180000" algn="l" defTabSz="685800" rtl="0" eaLnBrk="1" latinLnBrk="0" hangingPunct="1">
        <a:lnSpc>
          <a:spcPct val="150000"/>
        </a:lnSpc>
        <a:spcBef>
          <a:spcPts val="600"/>
        </a:spcBef>
        <a:buFont typeface="Arial" panose="020B0604020202020204" pitchFamily="34" charset="0"/>
        <a:buChar char="•"/>
        <a:defRPr sz="1400" b="0" kern="1200">
          <a:solidFill>
            <a:schemeClr val="tx2"/>
          </a:solidFill>
          <a:latin typeface="+mn-lt"/>
          <a:ea typeface="+mn-ea"/>
          <a:cs typeface="+mn-cs"/>
        </a:defRPr>
      </a:lvl2pPr>
      <a:lvl3pPr marL="136800" indent="-180000" algn="l" defTabSz="685800" rtl="0" eaLnBrk="1" latinLnBrk="0" hangingPunct="1">
        <a:lnSpc>
          <a:spcPct val="150000"/>
        </a:lnSpc>
        <a:spcBef>
          <a:spcPts val="600"/>
        </a:spcBef>
        <a:buFont typeface="Arial" panose="020B0604020202020204" pitchFamily="34" charset="0"/>
        <a:buChar char="•"/>
        <a:defRPr sz="1400" b="0" kern="1200">
          <a:solidFill>
            <a:schemeClr val="tx2"/>
          </a:solidFill>
          <a:latin typeface="+mn-lt"/>
          <a:ea typeface="+mn-ea"/>
          <a:cs typeface="+mn-cs"/>
        </a:defRPr>
      </a:lvl3pPr>
      <a:lvl4pPr marL="172800" indent="-180000" algn="l" defTabSz="685800" rtl="0" eaLnBrk="1" latinLnBrk="0" hangingPunct="1">
        <a:lnSpc>
          <a:spcPct val="150000"/>
        </a:lnSpc>
        <a:spcBef>
          <a:spcPts val="600"/>
        </a:spcBef>
        <a:buFont typeface="Arial" panose="020B0604020202020204" pitchFamily="34" charset="0"/>
        <a:buChar char="•"/>
        <a:defRPr sz="1400" b="0" kern="1200">
          <a:solidFill>
            <a:schemeClr val="tx2"/>
          </a:solidFill>
          <a:latin typeface="+mn-lt"/>
          <a:ea typeface="+mn-ea"/>
          <a:cs typeface="+mn-cs"/>
        </a:defRPr>
      </a:lvl4pPr>
      <a:lvl5pPr marL="171450" indent="-180000" algn="l" defTabSz="685800" rtl="0" eaLnBrk="1" latinLnBrk="0" hangingPunct="1">
        <a:lnSpc>
          <a:spcPct val="150000"/>
        </a:lnSpc>
        <a:spcBef>
          <a:spcPts val="600"/>
        </a:spcBef>
        <a:buFont typeface="Arial" panose="020B0604020202020204" pitchFamily="34" charset="0"/>
        <a:buChar char="•"/>
        <a:defRPr sz="1400" b="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2.png"/><Relationship Id="rId7" Type="http://schemas.openxmlformats.org/officeDocument/2006/relationships/diagramLayout" Target="../diagrams/layout2.xml"/><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diagramData" Target="../diagrams/data2.xml"/><Relationship Id="rId5" Type="http://schemas.openxmlformats.org/officeDocument/2006/relationships/image" Target="../media/image24.png"/><Relationship Id="rId10" Type="http://schemas.microsoft.com/office/2007/relationships/diagramDrawing" Target="../diagrams/drawing2.xml"/><Relationship Id="rId4" Type="http://schemas.openxmlformats.org/officeDocument/2006/relationships/image" Target="../media/image23.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file:///C:\Users\620203\OneDrive%20-%20CZ\Bureaublad\protocol%20palliatieve%20kit.pdf" TargetMode="External"/><Relationship Id="rId1" Type="http://schemas.openxmlformats.org/officeDocument/2006/relationships/slideLayout" Target="../slideLayouts/slideLayout6.xml"/><Relationship Id="rId5" Type="http://schemas.openxmlformats.org/officeDocument/2006/relationships/image" Target="../media/image36.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hyperlink" Target="mailto:cz.inkoop.farmacie@cz.n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BE36B-DD7C-F6A1-5028-864A9C48F8FE}"/>
              </a:ext>
            </a:extLst>
          </p:cNvPr>
          <p:cNvSpPr>
            <a:spLocks noGrp="1"/>
          </p:cNvSpPr>
          <p:nvPr>
            <p:ph type="ctrTitle"/>
          </p:nvPr>
        </p:nvSpPr>
        <p:spPr/>
        <p:txBody>
          <a:bodyPr/>
          <a:lstStyle/>
          <a:p>
            <a:r>
              <a:rPr lang="nl-NL" dirty="0"/>
              <a:t>Palliatieve kit</a:t>
            </a:r>
          </a:p>
        </p:txBody>
      </p:sp>
      <p:sp>
        <p:nvSpPr>
          <p:cNvPr id="3" name="Ondertitel 2">
            <a:extLst>
              <a:ext uri="{FF2B5EF4-FFF2-40B4-BE49-F238E27FC236}">
                <a16:creationId xmlns:a16="http://schemas.microsoft.com/office/drawing/2014/main" id="{664DEEDD-43C1-3583-B219-90F0F89DFB64}"/>
              </a:ext>
            </a:extLst>
          </p:cNvPr>
          <p:cNvSpPr>
            <a:spLocks noGrp="1"/>
          </p:cNvSpPr>
          <p:nvPr>
            <p:ph type="subTitle" idx="1"/>
          </p:nvPr>
        </p:nvSpPr>
        <p:spPr>
          <a:xfrm>
            <a:off x="2256000" y="4454217"/>
            <a:ext cx="7329600" cy="892800"/>
          </a:xfrm>
        </p:spPr>
        <p:txBody>
          <a:bodyPr>
            <a:normAutofit/>
          </a:bodyPr>
          <a:lstStyle/>
          <a:p>
            <a:r>
              <a:rPr lang="nl-NL" dirty="0"/>
              <a:t>Hoe komt een inkoopafspraak met CZ tot stand?</a:t>
            </a:r>
          </a:p>
        </p:txBody>
      </p:sp>
      <p:sp>
        <p:nvSpPr>
          <p:cNvPr id="4" name="Tijdelijke aanduiding voor datum 3">
            <a:extLst>
              <a:ext uri="{FF2B5EF4-FFF2-40B4-BE49-F238E27FC236}">
                <a16:creationId xmlns:a16="http://schemas.microsoft.com/office/drawing/2014/main" id="{CE82901A-EF1D-FF72-3388-D3DF82C47C3D}"/>
              </a:ext>
            </a:extLst>
          </p:cNvPr>
          <p:cNvSpPr>
            <a:spLocks noGrp="1"/>
          </p:cNvSpPr>
          <p:nvPr>
            <p:ph type="dt" sz="half" idx="10"/>
          </p:nvPr>
        </p:nvSpPr>
        <p:spPr/>
        <p:txBody>
          <a:bodyPr/>
          <a:lstStyle/>
          <a:p>
            <a:fld id="{7A31271F-4301-4FAF-A1ED-636396706053}" type="datetime1">
              <a:rPr lang="nl-NL" smtClean="0"/>
              <a:t>23-4-2024</a:t>
            </a:fld>
            <a:endParaRPr lang="nl-NL"/>
          </a:p>
        </p:txBody>
      </p:sp>
    </p:spTree>
    <p:extLst>
      <p:ext uri="{BB962C8B-B14F-4D97-AF65-F5344CB8AC3E}">
        <p14:creationId xmlns:p14="http://schemas.microsoft.com/office/powerpoint/2010/main" val="390250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459B2E2D-7060-23BE-E74C-2FFF3C37F19D}"/>
              </a:ext>
            </a:extLst>
          </p:cNvPr>
          <p:cNvSpPr>
            <a:spLocks noGrp="1"/>
          </p:cNvSpPr>
          <p:nvPr>
            <p:ph type="body" sz="quarter" idx="13"/>
          </p:nvPr>
        </p:nvSpPr>
        <p:spPr/>
        <p:txBody>
          <a:bodyPr/>
          <a:lstStyle/>
          <a:p>
            <a:endParaRPr lang="nl-NL"/>
          </a:p>
        </p:txBody>
      </p:sp>
      <p:sp>
        <p:nvSpPr>
          <p:cNvPr id="6" name="Tijdelijke aanduiding voor inhoud 5">
            <a:extLst>
              <a:ext uri="{FF2B5EF4-FFF2-40B4-BE49-F238E27FC236}">
                <a16:creationId xmlns:a16="http://schemas.microsoft.com/office/drawing/2014/main" id="{973790DD-CF99-37EC-FF4F-E4F52FCD9EC5}"/>
              </a:ext>
            </a:extLst>
          </p:cNvPr>
          <p:cNvSpPr>
            <a:spLocks noGrp="1"/>
          </p:cNvSpPr>
          <p:nvPr>
            <p:ph idx="1"/>
          </p:nvPr>
        </p:nvSpPr>
        <p:spPr/>
        <p:txBody>
          <a:bodyPr/>
          <a:lstStyle/>
          <a:p>
            <a:pPr marL="334350" indent="-342900">
              <a:buFont typeface="+mj-lt"/>
              <a:buAutoNum type="arabicPeriod"/>
            </a:pPr>
            <a:r>
              <a:rPr lang="nl-NL" dirty="0"/>
              <a:t>De palliatieve kit uitgelegd</a:t>
            </a:r>
          </a:p>
          <a:p>
            <a:pPr marL="334350" indent="-342900">
              <a:buFont typeface="+mj-lt"/>
              <a:buAutoNum type="arabicPeriod"/>
            </a:pPr>
            <a:r>
              <a:rPr lang="nl-NL" dirty="0"/>
              <a:t>Huidige </a:t>
            </a:r>
            <a:r>
              <a:rPr lang="nl-NL" dirty="0" err="1"/>
              <a:t>vs</a:t>
            </a:r>
            <a:r>
              <a:rPr lang="nl-NL" dirty="0"/>
              <a:t> nieuwe situatie</a:t>
            </a:r>
          </a:p>
          <a:p>
            <a:pPr marL="334350" indent="-342900">
              <a:buFont typeface="+mj-lt"/>
              <a:buAutoNum type="arabicPeriod"/>
            </a:pPr>
            <a:r>
              <a:rPr lang="nl-NL" dirty="0"/>
              <a:t>Toegevoegde waarde palliatieve kit</a:t>
            </a:r>
          </a:p>
          <a:p>
            <a:pPr marL="334350" indent="-342900">
              <a:buFont typeface="+mj-lt"/>
              <a:buAutoNum type="arabicPeriod"/>
            </a:pPr>
            <a:r>
              <a:rPr lang="nl-NL" dirty="0"/>
              <a:t>Inhoud van de kit</a:t>
            </a:r>
          </a:p>
          <a:p>
            <a:pPr marL="334350" indent="-342900">
              <a:buFont typeface="+mj-lt"/>
              <a:buAutoNum type="arabicPeriod"/>
            </a:pPr>
            <a:r>
              <a:rPr lang="nl-NL" dirty="0"/>
              <a:t>Implementatie in de praktijk</a:t>
            </a:r>
          </a:p>
          <a:p>
            <a:pPr marL="334350" indent="-342900">
              <a:buFont typeface="+mj-lt"/>
              <a:buAutoNum type="arabicPeriod"/>
            </a:pPr>
            <a:r>
              <a:rPr lang="nl-NL" dirty="0"/>
              <a:t>Voorwaarden om in aanmerking te komen voor </a:t>
            </a:r>
            <a:r>
              <a:rPr lang="nl-NL" dirty="0" err="1"/>
              <a:t>contractering</a:t>
            </a:r>
            <a:endParaRPr lang="nl-NL" dirty="0"/>
          </a:p>
          <a:p>
            <a:pPr marL="334350" indent="-342900">
              <a:buFont typeface="+mj-lt"/>
              <a:buAutoNum type="arabicPeriod"/>
            </a:pPr>
            <a:r>
              <a:rPr lang="nl-NL" dirty="0"/>
              <a:t>Welke stappen te doorlopen om tot </a:t>
            </a:r>
            <a:r>
              <a:rPr lang="nl-NL" dirty="0" err="1"/>
              <a:t>contractering</a:t>
            </a:r>
            <a:r>
              <a:rPr lang="nl-NL" dirty="0"/>
              <a:t> te komen?</a:t>
            </a:r>
          </a:p>
          <a:p>
            <a:pPr marL="334350" indent="-342900">
              <a:buFont typeface="+mj-lt"/>
              <a:buAutoNum type="arabicPeriod"/>
            </a:pPr>
            <a:endParaRPr lang="nl-NL" dirty="0"/>
          </a:p>
          <a:p>
            <a:pPr marL="334350" indent="-342900">
              <a:buFont typeface="+mj-lt"/>
              <a:buAutoNum type="arabicPeriod"/>
            </a:pPr>
            <a:endParaRPr lang="nl-NL" dirty="0"/>
          </a:p>
          <a:p>
            <a:pPr marL="334350" indent="-342900">
              <a:buFont typeface="+mj-lt"/>
              <a:buAutoNum type="arabicPeriod"/>
            </a:pPr>
            <a:endParaRPr lang="nl-NL" dirty="0"/>
          </a:p>
        </p:txBody>
      </p:sp>
      <p:sp>
        <p:nvSpPr>
          <p:cNvPr id="5" name="Titel 4">
            <a:extLst>
              <a:ext uri="{FF2B5EF4-FFF2-40B4-BE49-F238E27FC236}">
                <a16:creationId xmlns:a16="http://schemas.microsoft.com/office/drawing/2014/main" id="{9540D447-31B6-3195-432D-925E34E2BFCC}"/>
              </a:ext>
            </a:extLst>
          </p:cNvPr>
          <p:cNvSpPr>
            <a:spLocks noGrp="1"/>
          </p:cNvSpPr>
          <p:nvPr>
            <p:ph type="title"/>
          </p:nvPr>
        </p:nvSpPr>
        <p:spPr/>
        <p:txBody>
          <a:bodyPr>
            <a:normAutofit fontScale="90000"/>
          </a:bodyPr>
          <a:lstStyle/>
          <a:p>
            <a:r>
              <a:rPr lang="nl-NL" dirty="0"/>
              <a:t>Inhoudsopgave</a:t>
            </a:r>
          </a:p>
        </p:txBody>
      </p:sp>
      <p:sp>
        <p:nvSpPr>
          <p:cNvPr id="4" name="Tijdelijke aanduiding voor datum 3">
            <a:extLst>
              <a:ext uri="{FF2B5EF4-FFF2-40B4-BE49-F238E27FC236}">
                <a16:creationId xmlns:a16="http://schemas.microsoft.com/office/drawing/2014/main" id="{26E34CBC-5A17-D868-0338-CD82EF09D197}"/>
              </a:ext>
            </a:extLst>
          </p:cNvPr>
          <p:cNvSpPr>
            <a:spLocks noGrp="1"/>
          </p:cNvSpPr>
          <p:nvPr>
            <p:ph type="dt" sz="half" idx="2"/>
          </p:nvPr>
        </p:nvSpPr>
        <p:spPr/>
        <p:txBody>
          <a:bodyPr/>
          <a:lstStyle/>
          <a:p>
            <a:fld id="{7A31271F-4301-4FAF-A1ED-636396706053}" type="datetime1">
              <a:rPr lang="nl-NL" smtClean="0"/>
              <a:t>23-4-2024</a:t>
            </a:fld>
            <a:endParaRPr lang="nl-NL"/>
          </a:p>
        </p:txBody>
      </p:sp>
    </p:spTree>
    <p:extLst>
      <p:ext uri="{BB962C8B-B14F-4D97-AF65-F5344CB8AC3E}">
        <p14:creationId xmlns:p14="http://schemas.microsoft.com/office/powerpoint/2010/main" val="391972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26A3935-BB88-DDE3-D8B3-37E33742DAEA}"/>
              </a:ext>
            </a:extLst>
          </p:cNvPr>
          <p:cNvSpPr>
            <a:spLocks noGrp="1"/>
          </p:cNvSpPr>
          <p:nvPr>
            <p:ph type="ftr" sz="quarter" idx="11"/>
          </p:nvPr>
        </p:nvSpPr>
        <p:spPr/>
        <p:txBody>
          <a:bodyPr/>
          <a:lstStyle/>
          <a:p>
            <a:endParaRPr lang="nl-NL"/>
          </a:p>
        </p:txBody>
      </p:sp>
      <p:sp>
        <p:nvSpPr>
          <p:cNvPr id="3" name="Tijdelijke aanduiding voor dianummer 2">
            <a:extLst>
              <a:ext uri="{FF2B5EF4-FFF2-40B4-BE49-F238E27FC236}">
                <a16:creationId xmlns:a16="http://schemas.microsoft.com/office/drawing/2014/main" id="{8D29DDE9-1DD5-2D81-C15B-E631D0D523CF}"/>
              </a:ext>
            </a:extLst>
          </p:cNvPr>
          <p:cNvSpPr>
            <a:spLocks noGrp="1"/>
          </p:cNvSpPr>
          <p:nvPr>
            <p:ph type="sldNum" sz="quarter" idx="12"/>
          </p:nvPr>
        </p:nvSpPr>
        <p:spPr/>
        <p:txBody>
          <a:bodyPr/>
          <a:lstStyle/>
          <a:p>
            <a:fld id="{D54CC3BD-94A3-4418-B2F9-12BAF73514AE}" type="slidenum">
              <a:rPr lang="nl-NL" smtClean="0"/>
              <a:t>3</a:t>
            </a:fld>
            <a:endParaRPr lang="nl-NL"/>
          </a:p>
        </p:txBody>
      </p:sp>
      <p:sp>
        <p:nvSpPr>
          <p:cNvPr id="16" name="Tijdelijke aanduiding voor tekst 15">
            <a:extLst>
              <a:ext uri="{FF2B5EF4-FFF2-40B4-BE49-F238E27FC236}">
                <a16:creationId xmlns:a16="http://schemas.microsoft.com/office/drawing/2014/main" id="{BD0C4EEC-587D-97DA-707F-68EFAA31DC4B}"/>
              </a:ext>
            </a:extLst>
          </p:cNvPr>
          <p:cNvSpPr>
            <a:spLocks noGrp="1"/>
          </p:cNvSpPr>
          <p:nvPr>
            <p:ph type="body" sz="quarter" idx="14"/>
          </p:nvPr>
        </p:nvSpPr>
        <p:spPr/>
        <p:txBody>
          <a:bodyPr/>
          <a:lstStyle/>
          <a:p>
            <a:endParaRPr lang="nl-NL"/>
          </a:p>
          <a:p>
            <a:endParaRPr lang="nl-NL"/>
          </a:p>
          <a:p>
            <a:endParaRPr lang="nl-NL"/>
          </a:p>
          <a:p>
            <a:endParaRPr lang="nl-NL"/>
          </a:p>
          <a:p>
            <a:endParaRPr lang="nl-NL"/>
          </a:p>
          <a:p>
            <a:endParaRPr lang="nl-NL"/>
          </a:p>
          <a:p>
            <a:endParaRPr lang="nl-NL"/>
          </a:p>
        </p:txBody>
      </p:sp>
      <p:sp>
        <p:nvSpPr>
          <p:cNvPr id="6" name="Titel 5">
            <a:extLst>
              <a:ext uri="{FF2B5EF4-FFF2-40B4-BE49-F238E27FC236}">
                <a16:creationId xmlns:a16="http://schemas.microsoft.com/office/drawing/2014/main" id="{04EC583B-2F44-C713-CA34-FC67BADD220E}"/>
              </a:ext>
            </a:extLst>
          </p:cNvPr>
          <p:cNvSpPr>
            <a:spLocks noGrp="1"/>
          </p:cNvSpPr>
          <p:nvPr>
            <p:ph type="title"/>
          </p:nvPr>
        </p:nvSpPr>
        <p:spPr/>
        <p:txBody>
          <a:bodyPr>
            <a:normAutofit fontScale="90000"/>
          </a:bodyPr>
          <a:lstStyle/>
          <a:p>
            <a:r>
              <a:rPr lang="nl-NL" dirty="0"/>
              <a:t>De palliatieve kit uitgelegd</a:t>
            </a:r>
          </a:p>
        </p:txBody>
      </p:sp>
      <p:sp>
        <p:nvSpPr>
          <p:cNvPr id="12" name="Rechthoek: afgeronde hoeken 11">
            <a:extLst>
              <a:ext uri="{FF2B5EF4-FFF2-40B4-BE49-F238E27FC236}">
                <a16:creationId xmlns:a16="http://schemas.microsoft.com/office/drawing/2014/main" id="{0B401CE7-F660-CCC4-7D06-01288AA20269}"/>
              </a:ext>
            </a:extLst>
          </p:cNvPr>
          <p:cNvSpPr/>
          <p:nvPr/>
        </p:nvSpPr>
        <p:spPr>
          <a:xfrm>
            <a:off x="479773" y="1106319"/>
            <a:ext cx="5767022" cy="203040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b="1" dirty="0"/>
              <a:t>Doel</a:t>
            </a:r>
          </a:p>
          <a:p>
            <a:pPr algn="ctr"/>
            <a:r>
              <a:rPr lang="nl-NL" sz="1200" dirty="0"/>
              <a:t> Bij patiënten in de terminale fase van palliatieve zorg kunnen onverwachte verslechteringen of acute problemen zich voordoen. In dat geval moet direct geschakeld worden met huisarts en apotheek om alle benodigde zorg te kunnen leveren. Dit vergt aanzienlijke tijd van de wijkverpleegkundige, die op dat moment niet beschikbaar is voor de directe zorgverlening aan de patiënt. Bovendien wordt hierdoor verhinderd om onmiddellijk zorg te verlenen, aangezien moet worden gewacht op het voorschrijven van een recept door de huisarts en de aanwezigheid van medicatie of andere benodigdheden bij de patiënt.</a:t>
            </a:r>
          </a:p>
        </p:txBody>
      </p:sp>
      <p:sp>
        <p:nvSpPr>
          <p:cNvPr id="13" name="Rechthoek: afgeronde hoeken 12">
            <a:extLst>
              <a:ext uri="{FF2B5EF4-FFF2-40B4-BE49-F238E27FC236}">
                <a16:creationId xmlns:a16="http://schemas.microsoft.com/office/drawing/2014/main" id="{D64CB49C-E4A3-3E54-322E-7B7A58D9FE35}"/>
              </a:ext>
            </a:extLst>
          </p:cNvPr>
          <p:cNvSpPr/>
          <p:nvPr/>
        </p:nvSpPr>
        <p:spPr>
          <a:xfrm>
            <a:off x="479595" y="3429000"/>
            <a:ext cx="5767200" cy="203115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nl-NL" sz="1200" b="1" dirty="0"/>
              <a:t>Wat en hoe? </a:t>
            </a:r>
          </a:p>
          <a:p>
            <a:pPr algn="ctr"/>
            <a:r>
              <a:rPr lang="nl-NL" sz="1200" dirty="0"/>
              <a:t>De palliatieve kit is een door de apotheek afgesloten box met benodigdheden voor directe behandeling van (acute) symptomen. Bij patiënten in de terminale fase wordt de kit op een gepland moment in huis geplaatst. Doordat de benodigde materialen al aanwezig zijn en toestemming is verleend, kan de verpleegkundige de kit direct gebruiken. Na overlijden controleert de apotheek de inhoud en vult deze indien nodig aan. Ongebruikte hulpmiddelen kunnen bij andere cliënten worden ingezet.</a:t>
            </a:r>
          </a:p>
        </p:txBody>
      </p:sp>
      <p:graphicFrame>
        <p:nvGraphicFramePr>
          <p:cNvPr id="9" name="Tijdelijke aanduiding voor inhoud 8">
            <a:extLst>
              <a:ext uri="{FF2B5EF4-FFF2-40B4-BE49-F238E27FC236}">
                <a16:creationId xmlns:a16="http://schemas.microsoft.com/office/drawing/2014/main" id="{FD787F00-903C-1DA5-77DF-6884FDEE2EA6}"/>
              </a:ext>
            </a:extLst>
          </p:cNvPr>
          <p:cNvGraphicFramePr>
            <a:graphicFrameLocks noGrp="1"/>
          </p:cNvGraphicFramePr>
          <p:nvPr>
            <p:ph sz="half" idx="1"/>
            <p:extLst>
              <p:ext uri="{D42A27DB-BD31-4B8C-83A1-F6EECF244321}">
                <p14:modId xmlns:p14="http://schemas.microsoft.com/office/powerpoint/2010/main" val="3292115207"/>
              </p:ext>
            </p:extLst>
          </p:nvPr>
        </p:nvGraphicFramePr>
        <p:xfrm>
          <a:off x="6638805" y="1147895"/>
          <a:ext cx="5181600" cy="405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160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703384CB-EFF5-D2E8-DB47-5AAFFFC5911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B51524D-145A-851E-6474-D5B706D372C6}"/>
              </a:ext>
            </a:extLst>
          </p:cNvPr>
          <p:cNvSpPr>
            <a:spLocks noGrp="1"/>
          </p:cNvSpPr>
          <p:nvPr>
            <p:ph type="sldNum" sz="quarter" idx="12"/>
          </p:nvPr>
        </p:nvSpPr>
        <p:spPr/>
        <p:txBody>
          <a:bodyPr/>
          <a:lstStyle/>
          <a:p>
            <a:fld id="{D54CC3BD-94A3-4418-B2F9-12BAF73514AE}" type="slidenum">
              <a:rPr lang="nl-NL" smtClean="0"/>
              <a:t>4</a:t>
            </a:fld>
            <a:endParaRPr lang="nl-NL"/>
          </a:p>
        </p:txBody>
      </p:sp>
      <p:pic>
        <p:nvPicPr>
          <p:cNvPr id="12" name="Tijdelijke aanduiding voor inhoud 11">
            <a:extLst>
              <a:ext uri="{FF2B5EF4-FFF2-40B4-BE49-F238E27FC236}">
                <a16:creationId xmlns:a16="http://schemas.microsoft.com/office/drawing/2014/main" id="{A574493E-B4A2-1CB1-74FB-35C54E7E889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5804" y="2169473"/>
            <a:ext cx="380409" cy="3804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itel 7">
            <a:extLst>
              <a:ext uri="{FF2B5EF4-FFF2-40B4-BE49-F238E27FC236}">
                <a16:creationId xmlns:a16="http://schemas.microsoft.com/office/drawing/2014/main" id="{DB4AF3A5-EC06-EC89-CDA4-AF8D088CC8C3}"/>
              </a:ext>
            </a:extLst>
          </p:cNvPr>
          <p:cNvSpPr>
            <a:spLocks noGrp="1"/>
          </p:cNvSpPr>
          <p:nvPr>
            <p:ph type="title"/>
          </p:nvPr>
        </p:nvSpPr>
        <p:spPr/>
        <p:txBody>
          <a:bodyPr>
            <a:normAutofit fontScale="90000"/>
          </a:bodyPr>
          <a:lstStyle/>
          <a:p>
            <a:r>
              <a:rPr lang="nl-NL" dirty="0"/>
              <a:t>Huidige </a:t>
            </a:r>
            <a:r>
              <a:rPr lang="nl-NL" dirty="0" err="1"/>
              <a:t>vs</a:t>
            </a:r>
            <a:r>
              <a:rPr lang="nl-NL" dirty="0"/>
              <a:t> nieuwe situatie</a:t>
            </a:r>
          </a:p>
        </p:txBody>
      </p:sp>
      <p:pic>
        <p:nvPicPr>
          <p:cNvPr id="13" name="Tijdelijke aanduiding voor inhoud 11">
            <a:extLst>
              <a:ext uri="{FF2B5EF4-FFF2-40B4-BE49-F238E27FC236}">
                <a16:creationId xmlns:a16="http://schemas.microsoft.com/office/drawing/2014/main" id="{D9869146-E973-B957-155E-112504E913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395" y="2169473"/>
            <a:ext cx="380409" cy="3804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Tijdelijke aanduiding voor inhoud 11">
            <a:extLst>
              <a:ext uri="{FF2B5EF4-FFF2-40B4-BE49-F238E27FC236}">
                <a16:creationId xmlns:a16="http://schemas.microsoft.com/office/drawing/2014/main" id="{2E909D74-FEC5-04A7-5A72-5D46036901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395" y="4848097"/>
            <a:ext cx="380409" cy="3804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Tijdelijke aanduiding voor inhoud 11">
            <a:extLst>
              <a:ext uri="{FF2B5EF4-FFF2-40B4-BE49-F238E27FC236}">
                <a16:creationId xmlns:a16="http://schemas.microsoft.com/office/drawing/2014/main" id="{DF6204D1-5D8A-0A2B-F639-60878945B1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04" y="4848097"/>
            <a:ext cx="380409" cy="3804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6" name="Verbindingslijn: gebogen 25">
            <a:extLst>
              <a:ext uri="{FF2B5EF4-FFF2-40B4-BE49-F238E27FC236}">
                <a16:creationId xmlns:a16="http://schemas.microsoft.com/office/drawing/2014/main" id="{15A634B5-CD8D-0E79-5059-462B458C8FCA}"/>
              </a:ext>
            </a:extLst>
          </p:cNvPr>
          <p:cNvCxnSpPr/>
          <p:nvPr/>
        </p:nvCxnSpPr>
        <p:spPr>
          <a:xfrm>
            <a:off x="1156213" y="2359677"/>
            <a:ext cx="495946" cy="2931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Verbindingslijn: gebogen 26">
            <a:extLst>
              <a:ext uri="{FF2B5EF4-FFF2-40B4-BE49-F238E27FC236}">
                <a16:creationId xmlns:a16="http://schemas.microsoft.com/office/drawing/2014/main" id="{410E6578-A6B0-21BE-FD97-CB80375CEF89}"/>
              </a:ext>
            </a:extLst>
          </p:cNvPr>
          <p:cNvCxnSpPr/>
          <p:nvPr/>
        </p:nvCxnSpPr>
        <p:spPr>
          <a:xfrm flipV="1">
            <a:off x="1156213" y="2048359"/>
            <a:ext cx="495946" cy="3113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C0FD2247-1AD1-6DA9-8C65-368365E078CA}"/>
              </a:ext>
            </a:extLst>
          </p:cNvPr>
          <p:cNvSpPr txBox="1"/>
          <p:nvPr/>
        </p:nvSpPr>
        <p:spPr>
          <a:xfrm>
            <a:off x="1686437" y="1755971"/>
            <a:ext cx="1475557" cy="707886"/>
          </a:xfrm>
          <a:prstGeom prst="rect">
            <a:avLst/>
          </a:prstGeom>
          <a:noFill/>
        </p:spPr>
        <p:txBody>
          <a:bodyPr wrap="square" rtlCol="0">
            <a:spAutoFit/>
          </a:bodyPr>
          <a:lstStyle/>
          <a:p>
            <a:r>
              <a:rPr lang="nl-NL" sz="800" b="1" dirty="0">
                <a:solidFill>
                  <a:srgbClr val="EC6608"/>
                </a:solidFill>
              </a:rPr>
              <a:t>Overdag</a:t>
            </a:r>
          </a:p>
          <a:p>
            <a:r>
              <a:rPr lang="nl-NL" sz="800" dirty="0"/>
              <a:t>Wijkverpleegkundige belt huisarts voor recept medicatie of hulpmiddel</a:t>
            </a:r>
          </a:p>
          <a:p>
            <a:endParaRPr lang="nl-NL" sz="800" dirty="0"/>
          </a:p>
        </p:txBody>
      </p:sp>
      <p:sp>
        <p:nvSpPr>
          <p:cNvPr id="29" name="Tekstvak 28">
            <a:extLst>
              <a:ext uri="{FF2B5EF4-FFF2-40B4-BE49-F238E27FC236}">
                <a16:creationId xmlns:a16="http://schemas.microsoft.com/office/drawing/2014/main" id="{8BF073DC-3E2B-FBC2-0B22-F3D1E9B3F3BE}"/>
              </a:ext>
            </a:extLst>
          </p:cNvPr>
          <p:cNvSpPr txBox="1"/>
          <p:nvPr/>
        </p:nvSpPr>
        <p:spPr>
          <a:xfrm>
            <a:off x="1652159" y="2542543"/>
            <a:ext cx="1391687" cy="1092607"/>
          </a:xfrm>
          <a:prstGeom prst="rect">
            <a:avLst/>
          </a:prstGeom>
          <a:noFill/>
        </p:spPr>
        <p:txBody>
          <a:bodyPr wrap="square" rtlCol="0">
            <a:spAutoFit/>
          </a:bodyPr>
          <a:lstStyle/>
          <a:p>
            <a:r>
              <a:rPr lang="nl-NL" sz="800" b="1" dirty="0">
                <a:solidFill>
                  <a:srgbClr val="EC6608"/>
                </a:solidFill>
              </a:rPr>
              <a:t>ANW-uren</a:t>
            </a:r>
          </a:p>
          <a:p>
            <a:r>
              <a:rPr lang="nl-NL" sz="800" dirty="0"/>
              <a:t>Wijkverpleegkundige belt HAP voor recept medicatie of hulpmiddel dienstdoende huisarts doet vaak visite i.v.m. onbekendheid patiënt</a:t>
            </a:r>
          </a:p>
          <a:p>
            <a:endParaRPr lang="nl-NL" sz="900" dirty="0"/>
          </a:p>
        </p:txBody>
      </p:sp>
      <p:pic>
        <p:nvPicPr>
          <p:cNvPr id="30" name="Tijdelijke aanduiding voor inhoud 11">
            <a:extLst>
              <a:ext uri="{FF2B5EF4-FFF2-40B4-BE49-F238E27FC236}">
                <a16:creationId xmlns:a16="http://schemas.microsoft.com/office/drawing/2014/main" id="{A0B39A8A-4C92-7F22-9544-B5E455B9CC0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824103" y="1576853"/>
            <a:ext cx="380409" cy="3804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Tijdelijke aanduiding voor inhoud 11">
            <a:extLst>
              <a:ext uri="{FF2B5EF4-FFF2-40B4-BE49-F238E27FC236}">
                <a16:creationId xmlns:a16="http://schemas.microsoft.com/office/drawing/2014/main" id="{D2BF7933-0BFE-9CA6-3EFD-2BAC2B6406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852768" y="2360029"/>
            <a:ext cx="380409" cy="3804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Tijdelijke aanduiding voor inhoud 11" descr="Dim (middelgrote zon) met effen opvulling">
            <a:extLst>
              <a:ext uri="{FF2B5EF4-FFF2-40B4-BE49-F238E27FC236}">
                <a16:creationId xmlns:a16="http://schemas.microsoft.com/office/drawing/2014/main" id="{CD4AED16-ADCB-3630-B460-222C7EFC0C1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097473" y="1466762"/>
            <a:ext cx="228009" cy="2280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3" name="Tijdelijke aanduiding voor inhoud 11" descr="Maan en sterren met effen opvulling">
            <a:extLst>
              <a:ext uri="{FF2B5EF4-FFF2-40B4-BE49-F238E27FC236}">
                <a16:creationId xmlns:a16="http://schemas.microsoft.com/office/drawing/2014/main" id="{844216CC-CCD5-AAF3-49E7-1EB211E07DE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112766" y="2291472"/>
            <a:ext cx="228009" cy="2280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35" name="Rechte verbindingslijn met pijl 34">
            <a:extLst>
              <a:ext uri="{FF2B5EF4-FFF2-40B4-BE49-F238E27FC236}">
                <a16:creationId xmlns:a16="http://schemas.microsoft.com/office/drawing/2014/main" id="{33E2A5C6-D025-4B72-0D9D-73DFE2345F81}"/>
              </a:ext>
            </a:extLst>
          </p:cNvPr>
          <p:cNvCxnSpPr/>
          <p:nvPr/>
        </p:nvCxnSpPr>
        <p:spPr>
          <a:xfrm>
            <a:off x="3348282" y="1707005"/>
            <a:ext cx="625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7AA2E973-09AE-74C3-CCFA-39F23B1D6050}"/>
              </a:ext>
            </a:extLst>
          </p:cNvPr>
          <p:cNvCxnSpPr/>
          <p:nvPr/>
        </p:nvCxnSpPr>
        <p:spPr>
          <a:xfrm>
            <a:off x="3233177" y="3015431"/>
            <a:ext cx="625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kstvak 36">
            <a:extLst>
              <a:ext uri="{FF2B5EF4-FFF2-40B4-BE49-F238E27FC236}">
                <a16:creationId xmlns:a16="http://schemas.microsoft.com/office/drawing/2014/main" id="{CF52CFF7-9F40-AD3B-8BB0-852525C9C61E}"/>
              </a:ext>
            </a:extLst>
          </p:cNvPr>
          <p:cNvSpPr txBox="1"/>
          <p:nvPr/>
        </p:nvSpPr>
        <p:spPr>
          <a:xfrm>
            <a:off x="4084887" y="1417157"/>
            <a:ext cx="1561597" cy="461665"/>
          </a:xfrm>
          <a:prstGeom prst="rect">
            <a:avLst/>
          </a:prstGeom>
          <a:noFill/>
        </p:spPr>
        <p:txBody>
          <a:bodyPr wrap="square" rtlCol="0">
            <a:spAutoFit/>
          </a:bodyPr>
          <a:lstStyle/>
          <a:p>
            <a:r>
              <a:rPr lang="nl-NL" sz="800" dirty="0"/>
              <a:t>Apotheker behandelt aanvraag medicatie en injectiemateriaal</a:t>
            </a:r>
          </a:p>
        </p:txBody>
      </p:sp>
      <p:sp>
        <p:nvSpPr>
          <p:cNvPr id="38" name="Tekstvak 37">
            <a:extLst>
              <a:ext uri="{FF2B5EF4-FFF2-40B4-BE49-F238E27FC236}">
                <a16:creationId xmlns:a16="http://schemas.microsoft.com/office/drawing/2014/main" id="{09E2B7D3-CBA5-C65F-EA37-2E191A6F6C40}"/>
              </a:ext>
            </a:extLst>
          </p:cNvPr>
          <p:cNvSpPr txBox="1"/>
          <p:nvPr/>
        </p:nvSpPr>
        <p:spPr>
          <a:xfrm>
            <a:off x="4105007" y="2106721"/>
            <a:ext cx="1497820" cy="461665"/>
          </a:xfrm>
          <a:prstGeom prst="rect">
            <a:avLst/>
          </a:prstGeom>
          <a:noFill/>
        </p:spPr>
        <p:txBody>
          <a:bodyPr wrap="square" rtlCol="0">
            <a:spAutoFit/>
          </a:bodyPr>
          <a:lstStyle/>
          <a:p>
            <a:r>
              <a:rPr lang="nl-NL" sz="800" dirty="0"/>
              <a:t>Hulpmiddelenleverancier behandelt aanvraag hulpmiddelen</a:t>
            </a:r>
          </a:p>
        </p:txBody>
      </p:sp>
      <p:sp>
        <p:nvSpPr>
          <p:cNvPr id="39" name="Tekstvak 38">
            <a:extLst>
              <a:ext uri="{FF2B5EF4-FFF2-40B4-BE49-F238E27FC236}">
                <a16:creationId xmlns:a16="http://schemas.microsoft.com/office/drawing/2014/main" id="{4861B9B2-61E1-E2A7-7352-944EF80FC030}"/>
              </a:ext>
            </a:extLst>
          </p:cNvPr>
          <p:cNvSpPr txBox="1"/>
          <p:nvPr/>
        </p:nvSpPr>
        <p:spPr>
          <a:xfrm>
            <a:off x="4077555" y="2897652"/>
            <a:ext cx="1497820" cy="461665"/>
          </a:xfrm>
          <a:prstGeom prst="rect">
            <a:avLst/>
          </a:prstGeom>
          <a:noFill/>
        </p:spPr>
        <p:txBody>
          <a:bodyPr wrap="square" rtlCol="0">
            <a:spAutoFit/>
          </a:bodyPr>
          <a:lstStyle/>
          <a:p>
            <a:r>
              <a:rPr lang="nl-NL" sz="800" dirty="0"/>
              <a:t>Dienstapotheker behandelt aanvraag medicatie en injectiemateriaal</a:t>
            </a:r>
          </a:p>
        </p:txBody>
      </p:sp>
      <p:cxnSp>
        <p:nvCxnSpPr>
          <p:cNvPr id="41" name="Rechte verbindingslijn met pijl 40">
            <a:extLst>
              <a:ext uri="{FF2B5EF4-FFF2-40B4-BE49-F238E27FC236}">
                <a16:creationId xmlns:a16="http://schemas.microsoft.com/office/drawing/2014/main" id="{62B32909-8D43-BA5F-CBCC-5712906544D3}"/>
              </a:ext>
            </a:extLst>
          </p:cNvPr>
          <p:cNvCxnSpPr>
            <a:cxnSpLocks/>
          </p:cNvCxnSpPr>
          <p:nvPr/>
        </p:nvCxnSpPr>
        <p:spPr>
          <a:xfrm>
            <a:off x="4780598" y="1814622"/>
            <a:ext cx="0" cy="311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a:extLst>
              <a:ext uri="{FF2B5EF4-FFF2-40B4-BE49-F238E27FC236}">
                <a16:creationId xmlns:a16="http://schemas.microsoft.com/office/drawing/2014/main" id="{DE055EAB-FA44-B93B-7481-9FC345153625}"/>
              </a:ext>
            </a:extLst>
          </p:cNvPr>
          <p:cNvCxnSpPr>
            <a:cxnSpLocks/>
          </p:cNvCxnSpPr>
          <p:nvPr/>
        </p:nvCxnSpPr>
        <p:spPr>
          <a:xfrm flipV="1">
            <a:off x="4853917" y="2506235"/>
            <a:ext cx="0" cy="27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8" name="Tijdelijke aanduiding voor inhoud 11">
            <a:extLst>
              <a:ext uri="{FF2B5EF4-FFF2-40B4-BE49-F238E27FC236}">
                <a16:creationId xmlns:a16="http://schemas.microsoft.com/office/drawing/2014/main" id="{D43B6B5B-547C-7CDD-B000-04A5DD89926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437999" y="2807801"/>
            <a:ext cx="356466" cy="356466"/>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9" name="Tijdelijke aanduiding voor inhoud 11">
            <a:extLst>
              <a:ext uri="{FF2B5EF4-FFF2-40B4-BE49-F238E27FC236}">
                <a16:creationId xmlns:a16="http://schemas.microsoft.com/office/drawing/2014/main" id="{12399158-6D7A-3FD4-E7AE-D38B2BFD344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54536" y="1422216"/>
            <a:ext cx="356466" cy="356466"/>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0" name="Tijdelijke aanduiding voor inhoud 11">
            <a:extLst>
              <a:ext uri="{FF2B5EF4-FFF2-40B4-BE49-F238E27FC236}">
                <a16:creationId xmlns:a16="http://schemas.microsoft.com/office/drawing/2014/main" id="{0D05A001-E75D-B8F9-1BC0-A8A91012F9E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373794" y="2048359"/>
            <a:ext cx="356466" cy="356466"/>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1" name="Tekstvak 50">
            <a:extLst>
              <a:ext uri="{FF2B5EF4-FFF2-40B4-BE49-F238E27FC236}">
                <a16:creationId xmlns:a16="http://schemas.microsoft.com/office/drawing/2014/main" id="{09C20617-B2DE-8DEF-DBD2-9CD7F50B4C09}"/>
              </a:ext>
            </a:extLst>
          </p:cNvPr>
          <p:cNvSpPr txBox="1"/>
          <p:nvPr/>
        </p:nvSpPr>
        <p:spPr>
          <a:xfrm>
            <a:off x="6298538" y="1413335"/>
            <a:ext cx="1876097" cy="830997"/>
          </a:xfrm>
          <a:prstGeom prst="rect">
            <a:avLst/>
          </a:prstGeom>
          <a:noFill/>
        </p:spPr>
        <p:txBody>
          <a:bodyPr wrap="square" rtlCol="0">
            <a:spAutoFit/>
          </a:bodyPr>
          <a:lstStyle/>
          <a:p>
            <a:r>
              <a:rPr lang="nl-NL" sz="800" dirty="0"/>
              <a:t>Familie haalt levering op bij apotheek. Als dit niet mogelijk is gebeurt dit in de praktijk door de wijkverpleegkundige. In spoedsituaties wordt een taxi ingezet. </a:t>
            </a:r>
          </a:p>
        </p:txBody>
      </p:sp>
      <p:sp>
        <p:nvSpPr>
          <p:cNvPr id="52" name="Tekstvak 51">
            <a:extLst>
              <a:ext uri="{FF2B5EF4-FFF2-40B4-BE49-F238E27FC236}">
                <a16:creationId xmlns:a16="http://schemas.microsoft.com/office/drawing/2014/main" id="{D38B8E49-9048-D454-B791-B1CFF64E4867}"/>
              </a:ext>
            </a:extLst>
          </p:cNvPr>
          <p:cNvSpPr txBox="1"/>
          <p:nvPr/>
        </p:nvSpPr>
        <p:spPr>
          <a:xfrm>
            <a:off x="6397537" y="2820168"/>
            <a:ext cx="1614057" cy="338554"/>
          </a:xfrm>
          <a:prstGeom prst="rect">
            <a:avLst/>
          </a:prstGeom>
          <a:noFill/>
        </p:spPr>
        <p:txBody>
          <a:bodyPr wrap="square" rtlCol="0">
            <a:spAutoFit/>
          </a:bodyPr>
          <a:lstStyle/>
          <a:p>
            <a:r>
              <a:rPr lang="nl-NL" sz="800" dirty="0"/>
              <a:t>De hulpmiddelenleverancier levert de hulpmiddelen thuis. </a:t>
            </a:r>
          </a:p>
        </p:txBody>
      </p:sp>
      <p:pic>
        <p:nvPicPr>
          <p:cNvPr id="53" name="Tijdelijke aanduiding voor inhoud 11">
            <a:extLst>
              <a:ext uri="{FF2B5EF4-FFF2-40B4-BE49-F238E27FC236}">
                <a16:creationId xmlns:a16="http://schemas.microsoft.com/office/drawing/2014/main" id="{1AF3EBF3-C4D0-75B4-2B21-F8ABC724238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979456" y="2726810"/>
            <a:ext cx="380409" cy="3804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4" name="Tijdelijke aanduiding voor inhoud 11">
            <a:extLst>
              <a:ext uri="{FF2B5EF4-FFF2-40B4-BE49-F238E27FC236}">
                <a16:creationId xmlns:a16="http://schemas.microsoft.com/office/drawing/2014/main" id="{7C7B0177-35FD-DD60-AB33-52B6E622383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978729" y="1848869"/>
            <a:ext cx="380409" cy="3804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5" name="Tijdelijke aanduiding voor inhoud 11">
            <a:extLst>
              <a:ext uri="{FF2B5EF4-FFF2-40B4-BE49-F238E27FC236}">
                <a16:creationId xmlns:a16="http://schemas.microsoft.com/office/drawing/2014/main" id="{59A9EFD3-4D5E-879B-7C41-2A9C2118FCF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964756" y="1310250"/>
            <a:ext cx="380409" cy="3804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6" name="Rechteraccolade 55">
            <a:extLst>
              <a:ext uri="{FF2B5EF4-FFF2-40B4-BE49-F238E27FC236}">
                <a16:creationId xmlns:a16="http://schemas.microsoft.com/office/drawing/2014/main" id="{BCE5BA97-8679-D06C-14E7-C3841311B38F}"/>
              </a:ext>
            </a:extLst>
          </p:cNvPr>
          <p:cNvSpPr/>
          <p:nvPr/>
        </p:nvSpPr>
        <p:spPr>
          <a:xfrm>
            <a:off x="8687241" y="1342867"/>
            <a:ext cx="574607" cy="17975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7" name="Tekstvak 56">
            <a:extLst>
              <a:ext uri="{FF2B5EF4-FFF2-40B4-BE49-F238E27FC236}">
                <a16:creationId xmlns:a16="http://schemas.microsoft.com/office/drawing/2014/main" id="{BE079133-26A1-BEE9-AA57-093A64550679}"/>
              </a:ext>
            </a:extLst>
          </p:cNvPr>
          <p:cNvSpPr txBox="1"/>
          <p:nvPr/>
        </p:nvSpPr>
        <p:spPr>
          <a:xfrm>
            <a:off x="9338072" y="2021123"/>
            <a:ext cx="1614057" cy="338554"/>
          </a:xfrm>
          <a:prstGeom prst="rect">
            <a:avLst/>
          </a:prstGeom>
          <a:noFill/>
        </p:spPr>
        <p:txBody>
          <a:bodyPr wrap="square" rtlCol="0">
            <a:spAutoFit/>
          </a:bodyPr>
          <a:lstStyle/>
          <a:p>
            <a:r>
              <a:rPr lang="nl-NL" sz="800" dirty="0"/>
              <a:t>Wijkverpleegkundige levert zorg die nodig is. </a:t>
            </a:r>
          </a:p>
        </p:txBody>
      </p:sp>
      <p:sp>
        <p:nvSpPr>
          <p:cNvPr id="58" name="Tekstvak 57">
            <a:extLst>
              <a:ext uri="{FF2B5EF4-FFF2-40B4-BE49-F238E27FC236}">
                <a16:creationId xmlns:a16="http://schemas.microsoft.com/office/drawing/2014/main" id="{0052A09B-F939-60A2-3908-CBCA48D94FA5}"/>
              </a:ext>
            </a:extLst>
          </p:cNvPr>
          <p:cNvSpPr txBox="1"/>
          <p:nvPr/>
        </p:nvSpPr>
        <p:spPr>
          <a:xfrm>
            <a:off x="395395" y="5288193"/>
            <a:ext cx="794167" cy="707886"/>
          </a:xfrm>
          <a:prstGeom prst="rect">
            <a:avLst/>
          </a:prstGeom>
          <a:noFill/>
        </p:spPr>
        <p:txBody>
          <a:bodyPr wrap="square" rtlCol="0">
            <a:spAutoFit/>
          </a:bodyPr>
          <a:lstStyle/>
          <a:p>
            <a:r>
              <a:rPr lang="nl-NL" sz="800" dirty="0"/>
              <a:t>Cliënt in terminale fase nog niet met acute zorgvraag. </a:t>
            </a:r>
          </a:p>
        </p:txBody>
      </p:sp>
      <p:cxnSp>
        <p:nvCxnSpPr>
          <p:cNvPr id="60" name="Rechte verbindingslijn met pijl 59">
            <a:extLst>
              <a:ext uri="{FF2B5EF4-FFF2-40B4-BE49-F238E27FC236}">
                <a16:creationId xmlns:a16="http://schemas.microsoft.com/office/drawing/2014/main" id="{6AB3DCF7-E7E7-CABC-C05C-B21DD6368317}"/>
              </a:ext>
            </a:extLst>
          </p:cNvPr>
          <p:cNvCxnSpPr/>
          <p:nvPr/>
        </p:nvCxnSpPr>
        <p:spPr>
          <a:xfrm>
            <a:off x="1189562" y="5273140"/>
            <a:ext cx="7709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kstvak 60">
            <a:extLst>
              <a:ext uri="{FF2B5EF4-FFF2-40B4-BE49-F238E27FC236}">
                <a16:creationId xmlns:a16="http://schemas.microsoft.com/office/drawing/2014/main" id="{7C8D9988-8825-F79A-4B13-D6E5C5B49F17}"/>
              </a:ext>
            </a:extLst>
          </p:cNvPr>
          <p:cNvSpPr txBox="1"/>
          <p:nvPr/>
        </p:nvSpPr>
        <p:spPr>
          <a:xfrm>
            <a:off x="1984031" y="5058365"/>
            <a:ext cx="1614057" cy="707886"/>
          </a:xfrm>
          <a:prstGeom prst="rect">
            <a:avLst/>
          </a:prstGeom>
          <a:noFill/>
        </p:spPr>
        <p:txBody>
          <a:bodyPr wrap="square" rtlCol="0">
            <a:spAutoFit/>
          </a:bodyPr>
          <a:lstStyle/>
          <a:p>
            <a:r>
              <a:rPr lang="nl-NL" sz="800" dirty="0"/>
              <a:t>Huisarts schrijft op een in te plannen moment wanneer cliënt in palliatieve fase komt een recept voor de palliatieve kit. </a:t>
            </a:r>
          </a:p>
        </p:txBody>
      </p:sp>
      <p:sp>
        <p:nvSpPr>
          <p:cNvPr id="62" name="Tekstvak 61">
            <a:extLst>
              <a:ext uri="{FF2B5EF4-FFF2-40B4-BE49-F238E27FC236}">
                <a16:creationId xmlns:a16="http://schemas.microsoft.com/office/drawing/2014/main" id="{D2BF48EC-6823-0AE4-DE4A-D59BB9E117FA}"/>
              </a:ext>
            </a:extLst>
          </p:cNvPr>
          <p:cNvSpPr txBox="1"/>
          <p:nvPr/>
        </p:nvSpPr>
        <p:spPr>
          <a:xfrm>
            <a:off x="4365845" y="5021294"/>
            <a:ext cx="1614057" cy="707886"/>
          </a:xfrm>
          <a:prstGeom prst="rect">
            <a:avLst/>
          </a:prstGeom>
          <a:noFill/>
        </p:spPr>
        <p:txBody>
          <a:bodyPr wrap="square" lIns="91440" tIns="45720" rIns="91440" bIns="45720" rtlCol="0" anchor="t">
            <a:spAutoFit/>
          </a:bodyPr>
          <a:lstStyle/>
          <a:p>
            <a:r>
              <a:rPr lang="nl-NL" sz="800" dirty="0"/>
              <a:t>Apotheker behandelt aanvragen volledige recept voor zowel medicatie als hulpmiddelen en zorgt voor plaatsing kit bij cliënt thuis. </a:t>
            </a:r>
          </a:p>
        </p:txBody>
      </p:sp>
      <p:sp>
        <p:nvSpPr>
          <p:cNvPr id="63" name="Tekstvak 62">
            <a:extLst>
              <a:ext uri="{FF2B5EF4-FFF2-40B4-BE49-F238E27FC236}">
                <a16:creationId xmlns:a16="http://schemas.microsoft.com/office/drawing/2014/main" id="{1B244725-AB2C-A867-08A5-CDBD57E96100}"/>
              </a:ext>
            </a:extLst>
          </p:cNvPr>
          <p:cNvSpPr txBox="1"/>
          <p:nvPr/>
        </p:nvSpPr>
        <p:spPr>
          <a:xfrm>
            <a:off x="6838472" y="4987354"/>
            <a:ext cx="1614057" cy="584775"/>
          </a:xfrm>
          <a:prstGeom prst="rect">
            <a:avLst/>
          </a:prstGeom>
          <a:noFill/>
        </p:spPr>
        <p:txBody>
          <a:bodyPr wrap="square" rtlCol="0">
            <a:spAutoFit/>
          </a:bodyPr>
          <a:lstStyle/>
          <a:p>
            <a:r>
              <a:rPr lang="nl-NL" sz="800" dirty="0"/>
              <a:t>Wijkverpleegkundige levert (vaak na nog even kort telefonisch overleg met de arts) de zorg die nodig is.</a:t>
            </a:r>
          </a:p>
        </p:txBody>
      </p:sp>
      <p:sp>
        <p:nvSpPr>
          <p:cNvPr id="64" name="Tekstvak 63">
            <a:extLst>
              <a:ext uri="{FF2B5EF4-FFF2-40B4-BE49-F238E27FC236}">
                <a16:creationId xmlns:a16="http://schemas.microsoft.com/office/drawing/2014/main" id="{9B7AF63A-0BF7-D255-7DE7-1466F375B2E6}"/>
              </a:ext>
            </a:extLst>
          </p:cNvPr>
          <p:cNvSpPr txBox="1"/>
          <p:nvPr/>
        </p:nvSpPr>
        <p:spPr>
          <a:xfrm>
            <a:off x="9741852" y="5103863"/>
            <a:ext cx="1614057" cy="338554"/>
          </a:xfrm>
          <a:prstGeom prst="rect">
            <a:avLst/>
          </a:prstGeom>
          <a:noFill/>
        </p:spPr>
        <p:txBody>
          <a:bodyPr wrap="square" rtlCol="0">
            <a:spAutoFit/>
          </a:bodyPr>
          <a:lstStyle/>
          <a:p>
            <a:r>
              <a:rPr lang="nl-NL" sz="800" dirty="0"/>
              <a:t>Retour palliatieve kit naar apotheek (na overlijden)</a:t>
            </a:r>
          </a:p>
        </p:txBody>
      </p:sp>
      <p:cxnSp>
        <p:nvCxnSpPr>
          <p:cNvPr id="65" name="Rechte verbindingslijn met pijl 64">
            <a:extLst>
              <a:ext uri="{FF2B5EF4-FFF2-40B4-BE49-F238E27FC236}">
                <a16:creationId xmlns:a16="http://schemas.microsoft.com/office/drawing/2014/main" id="{55935D53-037C-1598-85B2-5133398FF57E}"/>
              </a:ext>
            </a:extLst>
          </p:cNvPr>
          <p:cNvCxnSpPr/>
          <p:nvPr/>
        </p:nvCxnSpPr>
        <p:spPr>
          <a:xfrm>
            <a:off x="3574593" y="5210009"/>
            <a:ext cx="7709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7" name="Tijdelijke aanduiding voor inhoud 11">
            <a:extLst>
              <a:ext uri="{FF2B5EF4-FFF2-40B4-BE49-F238E27FC236}">
                <a16:creationId xmlns:a16="http://schemas.microsoft.com/office/drawing/2014/main" id="{4BCF86A7-4244-E50D-A840-4518B670A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61994" y="4813551"/>
            <a:ext cx="380409" cy="3804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8" name="Tijdelijke aanduiding voor inhoud 11">
            <a:extLst>
              <a:ext uri="{FF2B5EF4-FFF2-40B4-BE49-F238E27FC236}">
                <a16:creationId xmlns:a16="http://schemas.microsoft.com/office/drawing/2014/main" id="{36F1520F-4D9D-FD72-690C-18E779AF556B}"/>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745924" y="4777650"/>
            <a:ext cx="380409" cy="3804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9" name="Tijdelijke aanduiding voor inhoud 11">
            <a:extLst>
              <a:ext uri="{FF2B5EF4-FFF2-40B4-BE49-F238E27FC236}">
                <a16:creationId xmlns:a16="http://schemas.microsoft.com/office/drawing/2014/main" id="{5823F9A4-BE48-A14A-5169-95E4779709F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0207969" y="4723454"/>
            <a:ext cx="380409" cy="3804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0" name="Tekstvak 69">
            <a:extLst>
              <a:ext uri="{FF2B5EF4-FFF2-40B4-BE49-F238E27FC236}">
                <a16:creationId xmlns:a16="http://schemas.microsoft.com/office/drawing/2014/main" id="{0FA3594F-BA27-3136-0914-2A160185DA32}"/>
              </a:ext>
            </a:extLst>
          </p:cNvPr>
          <p:cNvSpPr txBox="1"/>
          <p:nvPr/>
        </p:nvSpPr>
        <p:spPr>
          <a:xfrm>
            <a:off x="4694645" y="6059096"/>
            <a:ext cx="3890595" cy="215444"/>
          </a:xfrm>
          <a:prstGeom prst="rect">
            <a:avLst/>
          </a:prstGeom>
          <a:noFill/>
        </p:spPr>
        <p:txBody>
          <a:bodyPr wrap="square" rtlCol="0">
            <a:spAutoFit/>
          </a:bodyPr>
          <a:lstStyle/>
          <a:p>
            <a:r>
              <a:rPr lang="nl-NL" sz="800" i="1" dirty="0"/>
              <a:t>Gemiddeld staat een palliatieve kit ongeveer 20 dagen bij een cliënt thuis</a:t>
            </a:r>
          </a:p>
        </p:txBody>
      </p:sp>
      <p:sp>
        <p:nvSpPr>
          <p:cNvPr id="71" name="Tekstvak 70">
            <a:extLst>
              <a:ext uri="{FF2B5EF4-FFF2-40B4-BE49-F238E27FC236}">
                <a16:creationId xmlns:a16="http://schemas.microsoft.com/office/drawing/2014/main" id="{2E756F0B-9D4E-BB03-FD99-6D9C0EA0DBAE}"/>
              </a:ext>
            </a:extLst>
          </p:cNvPr>
          <p:cNvSpPr txBox="1"/>
          <p:nvPr/>
        </p:nvSpPr>
        <p:spPr>
          <a:xfrm>
            <a:off x="9781349" y="5536267"/>
            <a:ext cx="1844251" cy="954107"/>
          </a:xfrm>
          <a:prstGeom prst="rect">
            <a:avLst/>
          </a:prstGeom>
          <a:solidFill>
            <a:srgbClr val="EC6608"/>
          </a:solidFill>
        </p:spPr>
        <p:txBody>
          <a:bodyPr wrap="square" rtlCol="0">
            <a:spAutoFit/>
          </a:bodyPr>
          <a:lstStyle/>
          <a:p>
            <a:r>
              <a:rPr lang="nl-NL" sz="800" dirty="0"/>
              <a:t>Gebruikte hulpmiddelen worden gedeclareerd. Verspilling van hulpmiddelen wordt voorkomen door mogelijkheid tot retour van ongebruikte hulpmiddelen. Medicatie wordt altijd gedeclareerd ongeacht gebruik. </a:t>
            </a:r>
          </a:p>
        </p:txBody>
      </p:sp>
      <p:cxnSp>
        <p:nvCxnSpPr>
          <p:cNvPr id="72" name="Verbindingslijn: gebogen 71">
            <a:extLst>
              <a:ext uri="{FF2B5EF4-FFF2-40B4-BE49-F238E27FC236}">
                <a16:creationId xmlns:a16="http://schemas.microsoft.com/office/drawing/2014/main" id="{26307AE2-8EBF-B270-ED12-BB1A1B090772}"/>
              </a:ext>
            </a:extLst>
          </p:cNvPr>
          <p:cNvCxnSpPr/>
          <p:nvPr/>
        </p:nvCxnSpPr>
        <p:spPr>
          <a:xfrm flipV="1">
            <a:off x="6298300" y="4982998"/>
            <a:ext cx="495946" cy="3113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Verbindingslijn: gebogen 72">
            <a:extLst>
              <a:ext uri="{FF2B5EF4-FFF2-40B4-BE49-F238E27FC236}">
                <a16:creationId xmlns:a16="http://schemas.microsoft.com/office/drawing/2014/main" id="{0A3E2A5A-2BE1-60C4-909D-906A196D9EF6}"/>
              </a:ext>
            </a:extLst>
          </p:cNvPr>
          <p:cNvCxnSpPr/>
          <p:nvPr/>
        </p:nvCxnSpPr>
        <p:spPr>
          <a:xfrm>
            <a:off x="6298300" y="5288193"/>
            <a:ext cx="495946" cy="2931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74" name="Tijdelijke aanduiding voor inhoud 11" descr="Dim (middelgrote zon) met effen opvulling">
            <a:extLst>
              <a:ext uri="{FF2B5EF4-FFF2-40B4-BE49-F238E27FC236}">
                <a16:creationId xmlns:a16="http://schemas.microsoft.com/office/drawing/2014/main" id="{FF899A14-7EF9-6B17-FCFF-A80B3B37984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321677" y="4833779"/>
            <a:ext cx="228009" cy="2280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5" name="Tijdelijke aanduiding voor inhoud 11" descr="Maan en sterren met effen opvulling">
            <a:extLst>
              <a:ext uri="{FF2B5EF4-FFF2-40B4-BE49-F238E27FC236}">
                <a16:creationId xmlns:a16="http://schemas.microsoft.com/office/drawing/2014/main" id="{A597835A-3D66-AB2D-FEE6-0F8E3ED01A0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338524" y="5434751"/>
            <a:ext cx="228009" cy="228009"/>
          </a:xfrm>
          <a:prstGeom prst="ellipse">
            <a:avLst/>
          </a:prstGeom>
          <a:ln w="3175" cap="rnd">
            <a:solidFill>
              <a:srgbClr val="EC66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76" name="Rechte verbindingslijn met pijl 75">
            <a:extLst>
              <a:ext uri="{FF2B5EF4-FFF2-40B4-BE49-F238E27FC236}">
                <a16:creationId xmlns:a16="http://schemas.microsoft.com/office/drawing/2014/main" id="{BE9D7E12-D5F9-066B-7BD6-30AFD01B57C8}"/>
              </a:ext>
            </a:extLst>
          </p:cNvPr>
          <p:cNvCxnSpPr/>
          <p:nvPr/>
        </p:nvCxnSpPr>
        <p:spPr>
          <a:xfrm>
            <a:off x="8751396" y="5198746"/>
            <a:ext cx="7709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kstvak 76">
            <a:extLst>
              <a:ext uri="{FF2B5EF4-FFF2-40B4-BE49-F238E27FC236}">
                <a16:creationId xmlns:a16="http://schemas.microsoft.com/office/drawing/2014/main" id="{732775DC-9301-94B4-9C84-CF96DD3D3F2D}"/>
              </a:ext>
            </a:extLst>
          </p:cNvPr>
          <p:cNvSpPr txBox="1"/>
          <p:nvPr/>
        </p:nvSpPr>
        <p:spPr>
          <a:xfrm>
            <a:off x="310701" y="1145329"/>
            <a:ext cx="3890595" cy="261610"/>
          </a:xfrm>
          <a:prstGeom prst="rect">
            <a:avLst/>
          </a:prstGeom>
          <a:noFill/>
        </p:spPr>
        <p:txBody>
          <a:bodyPr wrap="square" rtlCol="0">
            <a:spAutoFit/>
          </a:bodyPr>
          <a:lstStyle/>
          <a:p>
            <a:r>
              <a:rPr lang="nl-NL" sz="1100" b="1">
                <a:solidFill>
                  <a:srgbClr val="EC6608"/>
                </a:solidFill>
              </a:rPr>
              <a:t>Huidige situatie</a:t>
            </a:r>
          </a:p>
        </p:txBody>
      </p:sp>
      <p:sp>
        <p:nvSpPr>
          <p:cNvPr id="78" name="Tekstvak 77">
            <a:extLst>
              <a:ext uri="{FF2B5EF4-FFF2-40B4-BE49-F238E27FC236}">
                <a16:creationId xmlns:a16="http://schemas.microsoft.com/office/drawing/2014/main" id="{83851842-F109-9622-417D-EE0D70A80ACB}"/>
              </a:ext>
            </a:extLst>
          </p:cNvPr>
          <p:cNvSpPr txBox="1"/>
          <p:nvPr/>
        </p:nvSpPr>
        <p:spPr>
          <a:xfrm>
            <a:off x="408477" y="4172857"/>
            <a:ext cx="3890595" cy="261610"/>
          </a:xfrm>
          <a:prstGeom prst="rect">
            <a:avLst/>
          </a:prstGeom>
          <a:noFill/>
        </p:spPr>
        <p:txBody>
          <a:bodyPr wrap="square" rtlCol="0">
            <a:spAutoFit/>
          </a:bodyPr>
          <a:lstStyle/>
          <a:p>
            <a:r>
              <a:rPr lang="nl-NL" sz="1100" b="1" dirty="0">
                <a:solidFill>
                  <a:srgbClr val="EC6608"/>
                </a:solidFill>
              </a:rPr>
              <a:t>Nieuwe situatie</a:t>
            </a:r>
          </a:p>
        </p:txBody>
      </p:sp>
      <p:sp>
        <p:nvSpPr>
          <p:cNvPr id="79" name="Tekstvak 78">
            <a:extLst>
              <a:ext uri="{FF2B5EF4-FFF2-40B4-BE49-F238E27FC236}">
                <a16:creationId xmlns:a16="http://schemas.microsoft.com/office/drawing/2014/main" id="{5AC22F13-110B-02AE-BFD0-AEA86DECBE7F}"/>
              </a:ext>
            </a:extLst>
          </p:cNvPr>
          <p:cNvSpPr txBox="1"/>
          <p:nvPr/>
        </p:nvSpPr>
        <p:spPr>
          <a:xfrm>
            <a:off x="3898950" y="1061164"/>
            <a:ext cx="3890595" cy="215444"/>
          </a:xfrm>
          <a:prstGeom prst="rect">
            <a:avLst/>
          </a:prstGeom>
          <a:noFill/>
        </p:spPr>
        <p:txBody>
          <a:bodyPr wrap="square" rtlCol="0">
            <a:spAutoFit/>
          </a:bodyPr>
          <a:lstStyle/>
          <a:p>
            <a:r>
              <a:rPr lang="nl-NL" sz="800" i="1" dirty="0"/>
              <a:t>Dit proces kan zich meerdere keren tijdens een terminale fase herhalen. </a:t>
            </a:r>
          </a:p>
        </p:txBody>
      </p:sp>
    </p:spTree>
    <p:extLst>
      <p:ext uri="{BB962C8B-B14F-4D97-AF65-F5344CB8AC3E}">
        <p14:creationId xmlns:p14="http://schemas.microsoft.com/office/powerpoint/2010/main" val="56495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C0CD3DF5-0FCF-2A9F-E9DC-E6D943CB1E3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16552F2-497C-998E-1473-EFF91D23D2B7}"/>
              </a:ext>
            </a:extLst>
          </p:cNvPr>
          <p:cNvSpPr>
            <a:spLocks noGrp="1"/>
          </p:cNvSpPr>
          <p:nvPr>
            <p:ph type="sldNum" sz="quarter" idx="12"/>
          </p:nvPr>
        </p:nvSpPr>
        <p:spPr/>
        <p:txBody>
          <a:bodyPr/>
          <a:lstStyle/>
          <a:p>
            <a:fld id="{D54CC3BD-94A3-4418-B2F9-12BAF73514AE}" type="slidenum">
              <a:rPr lang="nl-NL" smtClean="0"/>
              <a:t>5</a:t>
            </a:fld>
            <a:endParaRPr lang="nl-NL"/>
          </a:p>
        </p:txBody>
      </p:sp>
      <p:sp>
        <p:nvSpPr>
          <p:cNvPr id="8" name="Titel 7">
            <a:extLst>
              <a:ext uri="{FF2B5EF4-FFF2-40B4-BE49-F238E27FC236}">
                <a16:creationId xmlns:a16="http://schemas.microsoft.com/office/drawing/2014/main" id="{8064B87B-B575-887B-04CD-EA5B85C9A038}"/>
              </a:ext>
            </a:extLst>
          </p:cNvPr>
          <p:cNvSpPr>
            <a:spLocks noGrp="1"/>
          </p:cNvSpPr>
          <p:nvPr>
            <p:ph type="title"/>
          </p:nvPr>
        </p:nvSpPr>
        <p:spPr/>
        <p:txBody>
          <a:bodyPr>
            <a:normAutofit fontScale="90000"/>
          </a:bodyPr>
          <a:lstStyle/>
          <a:p>
            <a:r>
              <a:rPr lang="nl-NL" dirty="0"/>
              <a:t>Toegevoegde waarde palliatieve kit</a:t>
            </a:r>
          </a:p>
        </p:txBody>
      </p:sp>
      <p:sp>
        <p:nvSpPr>
          <p:cNvPr id="9" name="Tekstvak 8">
            <a:extLst>
              <a:ext uri="{FF2B5EF4-FFF2-40B4-BE49-F238E27FC236}">
                <a16:creationId xmlns:a16="http://schemas.microsoft.com/office/drawing/2014/main" id="{EF8AF7F3-74E5-C0E5-B722-A352081E994B}"/>
              </a:ext>
            </a:extLst>
          </p:cNvPr>
          <p:cNvSpPr txBox="1"/>
          <p:nvPr/>
        </p:nvSpPr>
        <p:spPr>
          <a:xfrm>
            <a:off x="1717909" y="4032624"/>
            <a:ext cx="37130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t>Verlaging van zorgkosten</a:t>
            </a:r>
            <a:endParaRPr lang="nl-NL">
              <a:cs typeface="Arial"/>
            </a:endParaRPr>
          </a:p>
        </p:txBody>
      </p:sp>
      <p:sp>
        <p:nvSpPr>
          <p:cNvPr id="10" name="Tekstvak 9">
            <a:extLst>
              <a:ext uri="{FF2B5EF4-FFF2-40B4-BE49-F238E27FC236}">
                <a16:creationId xmlns:a16="http://schemas.microsoft.com/office/drawing/2014/main" id="{440BF165-22C8-DAC8-0379-D8FC844EBB19}"/>
              </a:ext>
            </a:extLst>
          </p:cNvPr>
          <p:cNvSpPr txBox="1"/>
          <p:nvPr/>
        </p:nvSpPr>
        <p:spPr>
          <a:xfrm>
            <a:off x="1691554" y="3261499"/>
            <a:ext cx="41748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t>Verbetering toegankelijkheid van zorg</a:t>
            </a:r>
            <a:endParaRPr lang="nl-NL" sz="2000"/>
          </a:p>
        </p:txBody>
      </p:sp>
      <p:sp>
        <p:nvSpPr>
          <p:cNvPr id="11" name="Tekstvak 10">
            <a:extLst>
              <a:ext uri="{FF2B5EF4-FFF2-40B4-BE49-F238E27FC236}">
                <a16:creationId xmlns:a16="http://schemas.microsoft.com/office/drawing/2014/main" id="{337A9EF9-37FE-CB74-A0B2-FD68A53B92BD}"/>
              </a:ext>
            </a:extLst>
          </p:cNvPr>
          <p:cNvSpPr txBox="1"/>
          <p:nvPr/>
        </p:nvSpPr>
        <p:spPr>
          <a:xfrm>
            <a:off x="1703800" y="2490374"/>
            <a:ext cx="37130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t>Verbetering van kwaliteit van zorg</a:t>
            </a:r>
            <a:endParaRPr lang="nl-NL" sz="2000"/>
          </a:p>
        </p:txBody>
      </p:sp>
      <p:sp>
        <p:nvSpPr>
          <p:cNvPr id="12" name="Tekstvak 11">
            <a:extLst>
              <a:ext uri="{FF2B5EF4-FFF2-40B4-BE49-F238E27FC236}">
                <a16:creationId xmlns:a16="http://schemas.microsoft.com/office/drawing/2014/main" id="{1D32D866-6833-1940-7844-80B5160DF9F2}"/>
              </a:ext>
            </a:extLst>
          </p:cNvPr>
          <p:cNvSpPr txBox="1"/>
          <p:nvPr/>
        </p:nvSpPr>
        <p:spPr>
          <a:xfrm>
            <a:off x="1703800" y="4803749"/>
            <a:ext cx="37130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t>Verbetering van werkplezier</a:t>
            </a:r>
            <a:endParaRPr lang="nl-NL" sz="2000"/>
          </a:p>
        </p:txBody>
      </p:sp>
      <p:pic>
        <p:nvPicPr>
          <p:cNvPr id="13" name="Afbeelding 12">
            <a:extLst>
              <a:ext uri="{FF2B5EF4-FFF2-40B4-BE49-F238E27FC236}">
                <a16:creationId xmlns:a16="http://schemas.microsoft.com/office/drawing/2014/main" id="{FC6F8DFD-4F33-4F1B-C5A8-30EAB4D4A3CE}"/>
              </a:ext>
            </a:extLst>
          </p:cNvPr>
          <p:cNvPicPr>
            <a:picLocks noChangeAspect="1"/>
          </p:cNvPicPr>
          <p:nvPr/>
        </p:nvPicPr>
        <p:blipFill>
          <a:blip r:embed="rId2"/>
          <a:stretch>
            <a:fillRect/>
          </a:stretch>
        </p:blipFill>
        <p:spPr>
          <a:xfrm>
            <a:off x="1000703" y="2279011"/>
            <a:ext cx="665734" cy="735082"/>
          </a:xfrm>
          <a:prstGeom prst="rect">
            <a:avLst/>
          </a:prstGeom>
        </p:spPr>
      </p:pic>
      <p:pic>
        <p:nvPicPr>
          <p:cNvPr id="14" name="Afbeelding 13">
            <a:extLst>
              <a:ext uri="{FF2B5EF4-FFF2-40B4-BE49-F238E27FC236}">
                <a16:creationId xmlns:a16="http://schemas.microsoft.com/office/drawing/2014/main" id="{34652C4B-2EB8-C706-2A3C-7BB82FF75235}"/>
              </a:ext>
            </a:extLst>
          </p:cNvPr>
          <p:cNvPicPr>
            <a:picLocks noChangeAspect="1"/>
          </p:cNvPicPr>
          <p:nvPr/>
        </p:nvPicPr>
        <p:blipFill>
          <a:blip r:embed="rId3"/>
          <a:stretch>
            <a:fillRect/>
          </a:stretch>
        </p:blipFill>
        <p:spPr>
          <a:xfrm>
            <a:off x="1084718" y="3143087"/>
            <a:ext cx="651865" cy="693472"/>
          </a:xfrm>
          <a:prstGeom prst="rect">
            <a:avLst/>
          </a:prstGeom>
        </p:spPr>
      </p:pic>
      <p:pic>
        <p:nvPicPr>
          <p:cNvPr id="15" name="Afbeelding 14">
            <a:extLst>
              <a:ext uri="{FF2B5EF4-FFF2-40B4-BE49-F238E27FC236}">
                <a16:creationId xmlns:a16="http://schemas.microsoft.com/office/drawing/2014/main" id="{4433F5E9-3A73-55BF-701F-16C1AD6F10E0}"/>
              </a:ext>
            </a:extLst>
          </p:cNvPr>
          <p:cNvPicPr>
            <a:picLocks noChangeAspect="1"/>
          </p:cNvPicPr>
          <p:nvPr/>
        </p:nvPicPr>
        <p:blipFill>
          <a:blip r:embed="rId4"/>
          <a:stretch>
            <a:fillRect/>
          </a:stretch>
        </p:blipFill>
        <p:spPr>
          <a:xfrm>
            <a:off x="1108088" y="3907277"/>
            <a:ext cx="582518" cy="721214"/>
          </a:xfrm>
          <a:prstGeom prst="rect">
            <a:avLst/>
          </a:prstGeom>
        </p:spPr>
      </p:pic>
      <p:pic>
        <p:nvPicPr>
          <p:cNvPr id="16" name="Afbeelding 15">
            <a:extLst>
              <a:ext uri="{FF2B5EF4-FFF2-40B4-BE49-F238E27FC236}">
                <a16:creationId xmlns:a16="http://schemas.microsoft.com/office/drawing/2014/main" id="{B5E41F8F-E7C7-37A5-82F0-7BF7CF8D44CF}"/>
              </a:ext>
            </a:extLst>
          </p:cNvPr>
          <p:cNvPicPr>
            <a:picLocks noChangeAspect="1"/>
          </p:cNvPicPr>
          <p:nvPr/>
        </p:nvPicPr>
        <p:blipFill>
          <a:blip r:embed="rId5"/>
          <a:stretch>
            <a:fillRect/>
          </a:stretch>
        </p:blipFill>
        <p:spPr>
          <a:xfrm>
            <a:off x="1107651" y="4610185"/>
            <a:ext cx="610258" cy="762823"/>
          </a:xfrm>
          <a:prstGeom prst="rect">
            <a:avLst/>
          </a:prstGeom>
        </p:spPr>
      </p:pic>
      <p:sp>
        <p:nvSpPr>
          <p:cNvPr id="17" name="Gelijkbenige driehoek 16">
            <a:extLst>
              <a:ext uri="{FF2B5EF4-FFF2-40B4-BE49-F238E27FC236}">
                <a16:creationId xmlns:a16="http://schemas.microsoft.com/office/drawing/2014/main" id="{2901FBB3-FA75-CA8C-72E5-1D9977EF2A22}"/>
              </a:ext>
            </a:extLst>
          </p:cNvPr>
          <p:cNvSpPr/>
          <p:nvPr/>
        </p:nvSpPr>
        <p:spPr>
          <a:xfrm rot="5400000">
            <a:off x="4325758" y="3458605"/>
            <a:ext cx="3427916" cy="576431"/>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8" name="Diagram 17">
            <a:extLst>
              <a:ext uri="{FF2B5EF4-FFF2-40B4-BE49-F238E27FC236}">
                <a16:creationId xmlns:a16="http://schemas.microsoft.com/office/drawing/2014/main" id="{5AAEF08F-F33C-15C3-4776-03AC87B02DAB}"/>
              </a:ext>
            </a:extLst>
          </p:cNvPr>
          <p:cNvGraphicFramePr/>
          <p:nvPr>
            <p:extLst>
              <p:ext uri="{D42A27DB-BD31-4B8C-83A1-F6EECF244321}">
                <p14:modId xmlns:p14="http://schemas.microsoft.com/office/powerpoint/2010/main" val="3233633601"/>
              </p:ext>
            </p:extLst>
          </p:nvPr>
        </p:nvGraphicFramePr>
        <p:xfrm>
          <a:off x="6843562" y="1821267"/>
          <a:ext cx="5220024" cy="34279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0117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5988CF26-F359-5F8C-90C1-E79DB17E087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B6799CF-C205-C754-71DD-A9E3A5834825}"/>
              </a:ext>
            </a:extLst>
          </p:cNvPr>
          <p:cNvSpPr>
            <a:spLocks noGrp="1"/>
          </p:cNvSpPr>
          <p:nvPr>
            <p:ph type="sldNum" sz="quarter" idx="12"/>
          </p:nvPr>
        </p:nvSpPr>
        <p:spPr/>
        <p:txBody>
          <a:bodyPr/>
          <a:lstStyle/>
          <a:p>
            <a:fld id="{D54CC3BD-94A3-4418-B2F9-12BAF73514AE}" type="slidenum">
              <a:rPr lang="nl-NL" smtClean="0"/>
              <a:t>6</a:t>
            </a:fld>
            <a:endParaRPr lang="nl-NL"/>
          </a:p>
        </p:txBody>
      </p:sp>
      <p:sp>
        <p:nvSpPr>
          <p:cNvPr id="5" name="Tijdelijke aanduiding voor tekst 4">
            <a:extLst>
              <a:ext uri="{FF2B5EF4-FFF2-40B4-BE49-F238E27FC236}">
                <a16:creationId xmlns:a16="http://schemas.microsoft.com/office/drawing/2014/main" id="{048A9DB5-1425-A510-4C45-FD3772AA3CD6}"/>
              </a:ext>
            </a:extLst>
          </p:cNvPr>
          <p:cNvSpPr>
            <a:spLocks noGrp="1"/>
          </p:cNvSpPr>
          <p:nvPr>
            <p:ph type="body" sz="quarter" idx="13"/>
          </p:nvPr>
        </p:nvSpPr>
        <p:spPr>
          <a:xfrm>
            <a:off x="9504628" y="473343"/>
            <a:ext cx="1855210" cy="360000"/>
          </a:xfrm>
        </p:spPr>
        <p:txBody>
          <a:bodyPr/>
          <a:lstStyle/>
          <a:p>
            <a:r>
              <a:rPr lang="nl-NL" dirty="0"/>
              <a:t>Voorbeeld KIT</a:t>
            </a:r>
          </a:p>
        </p:txBody>
      </p:sp>
      <p:sp>
        <p:nvSpPr>
          <p:cNvPr id="8" name="Titel 7">
            <a:extLst>
              <a:ext uri="{FF2B5EF4-FFF2-40B4-BE49-F238E27FC236}">
                <a16:creationId xmlns:a16="http://schemas.microsoft.com/office/drawing/2014/main" id="{CB37F6D6-69F0-32CD-4783-0C46F19933A2}"/>
              </a:ext>
            </a:extLst>
          </p:cNvPr>
          <p:cNvSpPr>
            <a:spLocks noGrp="1"/>
          </p:cNvSpPr>
          <p:nvPr>
            <p:ph type="title"/>
          </p:nvPr>
        </p:nvSpPr>
        <p:spPr/>
        <p:txBody>
          <a:bodyPr>
            <a:normAutofit fontScale="90000"/>
          </a:bodyPr>
          <a:lstStyle/>
          <a:p>
            <a:r>
              <a:rPr lang="nl-NL" dirty="0"/>
              <a:t>Inhoud van de kit</a:t>
            </a:r>
          </a:p>
        </p:txBody>
      </p:sp>
      <p:pic>
        <p:nvPicPr>
          <p:cNvPr id="10" name="Afbeelding 9">
            <a:extLst>
              <a:ext uri="{FF2B5EF4-FFF2-40B4-BE49-F238E27FC236}">
                <a16:creationId xmlns:a16="http://schemas.microsoft.com/office/drawing/2014/main" id="{CEE063D9-CC83-0C95-A1BE-0439918AD388}"/>
              </a:ext>
            </a:extLst>
          </p:cNvPr>
          <p:cNvPicPr>
            <a:picLocks noChangeAspect="1"/>
          </p:cNvPicPr>
          <p:nvPr/>
        </p:nvPicPr>
        <p:blipFill rotWithShape="1">
          <a:blip r:embed="rId2"/>
          <a:srcRect l="2517" t="8579" r="3038" b="5881"/>
          <a:stretch/>
        </p:blipFill>
        <p:spPr>
          <a:xfrm>
            <a:off x="8315120" y="979309"/>
            <a:ext cx="3876880" cy="1883619"/>
          </a:xfrm>
          <a:prstGeom prst="rect">
            <a:avLst/>
          </a:prstGeom>
        </p:spPr>
      </p:pic>
      <p:graphicFrame>
        <p:nvGraphicFramePr>
          <p:cNvPr id="17" name="Tijdelijke aanduiding voor inhoud 16">
            <a:extLst>
              <a:ext uri="{FF2B5EF4-FFF2-40B4-BE49-F238E27FC236}">
                <a16:creationId xmlns:a16="http://schemas.microsoft.com/office/drawing/2014/main" id="{614C53D9-BACE-72DA-B4FD-888ECE4816A8}"/>
              </a:ext>
            </a:extLst>
          </p:cNvPr>
          <p:cNvGraphicFramePr>
            <a:graphicFrameLocks noGrp="1"/>
          </p:cNvGraphicFramePr>
          <p:nvPr>
            <p:ph sz="half" idx="1"/>
            <p:extLst>
              <p:ext uri="{D42A27DB-BD31-4B8C-83A1-F6EECF244321}">
                <p14:modId xmlns:p14="http://schemas.microsoft.com/office/powerpoint/2010/main" val="2425876715"/>
              </p:ext>
            </p:extLst>
          </p:nvPr>
        </p:nvGraphicFramePr>
        <p:xfrm>
          <a:off x="585787" y="1422400"/>
          <a:ext cx="7513184" cy="4441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vak 1">
            <a:extLst>
              <a:ext uri="{FF2B5EF4-FFF2-40B4-BE49-F238E27FC236}">
                <a16:creationId xmlns:a16="http://schemas.microsoft.com/office/drawing/2014/main" id="{4600863F-66F3-5C4D-C6F4-941A50EBE3F4}"/>
              </a:ext>
            </a:extLst>
          </p:cNvPr>
          <p:cNvSpPr txBox="1"/>
          <p:nvPr/>
        </p:nvSpPr>
        <p:spPr>
          <a:xfrm>
            <a:off x="8489291" y="3186626"/>
            <a:ext cx="3702709" cy="369332"/>
          </a:xfrm>
          <a:prstGeom prst="rect">
            <a:avLst/>
          </a:prstGeom>
          <a:noFill/>
        </p:spPr>
        <p:txBody>
          <a:bodyPr wrap="square" rtlCol="0">
            <a:spAutoFit/>
          </a:bodyPr>
          <a:lstStyle/>
          <a:p>
            <a:pPr lvl="0"/>
            <a:r>
              <a:rPr lang="nl-NL"/>
              <a:t>Documenten</a:t>
            </a:r>
          </a:p>
        </p:txBody>
      </p:sp>
      <p:sp>
        <p:nvSpPr>
          <p:cNvPr id="6" name="Rechthoek 5">
            <a:extLst>
              <a:ext uri="{FF2B5EF4-FFF2-40B4-BE49-F238E27FC236}">
                <a16:creationId xmlns:a16="http://schemas.microsoft.com/office/drawing/2014/main" id="{5A45D05A-B60A-C5CC-A74E-62B18D53C0D6}"/>
              </a:ext>
            </a:extLst>
          </p:cNvPr>
          <p:cNvSpPr/>
          <p:nvPr/>
        </p:nvSpPr>
        <p:spPr>
          <a:xfrm>
            <a:off x="8744744" y="3767681"/>
            <a:ext cx="2684471" cy="136472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171450" indent="-171450">
              <a:buFont typeface="Arial" panose="020B0604020202020204" pitchFamily="34" charset="0"/>
              <a:buChar char="•"/>
            </a:pPr>
            <a:r>
              <a:rPr lang="nl-NL" sz="1100"/>
              <a:t>Inhoud palliatieve  kit</a:t>
            </a:r>
          </a:p>
          <a:p>
            <a:pPr marL="171450" indent="-171450">
              <a:buFont typeface="Arial" panose="020B0604020202020204" pitchFamily="34" charset="0"/>
              <a:buChar char="•"/>
            </a:pPr>
            <a:r>
              <a:rPr lang="nl-NL" sz="1100"/>
              <a:t>Uitvoeringsverzoek</a:t>
            </a:r>
          </a:p>
          <a:p>
            <a:pPr marL="171450" indent="-171450">
              <a:buFont typeface="Arial" panose="020B0604020202020204" pitchFamily="34" charset="0"/>
              <a:buChar char="•"/>
            </a:pPr>
            <a:r>
              <a:rPr lang="nl-NL" sz="1100"/>
              <a:t>Toedienlijst morfine en </a:t>
            </a:r>
            <a:r>
              <a:rPr lang="nl-NL" sz="1100" err="1"/>
              <a:t>midazolam</a:t>
            </a:r>
            <a:endParaRPr lang="nl-NL" sz="1100"/>
          </a:p>
          <a:p>
            <a:pPr marL="171450" indent="-171450">
              <a:buFont typeface="Arial" panose="020B0604020202020204" pitchFamily="34" charset="0"/>
              <a:buChar char="•"/>
            </a:pPr>
            <a:r>
              <a:rPr lang="nl-NL" sz="1100"/>
              <a:t>Stroomschema aanvraag medicatiepomp</a:t>
            </a:r>
          </a:p>
          <a:p>
            <a:pPr marL="171450" indent="-171450">
              <a:buFont typeface="Arial" panose="020B0604020202020204" pitchFamily="34" charset="0"/>
              <a:buChar char="•"/>
            </a:pPr>
            <a:r>
              <a:rPr lang="nl-NL" sz="1100"/>
              <a:t>Handleiding </a:t>
            </a:r>
            <a:r>
              <a:rPr lang="nl-NL" sz="1100" err="1"/>
              <a:t>insuflon</a:t>
            </a:r>
            <a:endParaRPr lang="nl-NL" sz="1100"/>
          </a:p>
        </p:txBody>
      </p:sp>
      <p:sp>
        <p:nvSpPr>
          <p:cNvPr id="9" name="Rechthoek 8">
            <a:extLst>
              <a:ext uri="{FF2B5EF4-FFF2-40B4-BE49-F238E27FC236}">
                <a16:creationId xmlns:a16="http://schemas.microsoft.com/office/drawing/2014/main" id="{D5CF2B53-412A-C277-A5AC-311821FC0789}"/>
              </a:ext>
            </a:extLst>
          </p:cNvPr>
          <p:cNvSpPr/>
          <p:nvPr/>
        </p:nvSpPr>
        <p:spPr>
          <a:xfrm>
            <a:off x="8315120" y="3429000"/>
            <a:ext cx="534553" cy="534553"/>
          </a:xfrm>
          <a:prstGeom prst="rect">
            <a:avLst/>
          </a:prstGeom>
          <a:blipFill>
            <a:blip r:embed="rId8"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nl-NL"/>
          </a:p>
        </p:txBody>
      </p:sp>
    </p:spTree>
    <p:extLst>
      <p:ext uri="{BB962C8B-B14F-4D97-AF65-F5344CB8AC3E}">
        <p14:creationId xmlns:p14="http://schemas.microsoft.com/office/powerpoint/2010/main" val="26799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5C27B7CA-0981-333A-E6E3-C4187893D68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6D5340A-6D75-1097-AF46-6C5918EB2FF1}"/>
              </a:ext>
            </a:extLst>
          </p:cNvPr>
          <p:cNvSpPr>
            <a:spLocks noGrp="1"/>
          </p:cNvSpPr>
          <p:nvPr>
            <p:ph type="sldNum" sz="quarter" idx="12"/>
          </p:nvPr>
        </p:nvSpPr>
        <p:spPr/>
        <p:txBody>
          <a:bodyPr/>
          <a:lstStyle/>
          <a:p>
            <a:fld id="{D54CC3BD-94A3-4418-B2F9-12BAF73514AE}" type="slidenum">
              <a:rPr lang="nl-NL" smtClean="0"/>
              <a:t>7</a:t>
            </a:fld>
            <a:endParaRPr lang="nl-NL"/>
          </a:p>
        </p:txBody>
      </p:sp>
      <p:sp>
        <p:nvSpPr>
          <p:cNvPr id="7" name="Tijdelijke aanduiding voor tekst 6">
            <a:extLst>
              <a:ext uri="{FF2B5EF4-FFF2-40B4-BE49-F238E27FC236}">
                <a16:creationId xmlns:a16="http://schemas.microsoft.com/office/drawing/2014/main" id="{D703D52D-4DEC-3192-2AEC-679863B1FFBD}"/>
              </a:ext>
            </a:extLst>
          </p:cNvPr>
          <p:cNvSpPr>
            <a:spLocks noGrp="1"/>
          </p:cNvSpPr>
          <p:nvPr>
            <p:ph type="body" sz="quarter" idx="13"/>
          </p:nvPr>
        </p:nvSpPr>
        <p:spPr/>
        <p:txBody>
          <a:bodyPr/>
          <a:lstStyle/>
          <a:p>
            <a:r>
              <a:rPr lang="nl-NL"/>
              <a:t>Welke voorbereidingen en aanpassingen zijn nodig voor succesvolle implementatie?</a:t>
            </a:r>
          </a:p>
        </p:txBody>
      </p:sp>
      <p:graphicFrame>
        <p:nvGraphicFramePr>
          <p:cNvPr id="10" name="Tijdelijke aanduiding voor inhoud 9">
            <a:extLst>
              <a:ext uri="{FF2B5EF4-FFF2-40B4-BE49-F238E27FC236}">
                <a16:creationId xmlns:a16="http://schemas.microsoft.com/office/drawing/2014/main" id="{5690A1B6-6C63-ED9C-164D-3581BFB0F3AD}"/>
              </a:ext>
            </a:extLst>
          </p:cNvPr>
          <p:cNvGraphicFramePr>
            <a:graphicFrameLocks noGrp="1"/>
          </p:cNvGraphicFramePr>
          <p:nvPr>
            <p:ph idx="1"/>
            <p:extLst>
              <p:ext uri="{D42A27DB-BD31-4B8C-83A1-F6EECF244321}">
                <p14:modId xmlns:p14="http://schemas.microsoft.com/office/powerpoint/2010/main" val="229361508"/>
              </p:ext>
            </p:extLst>
          </p:nvPr>
        </p:nvGraphicFramePr>
        <p:xfrm>
          <a:off x="778294" y="1806054"/>
          <a:ext cx="8373727" cy="289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el 7">
            <a:extLst>
              <a:ext uri="{FF2B5EF4-FFF2-40B4-BE49-F238E27FC236}">
                <a16:creationId xmlns:a16="http://schemas.microsoft.com/office/drawing/2014/main" id="{AAA4EABA-121E-FD6B-139E-CA6B4EA6A6A8}"/>
              </a:ext>
            </a:extLst>
          </p:cNvPr>
          <p:cNvSpPr>
            <a:spLocks noGrp="1"/>
          </p:cNvSpPr>
          <p:nvPr>
            <p:ph type="title"/>
          </p:nvPr>
        </p:nvSpPr>
        <p:spPr/>
        <p:txBody>
          <a:bodyPr>
            <a:normAutofit fontScale="90000"/>
          </a:bodyPr>
          <a:lstStyle/>
          <a:p>
            <a:r>
              <a:rPr lang="nl-NL" dirty="0"/>
              <a:t>Implementatie in de praktijk</a:t>
            </a:r>
          </a:p>
        </p:txBody>
      </p:sp>
      <p:sp>
        <p:nvSpPr>
          <p:cNvPr id="11" name="Tekstvak 10">
            <a:extLst>
              <a:ext uri="{FF2B5EF4-FFF2-40B4-BE49-F238E27FC236}">
                <a16:creationId xmlns:a16="http://schemas.microsoft.com/office/drawing/2014/main" id="{FAE4CCEC-D42D-9AD0-4191-E080E1D2EC0A}"/>
              </a:ext>
            </a:extLst>
          </p:cNvPr>
          <p:cNvSpPr txBox="1"/>
          <p:nvPr/>
        </p:nvSpPr>
        <p:spPr>
          <a:xfrm>
            <a:off x="8606591" y="5051946"/>
            <a:ext cx="3433010" cy="1107996"/>
          </a:xfrm>
          <a:prstGeom prst="rect">
            <a:avLst/>
          </a:prstGeom>
          <a:noFill/>
          <a:ln w="76200">
            <a:solidFill>
              <a:srgbClr val="EC6608"/>
            </a:solidFill>
          </a:ln>
        </p:spPr>
        <p:txBody>
          <a:bodyPr wrap="square" rtlCol="0">
            <a:spAutoFit/>
          </a:bodyPr>
          <a:lstStyle/>
          <a:p>
            <a:r>
              <a:rPr lang="nl-NL" sz="1100" u="sng" dirty="0"/>
              <a:t>Randvoorwaarden voor geslaagde implementatie.</a:t>
            </a:r>
          </a:p>
          <a:p>
            <a:pPr marL="285750" indent="-285750">
              <a:buFontTx/>
              <a:buChar char="-"/>
            </a:pPr>
            <a:r>
              <a:rPr lang="nl-NL" sz="1100" dirty="0"/>
              <a:t>Draagvlak bij alle betrokken partijen</a:t>
            </a:r>
          </a:p>
          <a:p>
            <a:pPr marL="285750" indent="-285750">
              <a:buFontTx/>
              <a:buChar char="-"/>
            </a:pPr>
            <a:r>
              <a:rPr lang="nl-NL" sz="1100" dirty="0"/>
              <a:t>Informatie</a:t>
            </a:r>
          </a:p>
          <a:p>
            <a:pPr marL="285750" indent="-285750">
              <a:buFontTx/>
              <a:buChar char="-"/>
            </a:pPr>
            <a:r>
              <a:rPr lang="nl-NL" sz="1100" dirty="0"/>
              <a:t>Communicatie</a:t>
            </a:r>
          </a:p>
          <a:p>
            <a:pPr marL="285750" indent="-285750">
              <a:buFontTx/>
              <a:buChar char="-"/>
            </a:pPr>
            <a:r>
              <a:rPr lang="nl-NL" sz="1100" dirty="0"/>
              <a:t>Bekostiging</a:t>
            </a:r>
          </a:p>
          <a:p>
            <a:pPr marL="285750" indent="-285750">
              <a:buFontTx/>
              <a:buChar char="-"/>
            </a:pPr>
            <a:r>
              <a:rPr lang="nl-NL" sz="1100" dirty="0"/>
              <a:t>Evaluatie </a:t>
            </a:r>
          </a:p>
        </p:txBody>
      </p:sp>
    </p:spTree>
    <p:extLst>
      <p:ext uri="{BB962C8B-B14F-4D97-AF65-F5344CB8AC3E}">
        <p14:creationId xmlns:p14="http://schemas.microsoft.com/office/powerpoint/2010/main" val="191716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120D74B-8C85-BA61-0F30-45FA3D4B46A0}"/>
              </a:ext>
            </a:extLst>
          </p:cNvPr>
          <p:cNvSpPr>
            <a:spLocks noGrp="1"/>
          </p:cNvSpPr>
          <p:nvPr>
            <p:ph type="ftr" sz="quarter" idx="11"/>
          </p:nvPr>
        </p:nvSpPr>
        <p:spPr/>
        <p:txBody>
          <a:bodyPr/>
          <a:lstStyle/>
          <a:p>
            <a:endParaRPr lang="nl-NL"/>
          </a:p>
        </p:txBody>
      </p:sp>
      <p:sp>
        <p:nvSpPr>
          <p:cNvPr id="3" name="Tijdelijke aanduiding voor dianummer 2">
            <a:extLst>
              <a:ext uri="{FF2B5EF4-FFF2-40B4-BE49-F238E27FC236}">
                <a16:creationId xmlns:a16="http://schemas.microsoft.com/office/drawing/2014/main" id="{D471011E-670B-AF20-F655-E7A6C5728546}"/>
              </a:ext>
            </a:extLst>
          </p:cNvPr>
          <p:cNvSpPr>
            <a:spLocks noGrp="1"/>
          </p:cNvSpPr>
          <p:nvPr>
            <p:ph type="sldNum" sz="quarter" idx="12"/>
          </p:nvPr>
        </p:nvSpPr>
        <p:spPr/>
        <p:txBody>
          <a:bodyPr/>
          <a:lstStyle/>
          <a:p>
            <a:fld id="{D54CC3BD-94A3-4418-B2F9-12BAF73514AE}" type="slidenum">
              <a:rPr lang="nl-NL" smtClean="0"/>
              <a:t>8</a:t>
            </a:fld>
            <a:endParaRPr lang="nl-NL"/>
          </a:p>
        </p:txBody>
      </p:sp>
      <p:sp>
        <p:nvSpPr>
          <p:cNvPr id="5" name="Tijdelijke aanduiding voor inhoud 4">
            <a:extLst>
              <a:ext uri="{FF2B5EF4-FFF2-40B4-BE49-F238E27FC236}">
                <a16:creationId xmlns:a16="http://schemas.microsoft.com/office/drawing/2014/main" id="{660034AE-AEC7-25DF-6860-2D9E0E6AD371}"/>
              </a:ext>
            </a:extLst>
          </p:cNvPr>
          <p:cNvSpPr>
            <a:spLocks noGrp="1"/>
          </p:cNvSpPr>
          <p:nvPr>
            <p:ph idx="1"/>
          </p:nvPr>
        </p:nvSpPr>
        <p:spPr>
          <a:xfrm>
            <a:off x="585600" y="1513139"/>
            <a:ext cx="11040000" cy="4077181"/>
          </a:xfrm>
        </p:spPr>
        <p:txBody>
          <a:bodyPr/>
          <a:lstStyle/>
          <a:p>
            <a:pPr marL="334350" indent="-342900">
              <a:buFont typeface="+mj-lt"/>
              <a:buAutoNum type="arabicPeriod"/>
            </a:pPr>
            <a:r>
              <a:rPr lang="nl-NL" dirty="0"/>
              <a:t>CZ hanteert een maximum tarief voor het totaal aan medicijnen en materialen in en het leveren van de palliatieve kit. CZ hanteert een standaardlijst met minimale inhoud.</a:t>
            </a:r>
          </a:p>
          <a:p>
            <a:pPr marL="334350" indent="-342900">
              <a:buFont typeface="+mj-lt"/>
              <a:buAutoNum type="arabicPeriod"/>
            </a:pPr>
            <a:r>
              <a:rPr lang="nl-NL" dirty="0"/>
              <a:t>CZ beoordeelt vooraf de voorgestelde inhoud van de palliatieve kit en kan besluiten om bepaalde medicijnen of materialen niet te vergoeden in de palliatieve kit. </a:t>
            </a:r>
          </a:p>
          <a:p>
            <a:pPr marL="334350" indent="-342900">
              <a:buFont typeface="+mj-lt"/>
              <a:buAutoNum type="arabicPeriod"/>
            </a:pPr>
            <a:r>
              <a:rPr lang="nl-NL" dirty="0"/>
              <a:t>De regio ontwikkelt een protocol met daarin ten minste de volgende onderwerpen. Zie een voorbeeldprotocol in de bijlage:</a:t>
            </a:r>
            <a:r>
              <a:rPr lang="nl-NL" dirty="0">
                <a:hlinkClick r:id="rId2"/>
              </a:rPr>
              <a:t> </a:t>
            </a:r>
            <a:endParaRPr lang="nl-NL" dirty="0"/>
          </a:p>
          <a:p>
            <a:pPr marL="631825" indent="-179388">
              <a:lnSpc>
                <a:spcPct val="100000"/>
              </a:lnSpc>
            </a:pPr>
            <a:r>
              <a:rPr lang="nl-NL" sz="1200" dirty="0"/>
              <a:t>Een overzicht van in welke regio de palliatieve kit wordt aangeboden en welke huisartsen, apothekers en VVT aanbieders meedoen</a:t>
            </a:r>
          </a:p>
          <a:p>
            <a:pPr marL="631825" indent="-179388">
              <a:lnSpc>
                <a:spcPct val="100000"/>
              </a:lnSpc>
            </a:pPr>
            <a:r>
              <a:rPr lang="nl-NL" sz="1200" dirty="0"/>
              <a:t>Informatie voor patiënten en naasten</a:t>
            </a:r>
          </a:p>
          <a:p>
            <a:pPr marL="631825" indent="-179388">
              <a:lnSpc>
                <a:spcPct val="100000"/>
              </a:lnSpc>
            </a:pPr>
            <a:r>
              <a:rPr lang="nl-NL" sz="1200" dirty="0"/>
              <a:t>De inhoud van de palliatieve kit (medicatie; Spuiten / naalden / infuussysteem; verbandmiddelen; katheters/urinezakken)</a:t>
            </a:r>
          </a:p>
          <a:p>
            <a:pPr marL="631825" indent="-179388">
              <a:lnSpc>
                <a:spcPct val="100000"/>
              </a:lnSpc>
            </a:pPr>
            <a:r>
              <a:rPr lang="nl-NL" sz="1200" dirty="0"/>
              <a:t>Indicaties voor gebruik van de palliatieve kit</a:t>
            </a:r>
          </a:p>
          <a:p>
            <a:pPr marL="631825" indent="-179388">
              <a:lnSpc>
                <a:spcPct val="100000"/>
              </a:lnSpc>
            </a:pPr>
            <a:r>
              <a:rPr lang="nl-NL" sz="1200" dirty="0"/>
              <a:t>De afspraken tussen huisarts en de apotheker over hoe de palliatieve kit (1) wordt aangevraagd (2) wordt geleverd, (3) wordt geretourneerd en (4) eventueel hergebruik van niet benutte items</a:t>
            </a:r>
          </a:p>
          <a:p>
            <a:pPr marL="631825" indent="-179388">
              <a:lnSpc>
                <a:spcPct val="100000"/>
              </a:lnSpc>
            </a:pPr>
            <a:r>
              <a:rPr lang="nl-NL" sz="1200" dirty="0"/>
              <a:t>Aanvraag van tussentijdse aanvullingen bij de apotheek</a:t>
            </a:r>
          </a:p>
          <a:p>
            <a:pPr marL="631825" indent="-179388">
              <a:lnSpc>
                <a:spcPct val="100000"/>
              </a:lnSpc>
            </a:pPr>
            <a:r>
              <a:rPr lang="nl-NL" sz="1200" dirty="0"/>
              <a:t>Declaratie van (materialen uit) de palliatieve kit</a:t>
            </a:r>
          </a:p>
          <a:p>
            <a:pPr marL="631825" indent="-179388"/>
            <a:endParaRPr lang="nl-NL" dirty="0"/>
          </a:p>
          <a:p>
            <a:pPr marL="631825" indent="-179388"/>
            <a:endParaRPr lang="nl-NL" dirty="0"/>
          </a:p>
          <a:p>
            <a:endParaRPr lang="nl-NL" dirty="0"/>
          </a:p>
        </p:txBody>
      </p:sp>
      <p:sp>
        <p:nvSpPr>
          <p:cNvPr id="6" name="Titel 5">
            <a:extLst>
              <a:ext uri="{FF2B5EF4-FFF2-40B4-BE49-F238E27FC236}">
                <a16:creationId xmlns:a16="http://schemas.microsoft.com/office/drawing/2014/main" id="{52F8A183-21B8-0BB7-0E0E-F6A89BD2E8CC}"/>
              </a:ext>
            </a:extLst>
          </p:cNvPr>
          <p:cNvSpPr>
            <a:spLocks noGrp="1"/>
          </p:cNvSpPr>
          <p:nvPr>
            <p:ph type="title"/>
          </p:nvPr>
        </p:nvSpPr>
        <p:spPr/>
        <p:txBody>
          <a:bodyPr>
            <a:normAutofit fontScale="90000"/>
          </a:bodyPr>
          <a:lstStyle/>
          <a:p>
            <a:r>
              <a:rPr lang="nl-NL" dirty="0"/>
              <a:t>Voorwaarden om in aanmerking te komen voor </a:t>
            </a:r>
            <a:r>
              <a:rPr lang="nl-NL" dirty="0" err="1"/>
              <a:t>contractering</a:t>
            </a:r>
            <a:endParaRPr lang="nl-NL" dirty="0"/>
          </a:p>
        </p:txBody>
      </p:sp>
      <p:graphicFrame>
        <p:nvGraphicFramePr>
          <p:cNvPr id="4" name="Object 3">
            <a:extLst>
              <a:ext uri="{FF2B5EF4-FFF2-40B4-BE49-F238E27FC236}">
                <a16:creationId xmlns:a16="http://schemas.microsoft.com/office/drawing/2014/main" id="{5B9C4662-7E33-D6BF-8B48-42452AC34845}"/>
              </a:ext>
            </a:extLst>
          </p:cNvPr>
          <p:cNvGraphicFramePr>
            <a:graphicFrameLocks noChangeAspect="1"/>
          </p:cNvGraphicFramePr>
          <p:nvPr>
            <p:extLst>
              <p:ext uri="{D42A27DB-BD31-4B8C-83A1-F6EECF244321}">
                <p14:modId xmlns:p14="http://schemas.microsoft.com/office/powerpoint/2010/main" val="840749106"/>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Acrobat Document" r:id="rId3" imgW="0" imgH="0" progId="AcroExch.Document.DC">
                  <p:embed/>
                </p:oleObj>
              </mc:Choice>
              <mc:Fallback>
                <p:oleObj name="Acrobat Document" r:id="rId3" imgW="0" imgH="0" progId="AcroExch.Document.DC">
                  <p:embed/>
                  <p:pic>
                    <p:nvPicPr>
                      <p:cNvPr id="0" name=""/>
                      <p:cNvPicPr/>
                      <p:nvPr/>
                    </p:nvPicPr>
                    <p:blipFill/>
                    <p:spPr>
                      <a:xfrm>
                        <a:off x="2032000" y="719138"/>
                        <a:ext cx="8128000" cy="54181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AF5EA97-2C4E-43A4-35DA-71BE2F895459}"/>
              </a:ext>
            </a:extLst>
          </p:cNvPr>
          <p:cNvGraphicFramePr>
            <a:graphicFrameLocks noChangeAspect="1"/>
          </p:cNvGraphicFramePr>
          <p:nvPr>
            <p:extLst>
              <p:ext uri="{D42A27DB-BD31-4B8C-83A1-F6EECF244321}">
                <p14:modId xmlns:p14="http://schemas.microsoft.com/office/powerpoint/2010/main" val="959205285"/>
              </p:ext>
            </p:extLst>
          </p:nvPr>
        </p:nvGraphicFramePr>
        <p:xfrm>
          <a:off x="10560728" y="2854572"/>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4" imgW="914282" imgH="792515" progId="AcroExch.Document.DC">
                  <p:embed/>
                </p:oleObj>
              </mc:Choice>
              <mc:Fallback>
                <p:oleObj name="Acrobat Document" showAsIcon="1" r:id="rId4" imgW="914282" imgH="792515" progId="AcroExch.Document.DC">
                  <p:embed/>
                  <p:pic>
                    <p:nvPicPr>
                      <p:cNvPr id="0" name=""/>
                      <p:cNvPicPr/>
                      <p:nvPr/>
                    </p:nvPicPr>
                    <p:blipFill>
                      <a:blip r:embed="rId5"/>
                      <a:stretch>
                        <a:fillRect/>
                      </a:stretch>
                    </p:blipFill>
                    <p:spPr>
                      <a:xfrm>
                        <a:off x="10560728" y="285457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13757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120D74B-8C85-BA61-0F30-45FA3D4B46A0}"/>
              </a:ext>
            </a:extLst>
          </p:cNvPr>
          <p:cNvSpPr>
            <a:spLocks noGrp="1"/>
          </p:cNvSpPr>
          <p:nvPr>
            <p:ph type="ftr" sz="quarter" idx="11"/>
          </p:nvPr>
        </p:nvSpPr>
        <p:spPr/>
        <p:txBody>
          <a:bodyPr/>
          <a:lstStyle/>
          <a:p>
            <a:endParaRPr lang="nl-NL"/>
          </a:p>
        </p:txBody>
      </p:sp>
      <p:sp>
        <p:nvSpPr>
          <p:cNvPr id="3" name="Tijdelijke aanduiding voor dianummer 2">
            <a:extLst>
              <a:ext uri="{FF2B5EF4-FFF2-40B4-BE49-F238E27FC236}">
                <a16:creationId xmlns:a16="http://schemas.microsoft.com/office/drawing/2014/main" id="{D471011E-670B-AF20-F655-E7A6C5728546}"/>
              </a:ext>
            </a:extLst>
          </p:cNvPr>
          <p:cNvSpPr>
            <a:spLocks noGrp="1"/>
          </p:cNvSpPr>
          <p:nvPr>
            <p:ph type="sldNum" sz="quarter" idx="12"/>
          </p:nvPr>
        </p:nvSpPr>
        <p:spPr/>
        <p:txBody>
          <a:bodyPr/>
          <a:lstStyle/>
          <a:p>
            <a:fld id="{D54CC3BD-94A3-4418-B2F9-12BAF73514AE}" type="slidenum">
              <a:rPr lang="nl-NL" smtClean="0"/>
              <a:t>9</a:t>
            </a:fld>
            <a:endParaRPr lang="nl-NL"/>
          </a:p>
        </p:txBody>
      </p:sp>
      <p:sp>
        <p:nvSpPr>
          <p:cNvPr id="4" name="Tijdelijke aanduiding voor tekst 3">
            <a:extLst>
              <a:ext uri="{FF2B5EF4-FFF2-40B4-BE49-F238E27FC236}">
                <a16:creationId xmlns:a16="http://schemas.microsoft.com/office/drawing/2014/main" id="{536A73BB-E180-F751-B62E-E8DF35F64B01}"/>
              </a:ext>
            </a:extLst>
          </p:cNvPr>
          <p:cNvSpPr>
            <a:spLocks noGrp="1"/>
          </p:cNvSpPr>
          <p:nvPr>
            <p:ph type="body" sz="quarter" idx="13"/>
          </p:nvPr>
        </p:nvSpPr>
        <p:spPr/>
        <p:txBody>
          <a:bodyPr/>
          <a:lstStyle/>
          <a:p>
            <a:r>
              <a:rPr lang="nl-NL" sz="1400" dirty="0"/>
              <a:t>Resultaat </a:t>
            </a:r>
            <a:r>
              <a:rPr lang="nl-NL" sz="1400" dirty="0" err="1"/>
              <a:t>contractering</a:t>
            </a:r>
            <a:r>
              <a:rPr lang="nl-NL" sz="1400" dirty="0"/>
              <a:t>: </a:t>
            </a:r>
            <a:r>
              <a:rPr lang="nl-NL" sz="1400" b="0" dirty="0"/>
              <a:t>individuele</a:t>
            </a:r>
            <a:r>
              <a:rPr lang="nl-NL" sz="1400" dirty="0"/>
              <a:t> </a:t>
            </a:r>
            <a:r>
              <a:rPr lang="nl-NL" sz="1400" b="0" dirty="0"/>
              <a:t>deelnemende apotheken krijgen van CZ een addendum in VECOZO aangeboden – in aanvulling op hun reguliere overeenkomst - om de palliatieve kit te kunnen leveren voor CZ verzekerden, na verwijzing van de huisarts.</a:t>
            </a:r>
          </a:p>
          <a:p>
            <a:endParaRPr lang="nl-NL" dirty="0"/>
          </a:p>
        </p:txBody>
      </p:sp>
      <p:sp>
        <p:nvSpPr>
          <p:cNvPr id="5" name="Tijdelijke aanduiding voor inhoud 4">
            <a:extLst>
              <a:ext uri="{FF2B5EF4-FFF2-40B4-BE49-F238E27FC236}">
                <a16:creationId xmlns:a16="http://schemas.microsoft.com/office/drawing/2014/main" id="{660034AE-AEC7-25DF-6860-2D9E0E6AD371}"/>
              </a:ext>
            </a:extLst>
          </p:cNvPr>
          <p:cNvSpPr>
            <a:spLocks noGrp="1"/>
          </p:cNvSpPr>
          <p:nvPr>
            <p:ph idx="1"/>
          </p:nvPr>
        </p:nvSpPr>
        <p:spPr/>
        <p:txBody>
          <a:bodyPr/>
          <a:lstStyle/>
          <a:p>
            <a:pPr marL="334350" indent="-342900">
              <a:buFont typeface="+mj-lt"/>
              <a:buAutoNum type="arabicPeriod"/>
            </a:pPr>
            <a:r>
              <a:rPr lang="nl-NL" dirty="0"/>
              <a:t>De regio (huisartsen, apothekers, VVT) maakt een plan voor het implementeren van de palliatieve kit.</a:t>
            </a:r>
          </a:p>
          <a:p>
            <a:pPr marL="334350" indent="-342900">
              <a:buFont typeface="+mj-lt"/>
              <a:buAutoNum type="arabicPeriod"/>
            </a:pPr>
            <a:r>
              <a:rPr lang="nl-NL" dirty="0"/>
              <a:t>De regio stelt de volgende stukken op en stuurt deze toe naar CZ zorginkoop farmacie (</a:t>
            </a:r>
            <a:r>
              <a:rPr lang="es-ES" dirty="0">
                <a:hlinkClick r:id="rId2"/>
              </a:rPr>
              <a:t>cz.inkoop.farmacie@cz.nl</a:t>
            </a:r>
            <a:r>
              <a:rPr lang="es-ES" dirty="0"/>
              <a:t>) </a:t>
            </a:r>
          </a:p>
          <a:p>
            <a:pPr marL="631825" lvl="4" indent="-179388"/>
            <a:r>
              <a:rPr lang="nl-NL" dirty="0"/>
              <a:t>Een lijst met naam en AGB code van de aangesloten apotheken die de kit leveren en declareren </a:t>
            </a:r>
          </a:p>
          <a:p>
            <a:pPr marL="631825" lvl="4" indent="-179388"/>
            <a:r>
              <a:rPr lang="nl-NL" dirty="0"/>
              <a:t>Een protocol zoals beschreven onder ‘voorwaarden’ op de vorige pagina</a:t>
            </a:r>
          </a:p>
          <a:p>
            <a:pPr marL="631825" lvl="4" indent="-179388"/>
            <a:r>
              <a:rPr lang="nl-NL" dirty="0"/>
              <a:t>Een overzicht van de inhoud van de palliatieve kit</a:t>
            </a:r>
          </a:p>
          <a:p>
            <a:pPr marL="342900" indent="-342900">
              <a:buFont typeface="+mj-lt"/>
              <a:buAutoNum type="arabicPeriod"/>
            </a:pPr>
            <a:r>
              <a:rPr lang="nl-NL" dirty="0"/>
              <a:t>CZ zorginkoop farmacie beoordeelt de aanvraag en geeft een terugkoppeling aan de aanvragers</a:t>
            </a:r>
          </a:p>
          <a:p>
            <a:pPr marL="342900" indent="-342900">
              <a:buFont typeface="+mj-lt"/>
              <a:buAutoNum type="arabicPeriod"/>
            </a:pPr>
            <a:r>
              <a:rPr lang="nl-NL" dirty="0"/>
              <a:t>Bij akkoord, biedt CZ deelnemende apotheken een addendum in VECOZO aan</a:t>
            </a:r>
          </a:p>
          <a:p>
            <a:pPr marL="342900" indent="-342900">
              <a:buFont typeface="+mj-lt"/>
              <a:buAutoNum type="arabicPeriod"/>
            </a:pPr>
            <a:r>
              <a:rPr lang="nl-NL" dirty="0"/>
              <a:t>Na acceptatie van het addendum door de apotheek, kan een huisarts de palliatieve kit voorschrijven en kan deze door de apotheek worden geleverd en gedeclareerd</a:t>
            </a:r>
          </a:p>
          <a:p>
            <a:endParaRPr lang="nl-NL" dirty="0"/>
          </a:p>
        </p:txBody>
      </p:sp>
      <p:sp>
        <p:nvSpPr>
          <p:cNvPr id="6" name="Titel 5">
            <a:extLst>
              <a:ext uri="{FF2B5EF4-FFF2-40B4-BE49-F238E27FC236}">
                <a16:creationId xmlns:a16="http://schemas.microsoft.com/office/drawing/2014/main" id="{52F8A183-21B8-0BB7-0E0E-F6A89BD2E8CC}"/>
              </a:ext>
            </a:extLst>
          </p:cNvPr>
          <p:cNvSpPr>
            <a:spLocks noGrp="1"/>
          </p:cNvSpPr>
          <p:nvPr>
            <p:ph type="title"/>
          </p:nvPr>
        </p:nvSpPr>
        <p:spPr/>
        <p:txBody>
          <a:bodyPr>
            <a:normAutofit fontScale="90000"/>
          </a:bodyPr>
          <a:lstStyle/>
          <a:p>
            <a:r>
              <a:rPr lang="nl-NL" dirty="0"/>
              <a:t>Welke stappen te doorlopen om tot </a:t>
            </a:r>
            <a:r>
              <a:rPr lang="nl-NL" dirty="0" err="1"/>
              <a:t>contractering</a:t>
            </a:r>
            <a:r>
              <a:rPr lang="nl-NL" dirty="0"/>
              <a:t> te komen?</a:t>
            </a:r>
          </a:p>
        </p:txBody>
      </p:sp>
    </p:spTree>
    <p:extLst>
      <p:ext uri="{BB962C8B-B14F-4D97-AF65-F5344CB8AC3E}">
        <p14:creationId xmlns:p14="http://schemas.microsoft.com/office/powerpoint/2010/main" val="2297533036"/>
      </p:ext>
    </p:extLst>
  </p:cSld>
  <p:clrMapOvr>
    <a:masterClrMapping/>
  </p:clrMapOvr>
</p:sld>
</file>

<file path=ppt/theme/theme1.xml><?xml version="1.0" encoding="utf-8"?>
<a:theme xmlns:a="http://schemas.openxmlformats.org/drawingml/2006/main" name="Kantoorthema">
  <a:themeElements>
    <a:clrScheme name="CZ">
      <a:dk1>
        <a:srgbClr val="000000"/>
      </a:dk1>
      <a:lt1>
        <a:srgbClr val="FFFFFF"/>
      </a:lt1>
      <a:dk2>
        <a:srgbClr val="494843"/>
      </a:dk2>
      <a:lt2>
        <a:srgbClr val="D3D1CC"/>
      </a:lt2>
      <a:accent1>
        <a:srgbClr val="EC6608"/>
      </a:accent1>
      <a:accent2>
        <a:srgbClr val="E30428"/>
      </a:accent2>
      <a:accent3>
        <a:srgbClr val="0F7E03"/>
      </a:accent3>
      <a:accent4>
        <a:srgbClr val="E39376"/>
      </a:accent4>
      <a:accent5>
        <a:srgbClr val="5C5955"/>
      </a:accent5>
      <a:accent6>
        <a:srgbClr val="FFA300"/>
      </a:accent6>
      <a:hlink>
        <a:srgbClr val="0071B2"/>
      </a:hlink>
      <a:folHlink>
        <a:srgbClr val="9896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2019 (7).pptx" id="{3CC58B38-3F26-44A6-A2D7-22E53DFFDC6B}" vid="{6E453079-047C-48D5-A537-38F91FABCCA8}"/>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ef047d-cc94-42be-bb82-c2304d2519d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043E02D0453340923B85DE51539643" ma:contentTypeVersion="12" ma:contentTypeDescription="Een nieuw document maken." ma:contentTypeScope="" ma:versionID="7bebe72bc9c5c07e68e50c4724264304">
  <xsd:schema xmlns:xsd="http://www.w3.org/2001/XMLSchema" xmlns:xs="http://www.w3.org/2001/XMLSchema" xmlns:p="http://schemas.microsoft.com/office/2006/metadata/properties" xmlns:ns2="bbef047d-cc94-42be-bb82-c2304d2519db" xmlns:ns3="e2d25e33-12d1-4654-bb48-3ae15d55d60d" targetNamespace="http://schemas.microsoft.com/office/2006/metadata/properties" ma:root="true" ma:fieldsID="d0cd799fedb4bbd69787aa61754d1dad" ns2:_="" ns3:_="">
    <xsd:import namespace="bbef047d-cc94-42be-bb82-c2304d2519db"/>
    <xsd:import namespace="e2d25e33-12d1-4654-bb48-3ae15d55d6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f047d-cc94-42be-bb82-c2304d251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f49c6faf-dc96-443f-a2ef-b32921d9d83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d25e33-12d1-4654-bb48-3ae15d55d60d"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976C26-4E26-4C67-94E8-38B743FDA93F}">
  <ds:schemaRefs>
    <ds:schemaRef ds:uri="http://schemas.microsoft.com/sharepoint/v3/contenttype/forms"/>
  </ds:schemaRefs>
</ds:datastoreItem>
</file>

<file path=customXml/itemProps2.xml><?xml version="1.0" encoding="utf-8"?>
<ds:datastoreItem xmlns:ds="http://schemas.openxmlformats.org/officeDocument/2006/customXml" ds:itemID="{6F80B780-39DE-475B-8E82-975AFC100F8B}">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5a27389a-d0e5-4886-9577-dfeb0607ea74"/>
    <ds:schemaRef ds:uri="6dca6b80-1de6-4204-9708-369c8ee1442b"/>
    <ds:schemaRef ds:uri="http://www.w3.org/XML/1998/namespace"/>
    <ds:schemaRef ds:uri="http://purl.org/dc/dcmitype/"/>
    <ds:schemaRef ds:uri="bbef047d-cc94-42be-bb82-c2304d2519db"/>
  </ds:schemaRefs>
</ds:datastoreItem>
</file>

<file path=customXml/itemProps3.xml><?xml version="1.0" encoding="utf-8"?>
<ds:datastoreItem xmlns:ds="http://schemas.openxmlformats.org/officeDocument/2006/customXml" ds:itemID="{4DA9552B-FAF7-4198-B407-B01633A444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f047d-cc94-42be-bb82-c2304d2519db"/>
    <ds:schemaRef ds:uri="e2d25e33-12d1-4654-bb48-3ae15d55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CZ-Presentatie</Template>
  <TotalTime>6067</TotalTime>
  <Words>1226</Words>
  <Application>Microsoft Office PowerPoint</Application>
  <PresentationFormat>Breedbeeld</PresentationFormat>
  <Paragraphs>134</Paragraphs>
  <Slides>9</Slides>
  <Notes>0</Notes>
  <HiddenSlides>0</HiddenSlides>
  <MMClips>0</MMClips>
  <ScaleCrop>false</ScaleCrop>
  <HeadingPairs>
    <vt:vector size="8" baseType="variant">
      <vt:variant>
        <vt:lpstr>Gebruikte lettertypen</vt:lpstr>
      </vt:variant>
      <vt:variant>
        <vt:i4>2</vt:i4>
      </vt:variant>
      <vt:variant>
        <vt:lpstr>Thema</vt:lpstr>
      </vt:variant>
      <vt:variant>
        <vt:i4>1</vt:i4>
      </vt:variant>
      <vt:variant>
        <vt:lpstr>Ingesloten OLE-bronprogramma's</vt:lpstr>
      </vt:variant>
      <vt:variant>
        <vt:i4>1</vt:i4>
      </vt:variant>
      <vt:variant>
        <vt:lpstr>Diatitels</vt:lpstr>
      </vt:variant>
      <vt:variant>
        <vt:i4>9</vt:i4>
      </vt:variant>
    </vt:vector>
  </HeadingPairs>
  <TitlesOfParts>
    <vt:vector size="13" baseType="lpstr">
      <vt:lpstr>Arial</vt:lpstr>
      <vt:lpstr>Calibri</vt:lpstr>
      <vt:lpstr>Kantoorthema</vt:lpstr>
      <vt:lpstr>Acrobat Document</vt:lpstr>
      <vt:lpstr>Palliatieve kit</vt:lpstr>
      <vt:lpstr>Inhoudsopgave</vt:lpstr>
      <vt:lpstr>De palliatieve kit uitgelegd</vt:lpstr>
      <vt:lpstr>Huidige vs nieuwe situatie</vt:lpstr>
      <vt:lpstr>Toegevoegde waarde palliatieve kit</vt:lpstr>
      <vt:lpstr>Inhoud van de kit</vt:lpstr>
      <vt:lpstr>Implementatie in de praktijk</vt:lpstr>
      <vt:lpstr>Voorwaarden om in aanmerking te komen voor contractering</vt:lpstr>
      <vt:lpstr>Welke stappen te doorlopen om tot contractering te komen?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Palliatieve kit</dc:title>
  <dc:creator>Franssen, Lieke</dc:creator>
  <cp:lastModifiedBy>Mariska Sleeking - Skinner</cp:lastModifiedBy>
  <cp:revision>17</cp:revision>
  <cp:lastPrinted>2018-06-28T14:59:34Z</cp:lastPrinted>
  <dcterms:created xsi:type="dcterms:W3CDTF">2023-02-23T12:44:20Z</dcterms:created>
  <dcterms:modified xsi:type="dcterms:W3CDTF">2024-04-23T13:06:51Z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0x01010005043E02D0453340923B85DE51539643</vt:lpwstr>
  </property>
  <property fmtid="{D5CDD505-2E9C-101B-9397-08002B2CF9AE}" pid="3" name="_dlc_DocIdItemGuid">
    <vt:lpwstr>437c24ed-dd90-490f-b411-30fb653b53b2</vt:lpwstr>
  </property>
</Properties>
</file>