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6" r:id="rId2"/>
    <p:sldId id="256" r:id="rId3"/>
    <p:sldId id="261" r:id="rId4"/>
    <p:sldId id="260" r:id="rId5"/>
    <p:sldId id="263" r:id="rId6"/>
    <p:sldId id="265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ing Xian" initials="KX" lastIdx="2" clrIdx="0">
    <p:extLst>
      <p:ext uri="{19B8F6BF-5375-455C-9EA6-DF929625EA0E}">
        <p15:presenceInfo xmlns:p15="http://schemas.microsoft.com/office/powerpoint/2012/main" userId="S-1-5-21-1805144265-2262059412-1049358509-35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15" autoAdjust="0"/>
    <p:restoredTop sz="86426" autoAdjust="0"/>
  </p:normalViewPr>
  <p:slideViewPr>
    <p:cSldViewPr snapToGrid="0">
      <p:cViewPr varScale="1">
        <p:scale>
          <a:sx n="63" d="100"/>
          <a:sy n="63" d="100"/>
        </p:scale>
        <p:origin x="45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42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341DB27-670A-7846-8645-1DD7E7E9C5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C7EEA5-1E73-8342-901C-B3ED25B6D9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213A1-A073-9741-BD17-2E7D2472FCA1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0953039-1421-8445-954F-F90941B8A4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C3AAE1-2A03-484E-9F87-F84090EFDA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09907-9D8B-EA48-9ED4-4ACE081745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381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A2C14-4A59-4DE0-B4CD-E4A47EA0766A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BD43E-E5DD-4978-9EB7-697649267B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96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https://www.istockphoto.com/nl/foto/2019-ncov-covid-19-coronavirus-vaccine-concept-gm1212806238-352209934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BD43E-E5DD-4978-9EB7-697649267B9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90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https://www.istockphoto.com/nl/foto/foto-van-mooie-dame-houden-sociale-afstand-mensen-houden-telefoon-handen-browsen-gm1256482375-367912801</a:t>
            </a:r>
          </a:p>
          <a:p>
            <a:endParaRPr lang="nl-NL" dirty="0"/>
          </a:p>
          <a:p>
            <a:r>
              <a:rPr lang="nl-NL" dirty="0"/>
              <a:t>https://www.istockphoto.com/nl/foto/blonde-meisje-heeft-twijfel-over-covid19-corona-virus-cyaanachtergrond-gm1270802055-373625650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BD43E-E5DD-4978-9EB7-697649267B9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09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https://www.istockphoto.com/nl/foto/diy-gezicht-medisch-masker-ge%C3%AFsoleerd-op-wit-concept-coronavirusbesmettingspreventie-gm1219735553-356878997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BD43E-E5DD-4978-9EB7-697649267B9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7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https://www.istockphoto.com/nl/foto/heart-drawn-using-blood-as-finger-paint-gm183046707-14304580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BD43E-E5DD-4978-9EB7-697649267B9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6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https://www.istockphoto.com/nl/foto/beautiful-pregnant-woman-gm132015121-17920626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BD43E-E5DD-4978-9EB7-697649267B9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09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BD43E-E5DD-4978-9EB7-697649267B9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64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B2655-AD86-44BC-AB2C-BE8450AE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3165AD-1D6B-4A67-ADA0-68EFFF22E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3B153F-EB2A-43D0-B7AC-A95325F2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2-4689-4043-859F-EDFEA92CEF3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EA9900-AB1B-4238-B146-3F7A7F70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53D570-464C-4F03-8717-6B5C4E0D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0FBE-990E-4B38-9647-FAA7CF64696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A12518E-5D83-B148-B073-E7DAD1765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0" y="-192705"/>
            <a:ext cx="12305016" cy="718627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785D93E-731D-0D4A-A606-328F11785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218671">
            <a:off x="7242520" y="3074519"/>
            <a:ext cx="4581845" cy="274532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40B32F79-7A0D-E645-96DC-EA11DB2A8814}"/>
              </a:ext>
            </a:extLst>
          </p:cNvPr>
          <p:cNvSpPr/>
          <p:nvPr userDrawn="1"/>
        </p:nvSpPr>
        <p:spPr>
          <a:xfrm>
            <a:off x="0" y="622528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latin typeface="Ubuntu Medium" panose="020B0504030602030204" pitchFamily="34" charset="0"/>
              </a:rPr>
              <a:t>Antwoord op uw vraag.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360DA8D-264F-6740-953E-C230E41D97E5}"/>
              </a:ext>
            </a:extLst>
          </p:cNvPr>
          <p:cNvSpPr txBox="1"/>
          <p:nvPr userDrawn="1"/>
        </p:nvSpPr>
        <p:spPr>
          <a:xfrm>
            <a:off x="7486506" y="3753868"/>
            <a:ext cx="4052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Ga naar: </a:t>
            </a:r>
            <a:br>
              <a:rPr lang="nl-NL" sz="3600" b="1" dirty="0">
                <a:solidFill>
                  <a:schemeClr val="bg1"/>
                </a:solidFill>
              </a:rPr>
            </a:br>
            <a:r>
              <a:rPr lang="nl-NL" sz="3600" b="1" dirty="0">
                <a:solidFill>
                  <a:schemeClr val="bg1"/>
                </a:solidFill>
              </a:rPr>
              <a:t>Apotheek.nl/corona</a:t>
            </a:r>
          </a:p>
        </p:txBody>
      </p:sp>
    </p:spTree>
    <p:extLst>
      <p:ext uri="{BB962C8B-B14F-4D97-AF65-F5344CB8AC3E}">
        <p14:creationId xmlns:p14="http://schemas.microsoft.com/office/powerpoint/2010/main" val="181927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6301B16-9A93-4DB8-8E81-84D87AF32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6270DE-355F-4D41-B23A-915E50162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B5349F-01D1-4F95-8AAB-2648B263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2-4689-4043-859F-EDFEA92CEF3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7B35A7-2B70-4BB8-807C-B50C7969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54010F-AB77-4FCF-9B15-60A9585F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0FBE-990E-4B38-9647-FAA7CF646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88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D63A5-67AB-439C-B133-DEF693D0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8D7064-A5A5-4BA1-A90B-56C2BA6D0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202171-4499-44F2-8290-4BB69D1D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2-4689-4043-859F-EDFEA92CEF3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5A6AD3-0671-4B98-9ABE-D3D4D9A5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CC1E95-0017-4C75-B19D-23A3472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0FBE-990E-4B38-9647-FAA7CF646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10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DB27C-9A34-47FA-96B4-E4CD4545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160FA7-C5DA-4910-A406-5BD0CF6FB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4FFB9B-CF78-4FFF-A86C-6227EAE40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B2F81A-BCDE-40FE-9A2C-AD77B455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2-4689-4043-859F-EDFEA92CEF3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D3D1FE-CB69-4258-BF09-ED627909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42B882-6789-4580-9B2F-519B5116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0FBE-990E-4B38-9647-FAA7CF646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33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EDB1-3A80-4407-9BC1-35CD4DD1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984FA5-169C-40E3-96D1-E5C5618BB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56DA65-10C0-4CCF-AE70-698A07835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0662CD-D038-488A-BB41-528FB643E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5C77E9B-C969-442C-8BCF-93317A3FB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5BA1697-289A-4234-B19F-B95B4234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2-4689-4043-859F-EDFEA92CEF3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0B7F6E0-8106-497B-A253-6E2F5DD4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A92FAC5-EEAE-4382-8AE2-7E5AF1BC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0FBE-990E-4B38-9647-FAA7CF646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39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16A14-DAA1-4E2F-84AC-32E04A23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587459-CD0B-4E12-8E90-339F693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2-4689-4043-859F-EDFEA92CEF3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78274C-4B8A-4C43-957F-5EEACB7F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AACE55-C843-497E-9B60-209E3C8E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0FBE-990E-4B38-9647-FAA7CF646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58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FF8D7D1-B4FE-426C-BBE8-656DC5E4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2-4689-4043-859F-EDFEA92CEF3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9C65D10-0322-4E4B-95D7-243580A8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1D34F3-1B27-47D0-8324-12BE315D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0FBE-990E-4B38-9647-FAA7CF646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72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D9BE4-A20E-44F6-BBF6-B052CBF7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7A9381-2877-461C-897A-3263DE2FC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8ADE2E-CEA5-4EF2-A059-BC77C7A3D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7B2C03-9B12-4016-A13B-DD969F6F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2-4689-4043-859F-EDFEA92CEF3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14CCE4-9318-40B3-8267-8356F3C1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C39BF7-1F35-4521-A3A5-E2D1B2BB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0FBE-990E-4B38-9647-FAA7CF646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91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86426-BA4E-4A82-9D53-C61504AC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4948719-0F87-4CDA-9A89-05E1336C8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0CFC9F-87C6-42C6-9D36-6E6F60DE3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3DF817-CD28-4724-8C22-40A5A8DC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2-4689-4043-859F-EDFEA92CEF3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1FDC9B-6357-4497-8E7E-F83FE708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AED2ED-8696-49B0-AAB7-84C81B9D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0FBE-990E-4B38-9647-FAA7CF646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3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0AB0A-F153-40DA-BBD4-3B5EFD33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315CD5-C64C-4EB2-9070-8F50EF11C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5AED0E-9793-4160-A510-14506D81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2-4689-4043-859F-EDFEA92CEF3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289016-2C7F-493A-8354-10278CE7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10B3BD-A711-46B5-B2B8-BD9B8588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0FBE-990E-4B38-9647-FAA7CF646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19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533A28C-14D4-4B23-86B5-10ABA5EC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4B0E2F-14A0-4EBD-B04B-4F6C03DD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E2076F-6E12-4D0A-907C-AFFC498D2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E322-4689-4043-859F-EDFEA92CEF3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2BD698-495A-4C25-A452-74E318033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A3A0FB-4CC6-41C8-8917-48D051CE2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C0FBE-990E-4B38-9647-FAA7CF646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39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8B84F82-2629-4F36-9952-6E54BF24654A}"/>
              </a:ext>
            </a:extLst>
          </p:cNvPr>
          <p:cNvSpPr txBox="1"/>
          <p:nvPr/>
        </p:nvSpPr>
        <p:spPr>
          <a:xfrm>
            <a:off x="92880" y="6242071"/>
            <a:ext cx="14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002060"/>
                </a:solidFill>
              </a:rPr>
              <a:t>1/6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866CB3-9355-1E47-9FEC-EE58E76DD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6" y="1510745"/>
            <a:ext cx="1977204" cy="4141309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7F72F97-0E48-426A-83AF-3527DEA26FAA}"/>
              </a:ext>
            </a:extLst>
          </p:cNvPr>
          <p:cNvSpPr/>
          <p:nvPr/>
        </p:nvSpPr>
        <p:spPr>
          <a:xfrm>
            <a:off x="-106680" y="426764"/>
            <a:ext cx="12298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latin typeface="Ubuntu Medium" panose="020B0504030602030204"/>
              </a:rPr>
              <a:t>“Waar vind ik betrouwbare informatie </a:t>
            </a:r>
            <a:br>
              <a:rPr lang="nl-NL" sz="4800" b="1" dirty="0">
                <a:solidFill>
                  <a:schemeClr val="bg1"/>
                </a:solidFill>
                <a:latin typeface="Ubuntu Medium" panose="020B0504030602030204"/>
              </a:rPr>
            </a:br>
            <a:r>
              <a:rPr lang="nl-NL" sz="4800" b="1" dirty="0">
                <a:solidFill>
                  <a:schemeClr val="bg1"/>
                </a:solidFill>
                <a:latin typeface="Ubuntu Medium" panose="020B0504030602030204"/>
              </a:rPr>
              <a:t>over de coronavaccins?”</a:t>
            </a:r>
          </a:p>
        </p:txBody>
      </p:sp>
    </p:spTree>
    <p:extLst>
      <p:ext uri="{BB962C8B-B14F-4D97-AF65-F5344CB8AC3E}">
        <p14:creationId xmlns:p14="http://schemas.microsoft.com/office/powerpoint/2010/main" val="350504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99217E-FF06-480F-8724-2A638A26EDB8}"/>
              </a:ext>
            </a:extLst>
          </p:cNvPr>
          <p:cNvSpPr/>
          <p:nvPr/>
        </p:nvSpPr>
        <p:spPr>
          <a:xfrm>
            <a:off x="1094366" y="189942"/>
            <a:ext cx="1047839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  <a:p>
            <a:endParaRPr lang="nl-NL" sz="4800" dirty="0"/>
          </a:p>
          <a:p>
            <a:r>
              <a:rPr lang="nl-NL" sz="4800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93772BE-89C7-43D5-BB45-7017BB13AB34}"/>
              </a:ext>
            </a:extLst>
          </p:cNvPr>
          <p:cNvSpPr txBox="1"/>
          <p:nvPr/>
        </p:nvSpPr>
        <p:spPr>
          <a:xfrm>
            <a:off x="92880" y="6242071"/>
            <a:ext cx="14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002060"/>
                </a:solidFill>
              </a:rPr>
              <a:t>2/6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65DA0BA-656D-4B7D-9077-029A36D9B615}"/>
              </a:ext>
            </a:extLst>
          </p:cNvPr>
          <p:cNvSpPr/>
          <p:nvPr/>
        </p:nvSpPr>
        <p:spPr>
          <a:xfrm>
            <a:off x="-121920" y="552750"/>
            <a:ext cx="12313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latin typeface="Ubuntu Medium" panose="020B0504030602030204"/>
              </a:rPr>
              <a:t>“Vanaf hoeveel dagen na vaccinatie </a:t>
            </a:r>
            <a:br>
              <a:rPr lang="nl-NL" sz="4800" b="1" dirty="0">
                <a:solidFill>
                  <a:schemeClr val="bg1"/>
                </a:solidFill>
                <a:latin typeface="Ubuntu Medium" panose="020B0504030602030204"/>
              </a:rPr>
            </a:br>
            <a:r>
              <a:rPr lang="nl-NL" sz="4800" b="1" dirty="0">
                <a:solidFill>
                  <a:schemeClr val="bg1"/>
                </a:solidFill>
                <a:latin typeface="Ubuntu Medium" panose="020B0504030602030204"/>
              </a:rPr>
              <a:t>ben ik beschermd tegen corona?”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F6188102-A2F1-814F-B720-0030ECB5C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9" y="2485217"/>
            <a:ext cx="3564369" cy="35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5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26B6A70-1A91-494E-A1E2-17BA2873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82452"/>
            <a:ext cx="12192000" cy="1164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800" b="1" dirty="0">
                <a:solidFill>
                  <a:schemeClr val="bg1"/>
                </a:solidFill>
              </a:rPr>
              <a:t>“Is het coronavaccin halal?”</a:t>
            </a:r>
          </a:p>
          <a:p>
            <a:endParaRPr lang="nl-NL" dirty="0"/>
          </a:p>
          <a:p>
            <a:pPr marL="0" indent="0">
              <a:buNone/>
            </a:pPr>
            <a:endParaRPr lang="nl-NL" sz="4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CDFB4FB-2A08-40F9-A177-47E093C1E68E}"/>
              </a:ext>
            </a:extLst>
          </p:cNvPr>
          <p:cNvSpPr txBox="1"/>
          <p:nvPr/>
        </p:nvSpPr>
        <p:spPr>
          <a:xfrm>
            <a:off x="92880" y="6242071"/>
            <a:ext cx="14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002060"/>
                </a:solidFill>
              </a:rPr>
              <a:t>3/6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A5C65E-B95E-8142-9399-D9D564083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9" y="1998085"/>
            <a:ext cx="3960784" cy="3563679"/>
          </a:xfrm>
          <a:prstGeom prst="rect">
            <a:avLst/>
          </a:prstGeom>
          <a:effectLst>
            <a:outerShdw blurRad="488413" dist="230691" dir="21540000" algn="ctr" rotWithShape="0">
              <a:srgbClr val="000000">
                <a:alpha val="31491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08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26B6A70-1A91-494E-A1E2-17BA2873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6680" y="75156"/>
            <a:ext cx="12298680" cy="2947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800" b="1" dirty="0">
                <a:solidFill>
                  <a:schemeClr val="bg1"/>
                </a:solidFill>
              </a:rPr>
              <a:t>“Ik gebruik bloedverdunners en krijg het coronavaccin. Waar moet ik op letten?”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48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3653C28-9C68-47F8-980A-D679BA96CCE6}"/>
              </a:ext>
            </a:extLst>
          </p:cNvPr>
          <p:cNvSpPr txBox="1"/>
          <p:nvPr/>
        </p:nvSpPr>
        <p:spPr>
          <a:xfrm>
            <a:off x="92880" y="6242071"/>
            <a:ext cx="14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002060"/>
                </a:solidFill>
              </a:rPr>
              <a:t>4/6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408C2E-4F7B-4531-8B22-879F9055E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4" y="2415754"/>
            <a:ext cx="3428571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5EAFE7C-083F-C34A-BD0B-D681A52F9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68101"/>
            <a:ext cx="2932571" cy="693553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26B6A70-1A91-494E-A1E2-17BA2873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0066"/>
            <a:ext cx="12192000" cy="2200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800" b="1" dirty="0">
                <a:solidFill>
                  <a:schemeClr val="bg1"/>
                </a:solidFill>
              </a:rPr>
              <a:t>“Ik ben zwanger. </a:t>
            </a:r>
            <a:br>
              <a:rPr lang="nl-NL" sz="4800" b="1" dirty="0">
                <a:solidFill>
                  <a:schemeClr val="bg1"/>
                </a:solidFill>
              </a:rPr>
            </a:br>
            <a:r>
              <a:rPr lang="nl-NL" sz="4800" b="1" dirty="0">
                <a:solidFill>
                  <a:schemeClr val="bg1"/>
                </a:solidFill>
              </a:rPr>
              <a:t>Welk coronavaccin </a:t>
            </a:r>
            <a:br>
              <a:rPr lang="nl-NL" sz="4800" b="1" dirty="0">
                <a:solidFill>
                  <a:schemeClr val="bg1"/>
                </a:solidFill>
              </a:rPr>
            </a:br>
            <a:r>
              <a:rPr lang="nl-NL" sz="4800" b="1" dirty="0">
                <a:solidFill>
                  <a:schemeClr val="bg1"/>
                </a:solidFill>
              </a:rPr>
              <a:t>mag ik krijgen?”</a:t>
            </a:r>
          </a:p>
          <a:p>
            <a:pPr marL="0" indent="0" algn="ctr">
              <a:buNone/>
            </a:pPr>
            <a:endParaRPr lang="nl-NL" dirty="0"/>
          </a:p>
          <a:p>
            <a:pPr algn="ctr"/>
            <a:endParaRPr lang="nl-NL" dirty="0"/>
          </a:p>
          <a:p>
            <a:pPr marL="0" indent="0" algn="ctr">
              <a:buNone/>
            </a:pPr>
            <a:endParaRPr lang="nl-NL" sz="48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D8A4965-EA80-4FBE-9533-D9CAA7AC496F}"/>
              </a:ext>
            </a:extLst>
          </p:cNvPr>
          <p:cNvSpPr txBox="1"/>
          <p:nvPr/>
        </p:nvSpPr>
        <p:spPr>
          <a:xfrm>
            <a:off x="92880" y="6242071"/>
            <a:ext cx="14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002060"/>
                </a:solidFill>
              </a:rPr>
              <a:t>5/6</a:t>
            </a:r>
          </a:p>
        </p:txBody>
      </p:sp>
    </p:spTree>
    <p:extLst>
      <p:ext uri="{BB962C8B-B14F-4D97-AF65-F5344CB8AC3E}">
        <p14:creationId xmlns:p14="http://schemas.microsoft.com/office/powerpoint/2010/main" val="53719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6D3F17A-31B6-4112-9B45-66E902EAD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736">
            <a:off x="1513941" y="1942698"/>
            <a:ext cx="2681216" cy="438258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26B6A70-1A91-494E-A1E2-17BA2873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0170"/>
            <a:ext cx="12192000" cy="25468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800" b="1" dirty="0">
                <a:solidFill>
                  <a:schemeClr val="bg1"/>
                </a:solidFill>
              </a:rPr>
              <a:t>“Ik heb prikangst. Wat kan ik eraan doen?”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4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C8334D-53C9-4004-BC30-6FE09FAC5277}"/>
              </a:ext>
            </a:extLst>
          </p:cNvPr>
          <p:cNvSpPr txBox="1"/>
          <p:nvPr/>
        </p:nvSpPr>
        <p:spPr>
          <a:xfrm>
            <a:off x="92880" y="6242071"/>
            <a:ext cx="14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002060"/>
                </a:solidFill>
              </a:rPr>
              <a:t>6/6</a:t>
            </a:r>
          </a:p>
        </p:txBody>
      </p:sp>
    </p:spTree>
    <p:extLst>
      <p:ext uri="{BB962C8B-B14F-4D97-AF65-F5344CB8AC3E}">
        <p14:creationId xmlns:p14="http://schemas.microsoft.com/office/powerpoint/2010/main" val="31934485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164</Words>
  <Application>Microsoft Office PowerPoint</Application>
  <PresentationFormat>Breedbeeld</PresentationFormat>
  <Paragraphs>33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Ubuntu Medium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COVID-19-vaccin Comirnaty (coronavaccin, Pfizer/BioNTech)</dc:title>
  <dc:creator>Nike Everaarts - de Gruyter</dc:creator>
  <cp:lastModifiedBy>Ilse Oranje</cp:lastModifiedBy>
  <cp:revision>67</cp:revision>
  <dcterms:created xsi:type="dcterms:W3CDTF">2021-06-14T11:40:44Z</dcterms:created>
  <dcterms:modified xsi:type="dcterms:W3CDTF">2021-06-21T11:30:20Z</dcterms:modified>
</cp:coreProperties>
</file>