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3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9C7"/>
    <a:srgbClr val="D6380D"/>
    <a:srgbClr val="0032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87" autoAdjust="0"/>
  </p:normalViewPr>
  <p:slideViewPr>
    <p:cSldViewPr snapToGrid="0" snapToObjects="1">
      <p:cViewPr varScale="1">
        <p:scale>
          <a:sx n="97" d="100"/>
          <a:sy n="97" d="100"/>
        </p:scale>
        <p:origin x="90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8633820" cy="1354217"/>
          </a:xfrm>
        </p:spPr>
        <p:txBody>
          <a:bodyPr/>
          <a:lstStyle>
            <a:lvl1pPr>
              <a:defRPr>
                <a:solidFill>
                  <a:srgbClr val="003258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57199" y="1785696"/>
            <a:ext cx="8048183" cy="492443"/>
          </a:xfrm>
        </p:spPr>
        <p:txBody>
          <a:bodyPr/>
          <a:lstStyle>
            <a:lvl1pPr marL="0" indent="0" algn="l">
              <a:buNone/>
              <a:defRPr>
                <a:solidFill>
                  <a:srgbClr val="D6380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titelstijl van het model te bewerken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9ED11-C69E-964B-944D-41F160558BEF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3549" y="6458857"/>
            <a:ext cx="1260451" cy="39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53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7906010" cy="1869229"/>
          </a:xfrm>
        </p:spPr>
        <p:txBody>
          <a:bodyPr lIns="36000" tIns="36000" rIns="36000" bIns="0" anchor="t"/>
          <a:lstStyle>
            <a:lvl1pPr algn="l">
              <a:defRPr sz="4000" b="1" cap="all">
                <a:solidFill>
                  <a:srgbClr val="003258"/>
                </a:solidFill>
              </a:defRPr>
            </a:lvl1pPr>
          </a:lstStyle>
          <a:p>
            <a:r>
              <a:rPr lang="nl-NL" dirty="0" smtClean="0"/>
              <a:t>KONINKLIJKE NEDERLANDSE MAATSCHAPPIJ TER BEVORDERING DER PHARMACIE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5436096" y="5156267"/>
            <a:ext cx="2831110" cy="677108"/>
          </a:xfrm>
        </p:spPr>
        <p:txBody>
          <a:bodyPr lIns="0" bIns="0" anchor="t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rgbClr val="D6380D"/>
                </a:solidFill>
                <a:latin typeface="ADScalaTabBold"/>
                <a:cs typeface="ADScalaTabBold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l-NL" b="1" spc="200" dirty="0" smtClean="0">
                <a:solidFill>
                  <a:srgbClr val="E04E0C"/>
                </a:solidFill>
                <a:latin typeface="+mn-lt"/>
                <a:cs typeface="Calibri"/>
              </a:rPr>
              <a:t>DECEMBER 2016</a:t>
            </a:r>
          </a:p>
          <a:p>
            <a:pPr lvl="0"/>
            <a:endParaRPr lang="nl-NL" dirty="0" smtClean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6096" y="3861146"/>
            <a:ext cx="3707904" cy="117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00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10741"/>
            <a:ext cx="8686800" cy="677108"/>
          </a:xfrm>
        </p:spPr>
        <p:txBody>
          <a:bodyPr/>
          <a:lstStyle>
            <a:lvl1pPr>
              <a:defRPr>
                <a:solidFill>
                  <a:srgbClr val="003258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785696"/>
            <a:ext cx="8229600" cy="2237536"/>
          </a:xfrm>
        </p:spPr>
        <p:txBody>
          <a:bodyPr/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9ED11-C69E-964B-944D-41F160558BEF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3549" y="6458857"/>
            <a:ext cx="1260451" cy="39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79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-10740"/>
            <a:ext cx="8606118" cy="677108"/>
          </a:xfrm>
        </p:spPr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785696"/>
            <a:ext cx="3937769" cy="2339102"/>
          </a:xfrm>
        </p:spPr>
        <p:txBody>
          <a:bodyPr/>
          <a:lstStyle>
            <a:lvl1pPr>
              <a:defRPr sz="2800">
                <a:solidFill>
                  <a:srgbClr val="0079C7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37542" y="1785696"/>
            <a:ext cx="3949258" cy="2339102"/>
          </a:xfrm>
        </p:spPr>
        <p:txBody>
          <a:bodyPr/>
          <a:lstStyle>
            <a:lvl1pPr>
              <a:defRPr sz="2800">
                <a:solidFill>
                  <a:srgbClr val="0079C7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9ED11-C69E-964B-944D-41F160558BEF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3549" y="6458857"/>
            <a:ext cx="1260451" cy="39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70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-10740"/>
            <a:ext cx="8686800" cy="67710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86794"/>
            <a:ext cx="3953933" cy="73866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6380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624667"/>
            <a:ext cx="3953933" cy="350149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732867" y="1686794"/>
            <a:ext cx="3953933" cy="73866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6380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732867" y="2624667"/>
            <a:ext cx="3953933" cy="350149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9ED11-C69E-964B-944D-41F160558BEF}" type="slidenum">
              <a:rPr lang="nl-NL" smtClean="0"/>
              <a:t>‹nr.›</a:t>
            </a:fld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3549" y="6458857"/>
            <a:ext cx="1260451" cy="39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83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-10740"/>
            <a:ext cx="8689672" cy="677108"/>
          </a:xfrm>
        </p:spPr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9ED11-C69E-964B-944D-41F160558BEF}" type="slidenum">
              <a:rPr lang="nl-NL" smtClean="0"/>
              <a:t>‹nr.›</a:t>
            </a:fld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3549" y="6458857"/>
            <a:ext cx="1260451" cy="399143"/>
          </a:xfrm>
          <a:prstGeom prst="rect">
            <a:avLst/>
          </a:prstGeom>
        </p:spPr>
      </p:pic>
      <p:sp>
        <p:nvSpPr>
          <p:cNvPr id="7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57200" y="17885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9666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8686800" cy="677108"/>
          </a:xfrm>
        </p:spPr>
        <p:txBody>
          <a:bodyPr anchor="t" anchorCtr="0"/>
          <a:lstStyle>
            <a:lvl1pPr algn="l">
              <a:defRPr sz="4400" b="1"/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34888" y="1435100"/>
            <a:ext cx="4951912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9ED11-C69E-964B-944D-41F160558BEF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3549" y="6458857"/>
            <a:ext cx="1260451" cy="39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1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0" y="-10740"/>
            <a:ext cx="8686800" cy="67710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223753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9ED11-C69E-964B-944D-41F160558BE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35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6" r:id="rId7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25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D6380D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D6380D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8647386" cy="1869229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>
          <a:xfrm>
            <a:off x="5436096" y="5156267"/>
            <a:ext cx="2831110" cy="307777"/>
          </a:xfrm>
        </p:spPr>
        <p:txBody>
          <a:bodyPr/>
          <a:lstStyle/>
          <a:p>
            <a:r>
              <a:rPr lang="nl-NL" dirty="0" smtClean="0"/>
              <a:t>MAAND JAAR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056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8633820" cy="1354217"/>
          </a:xfrm>
        </p:spPr>
        <p:txBody>
          <a:bodyPr/>
          <a:lstStyle/>
          <a:p>
            <a:r>
              <a:rPr lang="nl-NL" dirty="0" smtClean="0"/>
              <a:t>8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57199" y="1785696"/>
            <a:ext cx="8048183" cy="492443"/>
          </a:xfrm>
        </p:spPr>
        <p:txBody>
          <a:bodyPr/>
          <a:lstStyle/>
          <a:p>
            <a:r>
              <a:rPr lang="nl-NL" dirty="0" smtClean="0"/>
              <a:t>Check!</a:t>
            </a:r>
            <a:r>
              <a:rPr lang="nl-NL" baseline="0" dirty="0" smtClean="0"/>
              <a:t> Welke vragen heeft u nog?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391" y="3258000"/>
            <a:ext cx="6192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3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8633820" cy="1354217"/>
          </a:xfrm>
        </p:spPr>
        <p:txBody>
          <a:bodyPr/>
          <a:lstStyle/>
          <a:p>
            <a:r>
              <a:rPr lang="nl-NL" dirty="0" smtClean="0"/>
              <a:t>9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57199" y="1785696"/>
            <a:ext cx="8048183" cy="492443"/>
          </a:xfrm>
        </p:spPr>
        <p:txBody>
          <a:bodyPr/>
          <a:lstStyle/>
          <a:p>
            <a:r>
              <a:rPr lang="nl-NL" dirty="0" smtClean="0"/>
              <a:t>De apotheker regelt de betaling</a:t>
            </a:r>
            <a:r>
              <a:rPr lang="nl-NL" baseline="0" dirty="0" smtClean="0"/>
              <a:t> rechtstreeks met de zorgverzekeraar. Op de nota ziet u: Terhandstelling inclusief begeleidingsgesprek.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807" y="3258000"/>
            <a:ext cx="618171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3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8633820" cy="1354217"/>
          </a:xfrm>
        </p:spPr>
        <p:txBody>
          <a:bodyPr/>
          <a:lstStyle/>
          <a:p>
            <a:r>
              <a:rPr lang="nl-NL" dirty="0" smtClean="0"/>
              <a:t>10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57199" y="1785696"/>
            <a:ext cx="8048183" cy="492443"/>
          </a:xfrm>
        </p:spPr>
        <p:txBody>
          <a:bodyPr/>
          <a:lstStyle/>
          <a:p>
            <a:r>
              <a:rPr lang="nl-NL" dirty="0" smtClean="0"/>
              <a:t>Check!</a:t>
            </a:r>
            <a:r>
              <a:rPr lang="nl-NL" baseline="0" dirty="0" smtClean="0"/>
              <a:t> Apotheker doet extra controle.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989" y="3258000"/>
            <a:ext cx="620228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3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8633820" cy="1354217"/>
          </a:xfrm>
        </p:spPr>
        <p:txBody>
          <a:bodyPr/>
          <a:lstStyle/>
          <a:p>
            <a:r>
              <a:rPr lang="nl-NL" dirty="0" smtClean="0"/>
              <a:t>CHECK!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57199" y="1785696"/>
            <a:ext cx="8048183" cy="492443"/>
          </a:xfrm>
        </p:spPr>
        <p:txBody>
          <a:bodyPr/>
          <a:lstStyle/>
          <a:p>
            <a:r>
              <a:rPr lang="nl-NL" baseline="0" dirty="0" smtClean="0"/>
              <a:t>Vragen?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178" y="-6789"/>
            <a:ext cx="4854080" cy="686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7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8633820" cy="1354217"/>
          </a:xfrm>
        </p:spPr>
        <p:txBody>
          <a:bodyPr/>
          <a:lstStyle/>
          <a:p>
            <a:r>
              <a:rPr lang="nl-NL" dirty="0" smtClean="0"/>
              <a:t>VAN RECEPT NAAR MEDICIJN </a:t>
            </a:r>
            <a:br>
              <a:rPr lang="nl-NL" dirty="0" smtClean="0"/>
            </a:br>
            <a:r>
              <a:rPr lang="nl-NL" dirty="0" smtClean="0"/>
              <a:t>IN 10 STAPPEN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57199" y="1785696"/>
            <a:ext cx="8048183" cy="492443"/>
          </a:xfrm>
        </p:spPr>
        <p:txBody>
          <a:bodyPr/>
          <a:lstStyle/>
          <a:p>
            <a:r>
              <a:rPr lang="nl-NL" dirty="0" smtClean="0"/>
              <a:t>U</a:t>
            </a:r>
            <a:r>
              <a:rPr lang="nl-NL" baseline="0" dirty="0" smtClean="0"/>
              <a:t> haalt een nieuw medicijn. Wat doet uw apotheek?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706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8633820" cy="1354217"/>
          </a:xfrm>
        </p:spPr>
        <p:txBody>
          <a:bodyPr/>
          <a:lstStyle/>
          <a:p>
            <a:r>
              <a:rPr lang="nl-NL" dirty="0" smtClean="0"/>
              <a:t>1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57199" y="1785696"/>
            <a:ext cx="8048183" cy="492443"/>
          </a:xfrm>
        </p:spPr>
        <p:txBody>
          <a:bodyPr/>
          <a:lstStyle/>
          <a:p>
            <a:r>
              <a:rPr lang="nl-NL" dirty="0" smtClean="0"/>
              <a:t>Uw dossier bijwerken.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934" y="3258000"/>
            <a:ext cx="616115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4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8633820" cy="1354217"/>
          </a:xfrm>
        </p:spPr>
        <p:txBody>
          <a:bodyPr/>
          <a:lstStyle/>
          <a:p>
            <a:r>
              <a:rPr lang="nl-NL" dirty="0" smtClean="0"/>
              <a:t>2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57199" y="1785696"/>
            <a:ext cx="8048183" cy="492443"/>
          </a:xfrm>
        </p:spPr>
        <p:txBody>
          <a:bodyPr/>
          <a:lstStyle/>
          <a:p>
            <a:r>
              <a:rPr lang="nl-NL" dirty="0" smtClean="0"/>
              <a:t>Check!</a:t>
            </a:r>
            <a:r>
              <a:rPr lang="nl-NL" baseline="0" dirty="0" smtClean="0"/>
              <a:t> Elke patiënt is anders. Is het medicijn veilig voor u?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935" y="3258000"/>
            <a:ext cx="620228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6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8633820" cy="1354217"/>
          </a:xfrm>
        </p:spPr>
        <p:txBody>
          <a:bodyPr/>
          <a:lstStyle/>
          <a:p>
            <a:r>
              <a:rPr lang="nl-NL" dirty="0" smtClean="0"/>
              <a:t>3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57199" y="1785696"/>
            <a:ext cx="8048183" cy="492443"/>
          </a:xfrm>
        </p:spPr>
        <p:txBody>
          <a:bodyPr/>
          <a:lstStyle/>
          <a:p>
            <a:r>
              <a:rPr lang="nl-NL" dirty="0" smtClean="0"/>
              <a:t>Check!</a:t>
            </a:r>
            <a:r>
              <a:rPr lang="nl-NL" baseline="0" dirty="0" smtClean="0"/>
              <a:t> Gaat het middel veilig samen met uw andere medicijnen?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338" y="3258000"/>
            <a:ext cx="6192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0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8633820" cy="1354217"/>
          </a:xfrm>
        </p:spPr>
        <p:txBody>
          <a:bodyPr/>
          <a:lstStyle/>
          <a:p>
            <a:r>
              <a:rPr lang="nl-NL" dirty="0" smtClean="0"/>
              <a:t>4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57199" y="1785696"/>
            <a:ext cx="8048183" cy="492443"/>
          </a:xfrm>
        </p:spPr>
        <p:txBody>
          <a:bodyPr/>
          <a:lstStyle/>
          <a:p>
            <a:r>
              <a:rPr lang="nl-NL" dirty="0" smtClean="0"/>
              <a:t>Check!</a:t>
            </a:r>
            <a:r>
              <a:rPr lang="nl-NL" baseline="0" dirty="0" smtClean="0"/>
              <a:t> Klopt uw dosering?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036" y="3258000"/>
            <a:ext cx="617142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7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8633820" cy="1354217"/>
          </a:xfrm>
        </p:spPr>
        <p:txBody>
          <a:bodyPr/>
          <a:lstStyle/>
          <a:p>
            <a:r>
              <a:rPr lang="nl-NL" dirty="0" smtClean="0"/>
              <a:t>5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57199" y="1785696"/>
            <a:ext cx="8048183" cy="492443"/>
          </a:xfrm>
        </p:spPr>
        <p:txBody>
          <a:bodyPr/>
          <a:lstStyle/>
          <a:p>
            <a:r>
              <a:rPr lang="nl-NL" dirty="0" smtClean="0"/>
              <a:t>Indien nodig:</a:t>
            </a:r>
            <a:r>
              <a:rPr lang="nl-NL" baseline="0" dirty="0" smtClean="0"/>
              <a:t> bellen met uw dokter.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143" y="3258000"/>
            <a:ext cx="618911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2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8633820" cy="1354217"/>
          </a:xfrm>
        </p:spPr>
        <p:txBody>
          <a:bodyPr/>
          <a:lstStyle/>
          <a:p>
            <a:r>
              <a:rPr lang="nl-NL" dirty="0" smtClean="0"/>
              <a:t>6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57199" y="1785696"/>
            <a:ext cx="8048183" cy="492443"/>
          </a:xfrm>
        </p:spPr>
        <p:txBody>
          <a:bodyPr/>
          <a:lstStyle/>
          <a:p>
            <a:r>
              <a:rPr lang="nl-NL" dirty="0" smtClean="0"/>
              <a:t>Dubbelcheck!</a:t>
            </a:r>
            <a:r>
              <a:rPr lang="nl-NL" baseline="0" dirty="0" smtClean="0"/>
              <a:t> Tweede controle.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811" y="3258000"/>
            <a:ext cx="621257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9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8633820" cy="1354217"/>
          </a:xfrm>
        </p:spPr>
        <p:txBody>
          <a:bodyPr/>
          <a:lstStyle/>
          <a:p>
            <a:r>
              <a:rPr lang="nl-NL" dirty="0" smtClean="0"/>
              <a:t>7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57199" y="1785696"/>
            <a:ext cx="8048183" cy="492443"/>
          </a:xfrm>
        </p:spPr>
        <p:txBody>
          <a:bodyPr/>
          <a:lstStyle/>
          <a:p>
            <a:r>
              <a:rPr lang="nl-NL" dirty="0" smtClean="0"/>
              <a:t>Uitleg!</a:t>
            </a:r>
            <a:r>
              <a:rPr lang="nl-NL" baseline="0" dirty="0" smtClean="0"/>
              <a:t> Over de werking, bijwerking en het gebruik.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245" y="3258000"/>
            <a:ext cx="614057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3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</TotalTime>
  <Words>126</Words>
  <Application>Microsoft Office PowerPoint</Application>
  <PresentationFormat>Diavoorstelling (4:3)</PresentationFormat>
  <Paragraphs>25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ADScalaTabBold</vt:lpstr>
      <vt:lpstr>Arial</vt:lpstr>
      <vt:lpstr>Calibri</vt:lpstr>
      <vt:lpstr>Office-thema</vt:lpstr>
      <vt:lpstr>PowerPoint-presentatie</vt:lpstr>
      <vt:lpstr>VAN RECEPT NAAR MEDICIJN  IN 10 STAPPEN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CHECK!</vt:lpstr>
    </vt:vector>
  </TitlesOfParts>
  <Company>TS design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Office 2004 Test Drive User</dc:creator>
  <cp:lastModifiedBy>Bianca van der Spek</cp:lastModifiedBy>
  <cp:revision>24</cp:revision>
  <dcterms:created xsi:type="dcterms:W3CDTF">2016-10-27T10:59:28Z</dcterms:created>
  <dcterms:modified xsi:type="dcterms:W3CDTF">2017-04-13T08:58:57Z</dcterms:modified>
</cp:coreProperties>
</file>