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A93474-11A6-8840-8548-124FC4DA7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F012677-CFAA-7541-8B5F-66A0393E4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6F7814-5B9F-1D46-9F41-719280732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2C3244-CF29-3C4A-95DD-400E3375E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DD1D23-04F0-1941-B3A9-466C6C580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1626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709DF-8D90-E440-A71D-0C1AE9E74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3AC444C-92C1-4A40-87D3-F995E6EC72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96DD20-DBAD-6345-A6C5-FA48D7BD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E148CB-5C78-724A-B21E-68A11DE03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1199E70-DE2F-9B49-BD04-C72F5A8F1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65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D9A30BA-D36A-7941-83AE-DA59EA2EE8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FBEDC8E-1C10-8542-B1EB-7AE52800B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13BF08-5D61-9647-84FA-E629EB9AC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E16DD9-32AC-354E-9B9B-633BC4AC0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18A11A-C576-AF48-A965-DB094589B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525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538A0-F355-8A4D-B180-A871A8A9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7E2584-C61C-034A-9515-939678DE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A71FCF1-5A09-784A-97A0-E80F9D1FA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21A9F6-BB2E-294D-84AD-C86E8F56B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28D9EF-40BE-224A-9072-8DF3311FA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245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52C72A-380E-B845-9A50-84F5E614D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C5A8BA-0C02-3747-8CE6-05EB3DCB6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2012F4-A67C-5C44-A1F2-B45278B36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3322D6-D04C-9D42-8DD8-846CB931D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DBC0D9C-A55D-3D4D-AFD7-6454130C8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5674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1F1659-C055-364B-A20B-52218779A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E118F-366E-5F4B-84F2-1B00871850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61FFDA-3DA3-544D-ABEB-709FF6430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A091446-F3C2-D947-94C9-7F7FC125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6A94A71-CF5E-D342-B0D3-20C770D16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4CF4F8D-CFA7-0245-B5DE-29F3241FF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1369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17F76C-CC43-A44E-9EF9-958C4E1F9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A420FB0-8160-BA41-A0E0-00AC9897D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9449E35-53AD-0149-BA74-AF6CB08D2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DF59042-23A9-5648-8B18-BBB9CC3CA5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6324BA1-8F5A-E54E-B199-6B178C487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CC085A8-B4FD-AF47-8762-CCF415ABC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1444F5C-515D-3946-AB66-34D0FB91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EB9324F-3C34-1041-B4DC-6493A3D41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366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DA117A-4C51-3F4E-86B9-544D22446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8EE1B54-A733-924B-A395-AFEF929C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115C403-2C7B-9544-A96A-FE6BB011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6380674-E33A-2741-AF8F-E03A95D11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552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EF45617-4C9D-9C4C-BDC8-2BB5CDAD5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0DB3250-6525-324A-B097-F62D0D241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FA0397E-40CC-D446-A782-FDFBFEA4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205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27475-9793-F043-BC11-2CBD0FB46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95174B-6D27-0A45-B1BA-FC877AA5E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9564387-DF82-4948-AA28-79F566A68A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789D1F2-BDA1-944C-8DA4-F34644B91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7EF0B60-CAD8-0643-B78F-21FE3312A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171CD0D-9896-834E-AA46-883D04F5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520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1F25A5-FFEA-C845-AE5E-AD91C128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9FD2319-5CD5-FA46-9096-C43C8518DF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A16EB99-154C-E541-A9EA-BCD5000C9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F121BD-8B0B-094C-8C4C-58489E92A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A2B33E2-67B6-904C-883F-3F37F0548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3248013-BE21-2F4A-BBF4-4105F5E47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255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CC94E91-EED3-4B43-8F03-8473385B8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A478137-39B1-D045-AFE3-35DC015E9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63B1FD-DD8B-6E4A-AE77-161193208C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AF0AE2-8671-FA49-97EE-2C334BDDBC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18DFEA-9B19-1D47-8795-36CADE80E6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4078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D46353D5-311F-B55A-E95A-2D6C8432BC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058" y="-12357"/>
            <a:ext cx="12345772" cy="694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17638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Macintosh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Microsoft Office-gebruiker</dc:creator>
  <cp:lastModifiedBy>J snijder</cp:lastModifiedBy>
  <cp:revision>3</cp:revision>
  <dcterms:created xsi:type="dcterms:W3CDTF">2020-02-10T10:28:08Z</dcterms:created>
  <dcterms:modified xsi:type="dcterms:W3CDTF">2022-08-08T14:25:50Z</dcterms:modified>
</cp:coreProperties>
</file>