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93474-11A6-8840-8548-124FC4DA7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012677-CFAA-7541-8B5F-66A0393E4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6F7814-5B9F-1D46-9F41-71928073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2C3244-CF29-3C4A-95DD-400E3375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DD1D23-04F0-1941-B3A9-466C6C58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6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709DF-8D90-E440-A71D-0C1AE9E7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AC444C-92C1-4A40-87D3-F995E6EC7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96DD20-DBAD-6345-A6C5-FA48D7BD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E148CB-5C78-724A-B21E-68A11DE0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199E70-DE2F-9B49-BD04-C72F5A8F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9A30BA-D36A-7941-83AE-DA59EA2EE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BEDC8E-1C10-8542-B1EB-7AE52800B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13BF08-5D61-9647-84FA-E629EB9A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E16DD9-32AC-354E-9B9B-633BC4AC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18A11A-C576-AF48-A965-DB094589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2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538A0-F355-8A4D-B180-A871A8A9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7E2584-C61C-034A-9515-939678DE0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71FCF1-5A09-784A-97A0-E80F9D1F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21A9F6-BB2E-294D-84AD-C86E8F56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28D9EF-40BE-224A-9072-8DF3311F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45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2C72A-380E-B845-9A50-84F5E614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C5A8BA-0C02-3747-8CE6-05EB3DCB6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2012F4-A67C-5C44-A1F2-B45278B3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3322D6-D04C-9D42-8DD8-846CB931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BC0D9C-A55D-3D4D-AFD7-6454130C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7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F1659-C055-364B-A20B-52218779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4E118F-366E-5F4B-84F2-1B0087185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1FFDA-3DA3-544D-ABEB-709FF6430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091446-F3C2-D947-94C9-7F7FC125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A94A71-CF5E-D342-B0D3-20C770D1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CF4F8D-CFA7-0245-B5DE-29F3241F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36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7F76C-CC43-A44E-9EF9-958C4E1F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420FB0-8160-BA41-A0E0-00AC9897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449E35-53AD-0149-BA74-AF6CB08D2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DF59042-23A9-5648-8B18-BBB9CC3CA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324BA1-8F5A-E54E-B199-6B178C487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C085A8-B4FD-AF47-8762-CCF415AB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444F5C-515D-3946-AB66-34D0FB91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B9324F-3C34-1041-B4DC-6493A3D4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66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A117A-4C51-3F4E-86B9-544D2244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EE1B54-A733-924B-A395-AFEF929C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5C403-2C7B-9544-A96A-FE6BB01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380674-E33A-2741-AF8F-E03A95D1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F45617-4C9D-9C4C-BDC8-2BB5CDAD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0DB3250-6525-324A-B097-F62D0D24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A0397E-40CC-D446-A782-FDFBFEA4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05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27475-9793-F043-BC11-2CBD0FB4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5174B-6D27-0A45-B1BA-FC877AA5E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564387-DF82-4948-AA28-79F566A68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89D1F2-BDA1-944C-8DA4-F34644B9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EF0B60-CAD8-0643-B78F-21FE3312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71CD0D-9896-834E-AA46-883D04F5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5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F25A5-FFEA-C845-AE5E-AD91C128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FD2319-5CD5-FA46-9096-C43C8518D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16EB99-154C-E541-A9EA-BCD5000C9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F121BD-8B0B-094C-8C4C-58489E92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2B33E2-67B6-904C-883F-3F37F054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248013-BE21-2F4A-BBF4-4105F5E4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CC94E91-EED3-4B43-8F03-8473385B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478137-39B1-D045-AFE3-35DC015E9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63B1FD-DD8B-6E4A-AE77-161193208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F0AE2-8671-FA49-97EE-2C334BDDB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18DFEA-9B19-1D47-8795-36CADE80E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07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0074070-F93F-073C-C956-11B07387E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47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J snijder</cp:lastModifiedBy>
  <cp:revision>3</cp:revision>
  <dcterms:created xsi:type="dcterms:W3CDTF">2020-02-10T10:28:08Z</dcterms:created>
  <dcterms:modified xsi:type="dcterms:W3CDTF">2022-08-08T14:26:14Z</dcterms:modified>
</cp:coreProperties>
</file>