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39"/>
  </p:notesMasterIdLst>
  <p:handoutMasterIdLst>
    <p:handoutMasterId r:id="rId40"/>
  </p:handoutMasterIdLst>
  <p:sldIdLst>
    <p:sldId id="271" r:id="rId6"/>
    <p:sldId id="262" r:id="rId7"/>
    <p:sldId id="263" r:id="rId8"/>
    <p:sldId id="265" r:id="rId9"/>
    <p:sldId id="270" r:id="rId10"/>
    <p:sldId id="266" r:id="rId11"/>
    <p:sldId id="267" r:id="rId12"/>
    <p:sldId id="283" r:id="rId13"/>
    <p:sldId id="268" r:id="rId14"/>
    <p:sldId id="272" r:id="rId15"/>
    <p:sldId id="284" r:id="rId16"/>
    <p:sldId id="273" r:id="rId17"/>
    <p:sldId id="274" r:id="rId18"/>
    <p:sldId id="286" r:id="rId19"/>
    <p:sldId id="287" r:id="rId20"/>
    <p:sldId id="289" r:id="rId21"/>
    <p:sldId id="278" r:id="rId22"/>
    <p:sldId id="279" r:id="rId23"/>
    <p:sldId id="285" r:id="rId24"/>
    <p:sldId id="291" r:id="rId25"/>
    <p:sldId id="277" r:id="rId26"/>
    <p:sldId id="292" r:id="rId27"/>
    <p:sldId id="306" r:id="rId28"/>
    <p:sldId id="293" r:id="rId29"/>
    <p:sldId id="294" r:id="rId30"/>
    <p:sldId id="295" r:id="rId31"/>
    <p:sldId id="296" r:id="rId32"/>
    <p:sldId id="298" r:id="rId33"/>
    <p:sldId id="304" r:id="rId34"/>
    <p:sldId id="305" r:id="rId35"/>
    <p:sldId id="300" r:id="rId36"/>
    <p:sldId id="301" r:id="rId37"/>
    <p:sldId id="30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06CE0F-4DAF-6DC2-8AA0-F54447796250}" name="Mariska Sleeking - Skinner" initials="MS" userId="S::Sleeking@knmp.nl::ff2a0947-e40c-4a6f-8477-6b0060526290" providerId="AD"/>
  <p188:author id="{90BBB54B-18DA-79BB-C0FD-D4092D145951}" name="Mariska Sleeking - Skinner" initials="MS" userId="S::sleeking@knmp.nl::ff2a0947-e40c-4a6f-8477-6b006052629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F3647"/>
    <a:srgbClr val="3FAEC2"/>
    <a:srgbClr val="004171"/>
    <a:srgbClr val="FFFFFF"/>
    <a:srgbClr val="086187"/>
    <a:srgbClr val="0D874A"/>
    <a:srgbClr val="E4E4E4"/>
    <a:srgbClr val="F0F9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24BFDD-AED1-5C64-4D49-7F7713D964EA}" v="2" dt="2025-09-18T07:55:45.571"/>
    <p1510:client id="{D3FBED85-6FB7-4A5C-89C6-07D6B1B91363}" v="32" dt="2025-09-18T08:08:31.16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ska Sleeking - Skinner" userId="S::sleeking@knmp.nl::ff2a0947-e40c-4a6f-8477-6b0060526290" providerId="AD" clId="Web-{CC13EC9C-10F3-8055-E5BF-9B039CD1783A}"/>
    <pc:docChg chg="delSld">
      <pc:chgData name="Mariska Sleeking - Skinner" userId="S::sleeking@knmp.nl::ff2a0947-e40c-4a6f-8477-6b0060526290" providerId="AD" clId="Web-{CC13EC9C-10F3-8055-E5BF-9B039CD1783A}" dt="2024-12-05T13:55:32.433" v="0"/>
      <pc:docMkLst>
        <pc:docMk/>
      </pc:docMkLst>
      <pc:sldChg chg="del">
        <pc:chgData name="Mariska Sleeking - Skinner" userId="S::sleeking@knmp.nl::ff2a0947-e40c-4a6f-8477-6b0060526290" providerId="AD" clId="Web-{CC13EC9C-10F3-8055-E5BF-9B039CD1783A}" dt="2024-12-05T13:55:32.433" v="0"/>
        <pc:sldMkLst>
          <pc:docMk/>
          <pc:sldMk cId="3579100936" sldId="299"/>
        </pc:sldMkLst>
      </pc:sldChg>
    </pc:docChg>
  </pc:docChgLst>
  <pc:docChgLst>
    <pc:chgData name="Mariska Sleeking - Skinner" userId="S::sleeking@knmp.nl::ff2a0947-e40c-4a6f-8477-6b0060526290" providerId="AD" clId="Web-{2738CFB4-4C7D-0EF3-C4CB-3F7CB5055878}"/>
    <pc:docChg chg="addSld delSld modSld sldOrd">
      <pc:chgData name="Mariska Sleeking - Skinner" userId="S::sleeking@knmp.nl::ff2a0947-e40c-4a6f-8477-6b0060526290" providerId="AD" clId="Web-{2738CFB4-4C7D-0EF3-C4CB-3F7CB5055878}" dt="2024-10-03T14:58:35.801" v="1224"/>
      <pc:docMkLst>
        <pc:docMk/>
      </pc:docMkLst>
      <pc:sldChg chg="modSp">
        <pc:chgData name="Mariska Sleeking - Skinner" userId="S::sleeking@knmp.nl::ff2a0947-e40c-4a6f-8477-6b0060526290" providerId="AD" clId="Web-{2738CFB4-4C7D-0EF3-C4CB-3F7CB5055878}" dt="2024-10-03T08:13:56.129" v="96" actId="20577"/>
        <pc:sldMkLst>
          <pc:docMk/>
          <pc:sldMk cId="199993048" sldId="262"/>
        </pc:sldMkLst>
      </pc:sldChg>
      <pc:sldChg chg="modSp">
        <pc:chgData name="Mariska Sleeking - Skinner" userId="S::sleeking@knmp.nl::ff2a0947-e40c-4a6f-8477-6b0060526290" providerId="AD" clId="Web-{2738CFB4-4C7D-0EF3-C4CB-3F7CB5055878}" dt="2024-10-03T08:13:33.519" v="94" actId="20577"/>
        <pc:sldMkLst>
          <pc:docMk/>
          <pc:sldMk cId="3009123519" sldId="265"/>
        </pc:sldMkLst>
      </pc:sldChg>
      <pc:sldChg chg="modSp">
        <pc:chgData name="Mariska Sleeking - Skinner" userId="S::sleeking@knmp.nl::ff2a0947-e40c-4a6f-8477-6b0060526290" providerId="AD" clId="Web-{2738CFB4-4C7D-0EF3-C4CB-3F7CB5055878}" dt="2024-10-03T08:13:18.863" v="93" actId="20577"/>
        <pc:sldMkLst>
          <pc:docMk/>
          <pc:sldMk cId="1289861667" sldId="266"/>
        </pc:sldMkLst>
      </pc:sldChg>
      <pc:sldChg chg="modSp">
        <pc:chgData name="Mariska Sleeking - Skinner" userId="S::sleeking@knmp.nl::ff2a0947-e40c-4a6f-8477-6b0060526290" providerId="AD" clId="Web-{2738CFB4-4C7D-0EF3-C4CB-3F7CB5055878}" dt="2024-10-03T08:13:08.393" v="92" actId="20577"/>
        <pc:sldMkLst>
          <pc:docMk/>
          <pc:sldMk cId="929205757" sldId="267"/>
        </pc:sldMkLst>
      </pc:sldChg>
      <pc:sldChg chg="modSp">
        <pc:chgData name="Mariska Sleeking - Skinner" userId="S::sleeking@knmp.nl::ff2a0947-e40c-4a6f-8477-6b0060526290" providerId="AD" clId="Web-{2738CFB4-4C7D-0EF3-C4CB-3F7CB5055878}" dt="2024-10-03T08:12:33.298" v="86" actId="20577"/>
        <pc:sldMkLst>
          <pc:docMk/>
          <pc:sldMk cId="2425892430" sldId="268"/>
        </pc:sldMkLst>
      </pc:sldChg>
      <pc:sldChg chg="addSp delSp modSp mod modClrScheme chgLayout">
        <pc:chgData name="Mariska Sleeking - Skinner" userId="S::sleeking@knmp.nl::ff2a0947-e40c-4a6f-8477-6b0060526290" providerId="AD" clId="Web-{2738CFB4-4C7D-0EF3-C4CB-3F7CB5055878}" dt="2024-10-03T08:11:59.110" v="80" actId="20577"/>
        <pc:sldMkLst>
          <pc:docMk/>
          <pc:sldMk cId="614886406" sldId="272"/>
        </pc:sldMkLst>
      </pc:sldChg>
      <pc:sldChg chg="modSp">
        <pc:chgData name="Mariska Sleeking - Skinner" userId="S::sleeking@knmp.nl::ff2a0947-e40c-4a6f-8477-6b0060526290" providerId="AD" clId="Web-{2738CFB4-4C7D-0EF3-C4CB-3F7CB5055878}" dt="2024-10-03T08:11:26.171" v="77" actId="20577"/>
        <pc:sldMkLst>
          <pc:docMk/>
          <pc:sldMk cId="3164027400" sldId="274"/>
        </pc:sldMkLst>
      </pc:sldChg>
      <pc:sldChg chg="addSp delSp modSp mod modClrScheme chgLayout">
        <pc:chgData name="Mariska Sleeking - Skinner" userId="S::sleeking@knmp.nl::ff2a0947-e40c-4a6f-8477-6b0060526290" providerId="AD" clId="Web-{2738CFB4-4C7D-0EF3-C4CB-3F7CB5055878}" dt="2024-10-03T11:11:41.273" v="818" actId="20577"/>
        <pc:sldMkLst>
          <pc:docMk/>
          <pc:sldMk cId="2751034073" sldId="277"/>
        </pc:sldMkLst>
      </pc:sldChg>
      <pc:sldChg chg="modSp ord">
        <pc:chgData name="Mariska Sleeking - Skinner" userId="S::sleeking@knmp.nl::ff2a0947-e40c-4a6f-8477-6b0060526290" providerId="AD" clId="Web-{2738CFB4-4C7D-0EF3-C4CB-3F7CB5055878}" dt="2024-10-03T10:07:55.882" v="498"/>
        <pc:sldMkLst>
          <pc:docMk/>
          <pc:sldMk cId="728505648" sldId="278"/>
        </pc:sldMkLst>
      </pc:sldChg>
      <pc:sldChg chg="modSp">
        <pc:chgData name="Mariska Sleeking - Skinner" userId="S::sleeking@knmp.nl::ff2a0947-e40c-4a6f-8477-6b0060526290" providerId="AD" clId="Web-{2738CFB4-4C7D-0EF3-C4CB-3F7CB5055878}" dt="2024-10-03T10:08:24.070" v="501" actId="20577"/>
        <pc:sldMkLst>
          <pc:docMk/>
          <pc:sldMk cId="1119007231" sldId="279"/>
        </pc:sldMkLst>
      </pc:sldChg>
      <pc:sldChg chg="modSp">
        <pc:chgData name="Mariska Sleeking - Skinner" userId="S::sleeking@knmp.nl::ff2a0947-e40c-4a6f-8477-6b0060526290" providerId="AD" clId="Web-{2738CFB4-4C7D-0EF3-C4CB-3F7CB5055878}" dt="2024-10-03T08:12:51.627" v="87" actId="20577"/>
        <pc:sldMkLst>
          <pc:docMk/>
          <pc:sldMk cId="4053316683" sldId="283"/>
        </pc:sldMkLst>
      </pc:sldChg>
      <pc:sldChg chg="modSp">
        <pc:chgData name="Mariska Sleeking - Skinner" userId="S::sleeking@knmp.nl::ff2a0947-e40c-4a6f-8477-6b0060526290" providerId="AD" clId="Web-{2738CFB4-4C7D-0EF3-C4CB-3F7CB5055878}" dt="2024-10-03T08:11:51.797" v="79" actId="20577"/>
        <pc:sldMkLst>
          <pc:docMk/>
          <pc:sldMk cId="187659912" sldId="284"/>
        </pc:sldMkLst>
      </pc:sldChg>
      <pc:sldChg chg="modSp">
        <pc:chgData name="Mariska Sleeking - Skinner" userId="S::sleeking@knmp.nl::ff2a0947-e40c-4a6f-8477-6b0060526290" providerId="AD" clId="Web-{2738CFB4-4C7D-0EF3-C4CB-3F7CB5055878}" dt="2024-10-03T14:52:30.493" v="1168" actId="20577"/>
        <pc:sldMkLst>
          <pc:docMk/>
          <pc:sldMk cId="3320966293" sldId="285"/>
        </pc:sldMkLst>
      </pc:sldChg>
      <pc:sldChg chg="addSp delSp modSp add ord replId">
        <pc:chgData name="Mariska Sleeking - Skinner" userId="S::sleeking@knmp.nl::ff2a0947-e40c-4a6f-8477-6b0060526290" providerId="AD" clId="Web-{2738CFB4-4C7D-0EF3-C4CB-3F7CB5055878}" dt="2024-10-03T10:40:14.338" v="740" actId="14100"/>
        <pc:sldMkLst>
          <pc:docMk/>
          <pc:sldMk cId="2993150934" sldId="286"/>
        </pc:sldMkLst>
      </pc:sldChg>
      <pc:sldChg chg="addSp delSp modSp add mod replId modClrScheme chgLayout">
        <pc:chgData name="Mariska Sleeking - Skinner" userId="S::sleeking@knmp.nl::ff2a0947-e40c-4a6f-8477-6b0060526290" providerId="AD" clId="Web-{2738CFB4-4C7D-0EF3-C4CB-3F7CB5055878}" dt="2024-10-03T08:39:48.756" v="435" actId="14100"/>
        <pc:sldMkLst>
          <pc:docMk/>
          <pc:sldMk cId="469593231" sldId="287"/>
        </pc:sldMkLst>
      </pc:sldChg>
      <pc:sldChg chg="addSp modSp new del mod ord modClrScheme chgLayout">
        <pc:chgData name="Mariska Sleeking - Skinner" userId="S::sleeking@knmp.nl::ff2a0947-e40c-4a6f-8477-6b0060526290" providerId="AD" clId="Web-{2738CFB4-4C7D-0EF3-C4CB-3F7CB5055878}" dt="2024-10-03T11:14:34.255" v="869"/>
        <pc:sldMkLst>
          <pc:docMk/>
          <pc:sldMk cId="2446531427" sldId="288"/>
        </pc:sldMkLst>
      </pc:sldChg>
      <pc:sldChg chg="addSp modSp add mod ord replId modClrScheme chgLayout">
        <pc:chgData name="Mariska Sleeking - Skinner" userId="S::sleeking@knmp.nl::ff2a0947-e40c-4a6f-8477-6b0060526290" providerId="AD" clId="Web-{2738CFB4-4C7D-0EF3-C4CB-3F7CB5055878}" dt="2024-10-03T10:07:48.554" v="497" actId="20577"/>
        <pc:sldMkLst>
          <pc:docMk/>
          <pc:sldMk cId="1050778304" sldId="289"/>
        </pc:sldMkLst>
      </pc:sldChg>
      <pc:sldChg chg="delSp modSp add ord replId">
        <pc:chgData name="Mariska Sleeking - Skinner" userId="S::sleeking@knmp.nl::ff2a0947-e40c-4a6f-8477-6b0060526290" providerId="AD" clId="Web-{2738CFB4-4C7D-0EF3-C4CB-3F7CB5055878}" dt="2024-10-03T10:25:19.480" v="565"/>
        <pc:sldMkLst>
          <pc:docMk/>
          <pc:sldMk cId="3148586748" sldId="290"/>
        </pc:sldMkLst>
      </pc:sldChg>
      <pc:sldChg chg="delSp modSp add ord replId">
        <pc:chgData name="Mariska Sleeking - Skinner" userId="S::sleeking@knmp.nl::ff2a0947-e40c-4a6f-8477-6b0060526290" providerId="AD" clId="Web-{2738CFB4-4C7D-0EF3-C4CB-3F7CB5055878}" dt="2024-10-03T10:38:40.038" v="722" actId="20577"/>
        <pc:sldMkLst>
          <pc:docMk/>
          <pc:sldMk cId="3842711285" sldId="291"/>
        </pc:sldMkLst>
      </pc:sldChg>
      <pc:sldChg chg="delSp modSp add ord replId">
        <pc:chgData name="Mariska Sleeking - Skinner" userId="S::sleeking@knmp.nl::ff2a0947-e40c-4a6f-8477-6b0060526290" providerId="AD" clId="Web-{2738CFB4-4C7D-0EF3-C4CB-3F7CB5055878}" dt="2024-10-03T11:41:14.531" v="874"/>
        <pc:sldMkLst>
          <pc:docMk/>
          <pc:sldMk cId="1344382593" sldId="292"/>
        </pc:sldMkLst>
      </pc:sldChg>
      <pc:sldChg chg="delSp modSp new mod modClrScheme chgLayout">
        <pc:chgData name="Mariska Sleeking - Skinner" userId="S::sleeking@knmp.nl::ff2a0947-e40c-4a6f-8477-6b0060526290" providerId="AD" clId="Web-{2738CFB4-4C7D-0EF3-C4CB-3F7CB5055878}" dt="2024-10-03T11:50:17.912" v="921" actId="20577"/>
        <pc:sldMkLst>
          <pc:docMk/>
          <pc:sldMk cId="2221017667" sldId="293"/>
        </pc:sldMkLst>
      </pc:sldChg>
      <pc:sldChg chg="modSp new modNotes">
        <pc:chgData name="Mariska Sleeking - Skinner" userId="S::sleeking@knmp.nl::ff2a0947-e40c-4a6f-8477-6b0060526290" providerId="AD" clId="Web-{2738CFB4-4C7D-0EF3-C4CB-3F7CB5055878}" dt="2024-10-03T12:10:20.620" v="1083" actId="20577"/>
        <pc:sldMkLst>
          <pc:docMk/>
          <pc:sldMk cId="2562392483" sldId="294"/>
        </pc:sldMkLst>
      </pc:sldChg>
      <pc:sldChg chg="addSp delSp modSp add mod replId modClrScheme chgLayout modNotes">
        <pc:chgData name="Mariska Sleeking - Skinner" userId="S::sleeking@knmp.nl::ff2a0947-e40c-4a6f-8477-6b0060526290" providerId="AD" clId="Web-{2738CFB4-4C7D-0EF3-C4CB-3F7CB5055878}" dt="2024-10-03T14:46:48.186" v="1133" actId="20577"/>
        <pc:sldMkLst>
          <pc:docMk/>
          <pc:sldMk cId="2269572696" sldId="295"/>
        </pc:sldMkLst>
      </pc:sldChg>
      <pc:sldChg chg="addSp delSp modSp add mod ord replId modClrScheme chgLayout">
        <pc:chgData name="Mariska Sleeking - Skinner" userId="S::sleeking@knmp.nl::ff2a0947-e40c-4a6f-8477-6b0060526290" providerId="AD" clId="Web-{2738CFB4-4C7D-0EF3-C4CB-3F7CB5055878}" dt="2024-10-03T14:53:43.667" v="1201" actId="1076"/>
        <pc:sldMkLst>
          <pc:docMk/>
          <pc:sldMk cId="2596129985" sldId="296"/>
        </pc:sldMkLst>
      </pc:sldChg>
      <pc:sldChg chg="add replId">
        <pc:chgData name="Mariska Sleeking - Skinner" userId="S::sleeking@knmp.nl::ff2a0947-e40c-4a6f-8477-6b0060526290" providerId="AD" clId="Web-{2738CFB4-4C7D-0EF3-C4CB-3F7CB5055878}" dt="2024-10-03T14:51:36.819" v="1162"/>
        <pc:sldMkLst>
          <pc:docMk/>
          <pc:sldMk cId="2996774905" sldId="297"/>
        </pc:sldMkLst>
      </pc:sldChg>
      <pc:sldChg chg="addSp delSp modSp add replId">
        <pc:chgData name="Mariska Sleeking - Skinner" userId="S::sleeking@knmp.nl::ff2a0947-e40c-4a6f-8477-6b0060526290" providerId="AD" clId="Web-{2738CFB4-4C7D-0EF3-C4CB-3F7CB5055878}" dt="2024-10-03T14:56:37.766" v="1220"/>
        <pc:sldMkLst>
          <pc:docMk/>
          <pc:sldMk cId="2762425845" sldId="298"/>
        </pc:sldMkLst>
      </pc:sldChg>
      <pc:sldChg chg="add">
        <pc:chgData name="Mariska Sleeking - Skinner" userId="S::sleeking@knmp.nl::ff2a0947-e40c-4a6f-8477-6b0060526290" providerId="AD" clId="Web-{2738CFB4-4C7D-0EF3-C4CB-3F7CB5055878}" dt="2024-10-03T14:56:40.048" v="1221"/>
        <pc:sldMkLst>
          <pc:docMk/>
          <pc:sldMk cId="3579100936" sldId="299"/>
        </pc:sldMkLst>
      </pc:sldChg>
      <pc:sldChg chg="add">
        <pc:chgData name="Mariska Sleeking - Skinner" userId="S::sleeking@knmp.nl::ff2a0947-e40c-4a6f-8477-6b0060526290" providerId="AD" clId="Web-{2738CFB4-4C7D-0EF3-C4CB-3F7CB5055878}" dt="2024-10-03T14:58:35.754" v="1222"/>
        <pc:sldMkLst>
          <pc:docMk/>
          <pc:sldMk cId="7063208" sldId="300"/>
        </pc:sldMkLst>
      </pc:sldChg>
      <pc:sldChg chg="add">
        <pc:chgData name="Mariska Sleeking - Skinner" userId="S::sleeking@knmp.nl::ff2a0947-e40c-4a6f-8477-6b0060526290" providerId="AD" clId="Web-{2738CFB4-4C7D-0EF3-C4CB-3F7CB5055878}" dt="2024-10-03T14:58:35.786" v="1223"/>
        <pc:sldMkLst>
          <pc:docMk/>
          <pc:sldMk cId="3256731217" sldId="301"/>
        </pc:sldMkLst>
      </pc:sldChg>
      <pc:sldChg chg="add">
        <pc:chgData name="Mariska Sleeking - Skinner" userId="S::sleeking@knmp.nl::ff2a0947-e40c-4a6f-8477-6b0060526290" providerId="AD" clId="Web-{2738CFB4-4C7D-0EF3-C4CB-3F7CB5055878}" dt="2024-10-03T14:58:35.801" v="1224"/>
        <pc:sldMkLst>
          <pc:docMk/>
          <pc:sldMk cId="4129393005" sldId="302"/>
        </pc:sldMkLst>
      </pc:sldChg>
      <pc:sldMasterChg chg="addSldLayout">
        <pc:chgData name="Mariska Sleeking - Skinner" userId="S::sleeking@knmp.nl::ff2a0947-e40c-4a6f-8477-6b0060526290" providerId="AD" clId="Web-{2738CFB4-4C7D-0EF3-C4CB-3F7CB5055878}" dt="2024-10-03T14:58:35.754" v="1222"/>
        <pc:sldMasterMkLst>
          <pc:docMk/>
          <pc:sldMasterMk cId="780051817" sldId="2147483648"/>
        </pc:sldMasterMkLst>
        <pc:sldLayoutChg chg="add">
          <pc:chgData name="Mariska Sleeking - Skinner" userId="S::sleeking@knmp.nl::ff2a0947-e40c-4a6f-8477-6b0060526290" providerId="AD" clId="Web-{2738CFB4-4C7D-0EF3-C4CB-3F7CB5055878}" dt="2024-10-03T14:56:40.048" v="1221"/>
          <pc:sldLayoutMkLst>
            <pc:docMk/>
            <pc:sldMasterMk cId="780051817" sldId="2147483648"/>
            <pc:sldLayoutMk cId="1545700903" sldId="2147483672"/>
          </pc:sldLayoutMkLst>
        </pc:sldLayoutChg>
        <pc:sldLayoutChg chg="add">
          <pc:chgData name="Mariska Sleeking - Skinner" userId="S::sleeking@knmp.nl::ff2a0947-e40c-4a6f-8477-6b0060526290" providerId="AD" clId="Web-{2738CFB4-4C7D-0EF3-C4CB-3F7CB5055878}" dt="2024-10-03T14:58:35.754" v="1222"/>
          <pc:sldLayoutMkLst>
            <pc:docMk/>
            <pc:sldMasterMk cId="780051817" sldId="2147483648"/>
            <pc:sldLayoutMk cId="1142465570" sldId="2147483673"/>
          </pc:sldLayoutMkLst>
        </pc:sldLayoutChg>
      </pc:sldMasterChg>
    </pc:docChg>
  </pc:docChgLst>
  <pc:docChgLst>
    <pc:chgData name="Mariska Sleeking - Skinner" userId="S::sleeking@knmp.nl::ff2a0947-e40c-4a6f-8477-6b0060526290" providerId="AD" clId="Web-{55A14939-6734-7391-1A62-3892A4916754}"/>
    <pc:docChg chg="mod addSld modSld sldOrd">
      <pc:chgData name="Mariska Sleeking - Skinner" userId="S::sleeking@knmp.nl::ff2a0947-e40c-4a6f-8477-6b0060526290" providerId="AD" clId="Web-{55A14939-6734-7391-1A62-3892A4916754}" dt="2024-08-16T14:22:47.366" v="192"/>
      <pc:docMkLst>
        <pc:docMk/>
      </pc:docMkLst>
      <pc:sldChg chg="modSp new ord">
        <pc:chgData name="Mariska Sleeking - Skinner" userId="S::sleeking@knmp.nl::ff2a0947-e40c-4a6f-8477-6b0060526290" providerId="AD" clId="Web-{55A14939-6734-7391-1A62-3892A4916754}" dt="2024-08-16T13:51:29.971" v="69" actId="20577"/>
        <pc:sldMkLst>
          <pc:docMk/>
          <pc:sldMk cId="2063737872" sldId="271"/>
        </pc:sldMkLst>
      </pc:sldChg>
      <pc:sldChg chg="addSp delSp modSp modNotes">
        <pc:chgData name="Mariska Sleeking - Skinner" userId="S::sleeking@knmp.nl::ff2a0947-e40c-4a6f-8477-6b0060526290" providerId="AD" clId="Web-{55A14939-6734-7391-1A62-3892A4916754}" dt="2024-08-16T13:57:33.934" v="113"/>
        <pc:sldMkLst>
          <pc:docMk/>
          <pc:sldMk cId="728505648" sldId="278"/>
        </pc:sldMkLst>
      </pc:sldChg>
      <pc:sldChg chg="modSp new">
        <pc:chgData name="Mariska Sleeking - Skinner" userId="S::sleeking@knmp.nl::ff2a0947-e40c-4a6f-8477-6b0060526290" providerId="AD" clId="Web-{55A14939-6734-7391-1A62-3892A4916754}" dt="2024-08-16T14:20:02.943" v="191" actId="20577"/>
        <pc:sldMkLst>
          <pc:docMk/>
          <pc:sldMk cId="1119007231" sldId="279"/>
        </pc:sldMkLst>
      </pc:sldChg>
      <pc:sldChg chg="add replId">
        <pc:chgData name="Mariska Sleeking - Skinner" userId="S::sleeking@knmp.nl::ff2a0947-e40c-4a6f-8477-6b0060526290" providerId="AD" clId="Web-{55A14939-6734-7391-1A62-3892A4916754}" dt="2024-08-16T14:22:47.366" v="192"/>
        <pc:sldMkLst>
          <pc:docMk/>
          <pc:sldMk cId="2825213244" sldId="280"/>
        </pc:sldMkLst>
      </pc:sldChg>
    </pc:docChg>
  </pc:docChgLst>
  <pc:docChgLst>
    <pc:chgData name="Mariska Sleeking - Skinner" userId="S::m.sleeking-skinner@knmp.nl::ff2a0947-e40c-4a6f-8477-6b0060526290" providerId="AD" clId="Web-{0E226946-22A2-0881-5761-1F434618B783}"/>
    <pc:docChg chg="modSld">
      <pc:chgData name="Mariska Sleeking - Skinner" userId="S::m.sleeking-skinner@knmp.nl::ff2a0947-e40c-4a6f-8477-6b0060526290" providerId="AD" clId="Web-{0E226946-22A2-0881-5761-1F434618B783}" dt="2025-08-26T13:04:55.276" v="184"/>
      <pc:docMkLst>
        <pc:docMk/>
      </pc:docMkLst>
      <pc:sldChg chg="modSp">
        <pc:chgData name="Mariska Sleeking - Skinner" userId="S::m.sleeking-skinner@knmp.nl::ff2a0947-e40c-4a6f-8477-6b0060526290" providerId="AD" clId="Web-{0E226946-22A2-0881-5761-1F434618B783}" dt="2025-08-26T12:00:30.833" v="136" actId="20577"/>
        <pc:sldMkLst>
          <pc:docMk/>
          <pc:sldMk cId="271993584" sldId="270"/>
        </pc:sldMkLst>
        <pc:spChg chg="mod">
          <ac:chgData name="Mariska Sleeking - Skinner" userId="S::m.sleeking-skinner@knmp.nl::ff2a0947-e40c-4a6f-8477-6b0060526290" providerId="AD" clId="Web-{0E226946-22A2-0881-5761-1F434618B783}" dt="2025-08-26T12:00:30.833" v="136" actId="20577"/>
          <ac:spMkLst>
            <pc:docMk/>
            <pc:sldMk cId="271993584" sldId="270"/>
            <ac:spMk id="6" creationId="{269395A4-13E5-4AAF-53E4-988E8CA48DE4}"/>
          </ac:spMkLst>
        </pc:spChg>
      </pc:sldChg>
      <pc:sldChg chg="modSp">
        <pc:chgData name="Mariska Sleeking - Skinner" userId="S::m.sleeking-skinner@knmp.nl::ff2a0947-e40c-4a6f-8477-6b0060526290" providerId="AD" clId="Web-{0E226946-22A2-0881-5761-1F434618B783}" dt="2025-08-26T12:01:03.257" v="139" actId="20577"/>
        <pc:sldMkLst>
          <pc:docMk/>
          <pc:sldMk cId="614886406" sldId="272"/>
        </pc:sldMkLst>
        <pc:spChg chg="mod">
          <ac:chgData name="Mariska Sleeking - Skinner" userId="S::m.sleeking-skinner@knmp.nl::ff2a0947-e40c-4a6f-8477-6b0060526290" providerId="AD" clId="Web-{0E226946-22A2-0881-5761-1F434618B783}" dt="2025-08-26T12:01:03.257" v="139" actId="20577"/>
          <ac:spMkLst>
            <pc:docMk/>
            <pc:sldMk cId="614886406" sldId="272"/>
            <ac:spMk id="6" creationId="{87497B0E-515A-D291-DD37-5681F4E85C78}"/>
          </ac:spMkLst>
        </pc:spChg>
      </pc:sldChg>
      <pc:sldChg chg="modSp">
        <pc:chgData name="Mariska Sleeking - Skinner" userId="S::m.sleeking-skinner@knmp.nl::ff2a0947-e40c-4a6f-8477-6b0060526290" providerId="AD" clId="Web-{0E226946-22A2-0881-5761-1F434618B783}" dt="2025-08-26T12:01:46.432" v="144" actId="14100"/>
        <pc:sldMkLst>
          <pc:docMk/>
          <pc:sldMk cId="3164027400" sldId="274"/>
        </pc:sldMkLst>
        <pc:spChg chg="mod">
          <ac:chgData name="Mariska Sleeking - Skinner" userId="S::m.sleeking-skinner@knmp.nl::ff2a0947-e40c-4a6f-8477-6b0060526290" providerId="AD" clId="Web-{0E226946-22A2-0881-5761-1F434618B783}" dt="2025-08-26T12:01:46.432" v="144" actId="14100"/>
          <ac:spMkLst>
            <pc:docMk/>
            <pc:sldMk cId="3164027400" sldId="274"/>
            <ac:spMk id="9" creationId="{9D7B03AB-774C-DC0E-749A-3A5386B032D4}"/>
          </ac:spMkLst>
        </pc:spChg>
        <pc:spChg chg="mod">
          <ac:chgData name="Mariska Sleeking - Skinner" userId="S::m.sleeking-skinner@knmp.nl::ff2a0947-e40c-4a6f-8477-6b0060526290" providerId="AD" clId="Web-{0E226946-22A2-0881-5761-1F434618B783}" dt="2025-08-26T12:01:44.463" v="143" actId="20577"/>
          <ac:spMkLst>
            <pc:docMk/>
            <pc:sldMk cId="3164027400" sldId="274"/>
            <ac:spMk id="11" creationId="{37129461-3041-9B18-EA03-3388AD8CB9CC}"/>
          </ac:spMkLst>
        </pc:spChg>
        <pc:spChg chg="mod">
          <ac:chgData name="Mariska Sleeking - Skinner" userId="S::m.sleeking-skinner@knmp.nl::ff2a0947-e40c-4a6f-8477-6b0060526290" providerId="AD" clId="Web-{0E226946-22A2-0881-5761-1F434618B783}" dt="2025-08-26T12:01:25.040" v="141" actId="14100"/>
          <ac:spMkLst>
            <pc:docMk/>
            <pc:sldMk cId="3164027400" sldId="274"/>
            <ac:spMk id="12" creationId="{E83F0423-CDB6-C2DF-7C7F-D8E3471F1533}"/>
          </ac:spMkLst>
        </pc:spChg>
      </pc:sldChg>
      <pc:sldChg chg="modSp">
        <pc:chgData name="Mariska Sleeking - Skinner" userId="S::m.sleeking-skinner@knmp.nl::ff2a0947-e40c-4a6f-8477-6b0060526290" providerId="AD" clId="Web-{0E226946-22A2-0881-5761-1F434618B783}" dt="2025-08-26T13:04:55.276" v="184"/>
        <pc:sldMkLst>
          <pc:docMk/>
          <pc:sldMk cId="1119007231" sldId="279"/>
        </pc:sldMkLst>
        <pc:picChg chg="mod">
          <ac:chgData name="Mariska Sleeking - Skinner" userId="S::m.sleeking-skinner@knmp.nl::ff2a0947-e40c-4a6f-8477-6b0060526290" providerId="AD" clId="Web-{0E226946-22A2-0881-5761-1F434618B783}" dt="2025-08-26T13:04:55.276" v="184"/>
          <ac:picMkLst>
            <pc:docMk/>
            <pc:sldMk cId="1119007231" sldId="279"/>
            <ac:picMk id="10" creationId="{F9A9CCBA-6595-213F-091B-C33BDBF2E7A0}"/>
          </ac:picMkLst>
        </pc:picChg>
      </pc:sldChg>
      <pc:sldChg chg="modSp">
        <pc:chgData name="Mariska Sleeking - Skinner" userId="S::m.sleeking-skinner@knmp.nl::ff2a0947-e40c-4a6f-8477-6b0060526290" providerId="AD" clId="Web-{0E226946-22A2-0881-5761-1F434618B783}" dt="2025-08-26T12:02:11.340" v="146"/>
        <pc:sldMkLst>
          <pc:docMk/>
          <pc:sldMk cId="469593231" sldId="287"/>
        </pc:sldMkLst>
        <pc:graphicFrameChg chg="mod modGraphic">
          <ac:chgData name="Mariska Sleeking - Skinner" userId="S::m.sleeking-skinner@knmp.nl::ff2a0947-e40c-4a6f-8477-6b0060526290" providerId="AD" clId="Web-{0E226946-22A2-0881-5761-1F434618B783}" dt="2025-08-26T12:02:11.340" v="146"/>
          <ac:graphicFrameMkLst>
            <pc:docMk/>
            <pc:sldMk cId="469593231" sldId="287"/>
            <ac:graphicFrameMk id="9" creationId="{E1702F2A-C864-7977-C7B0-6BC3ACC71476}"/>
          </ac:graphicFrameMkLst>
        </pc:graphicFrameChg>
        <pc:picChg chg="mod">
          <ac:chgData name="Mariska Sleeking - Skinner" userId="S::m.sleeking-skinner@knmp.nl::ff2a0947-e40c-4a6f-8477-6b0060526290" providerId="AD" clId="Web-{0E226946-22A2-0881-5761-1F434618B783}" dt="2025-08-26T11:18:51.740" v="1" actId="1076"/>
          <ac:picMkLst>
            <pc:docMk/>
            <pc:sldMk cId="469593231" sldId="287"/>
            <ac:picMk id="3" creationId="{5C982030-EC15-2330-9125-36C1D50FB72F}"/>
          </ac:picMkLst>
        </pc:picChg>
      </pc:sldChg>
      <pc:sldChg chg="modSp">
        <pc:chgData name="Mariska Sleeking - Skinner" userId="S::m.sleeking-skinner@knmp.nl::ff2a0947-e40c-4a6f-8477-6b0060526290" providerId="AD" clId="Web-{0E226946-22A2-0881-5761-1F434618B783}" dt="2025-08-26T11:19:58.073" v="25" actId="20577"/>
        <pc:sldMkLst>
          <pc:docMk/>
          <pc:sldMk cId="1050778304" sldId="289"/>
        </pc:sldMkLst>
        <pc:spChg chg="mod">
          <ac:chgData name="Mariska Sleeking - Skinner" userId="S::m.sleeking-skinner@knmp.nl::ff2a0947-e40c-4a6f-8477-6b0060526290" providerId="AD" clId="Web-{0E226946-22A2-0881-5761-1F434618B783}" dt="2025-08-26T11:19:58.073" v="25" actId="20577"/>
          <ac:spMkLst>
            <pc:docMk/>
            <pc:sldMk cId="1050778304" sldId="289"/>
            <ac:spMk id="6" creationId="{87497B0E-515A-D291-DD37-5681F4E85C78}"/>
          </ac:spMkLst>
        </pc:spChg>
        <pc:spChg chg="mod">
          <ac:chgData name="Mariska Sleeking - Skinner" userId="S::m.sleeking-skinner@knmp.nl::ff2a0947-e40c-4a6f-8477-6b0060526290" providerId="AD" clId="Web-{0E226946-22A2-0881-5761-1F434618B783}" dt="2025-08-26T11:19:47.947" v="22" actId="1076"/>
          <ac:spMkLst>
            <pc:docMk/>
            <pc:sldMk cId="1050778304" sldId="289"/>
            <ac:spMk id="8" creationId="{F4845D40-8697-BB83-D71A-F7BF36485FD2}"/>
          </ac:spMkLst>
        </pc:spChg>
      </pc:sldChg>
      <pc:sldChg chg="addSp delSp modSp modNotes">
        <pc:chgData name="Mariska Sleeking - Skinner" userId="S::m.sleeking-skinner@knmp.nl::ff2a0947-e40c-4a6f-8477-6b0060526290" providerId="AD" clId="Web-{0E226946-22A2-0881-5761-1F434618B783}" dt="2025-08-26T11:58:54.483" v="134" actId="20577"/>
        <pc:sldMkLst>
          <pc:docMk/>
          <pc:sldMk cId="2221017667" sldId="293"/>
        </pc:sldMkLst>
        <pc:spChg chg="mod">
          <ac:chgData name="Mariska Sleeking - Skinner" userId="S::m.sleeking-skinner@knmp.nl::ff2a0947-e40c-4a6f-8477-6b0060526290" providerId="AD" clId="Web-{0E226946-22A2-0881-5761-1F434618B783}" dt="2025-08-26T11:58:54.483" v="134" actId="20577"/>
          <ac:spMkLst>
            <pc:docMk/>
            <pc:sldMk cId="2221017667" sldId="293"/>
            <ac:spMk id="2" creationId="{C5FE32BF-3E6B-21B7-CDD4-165787604046}"/>
          </ac:spMkLst>
        </pc:spChg>
        <pc:picChg chg="add mod ord">
          <ac:chgData name="Mariska Sleeking - Skinner" userId="S::m.sleeking-skinner@knmp.nl::ff2a0947-e40c-4a6f-8477-6b0060526290" providerId="AD" clId="Web-{0E226946-22A2-0881-5761-1F434618B783}" dt="2025-08-26T11:58:34.981" v="123" actId="1076"/>
          <ac:picMkLst>
            <pc:docMk/>
            <pc:sldMk cId="2221017667" sldId="293"/>
            <ac:picMk id="5" creationId="{D0041BE4-5FAF-09B1-74F4-A57C9F8ABABD}"/>
          </ac:picMkLst>
        </pc:picChg>
      </pc:sldChg>
      <pc:sldChg chg="modSp">
        <pc:chgData name="Mariska Sleeking - Skinner" userId="S::m.sleeking-skinner@knmp.nl::ff2a0947-e40c-4a6f-8477-6b0060526290" providerId="AD" clId="Web-{0E226946-22A2-0881-5761-1F434618B783}" dt="2025-08-26T11:31:06.466" v="47" actId="20577"/>
        <pc:sldMkLst>
          <pc:docMk/>
          <pc:sldMk cId="2269572696" sldId="295"/>
        </pc:sldMkLst>
        <pc:spChg chg="mod">
          <ac:chgData name="Mariska Sleeking - Skinner" userId="S::m.sleeking-skinner@knmp.nl::ff2a0947-e40c-4a6f-8477-6b0060526290" providerId="AD" clId="Web-{0E226946-22A2-0881-5761-1F434618B783}" dt="2025-08-26T11:31:06.466" v="47" actId="20577"/>
          <ac:spMkLst>
            <pc:docMk/>
            <pc:sldMk cId="2269572696" sldId="295"/>
            <ac:spMk id="3" creationId="{0152BFC7-4830-1F5F-3E6D-87E738E9A81D}"/>
          </ac:spMkLst>
        </pc:spChg>
      </pc:sldChg>
      <pc:sldChg chg="modSp">
        <pc:chgData name="Mariska Sleeking - Skinner" userId="S::m.sleeking-skinner@knmp.nl::ff2a0947-e40c-4a6f-8477-6b0060526290" providerId="AD" clId="Web-{0E226946-22A2-0881-5761-1F434618B783}" dt="2025-08-26T11:28:59.815" v="33" actId="1076"/>
        <pc:sldMkLst>
          <pc:docMk/>
          <pc:sldMk cId="7063208" sldId="300"/>
        </pc:sldMkLst>
        <pc:spChg chg="mod">
          <ac:chgData name="Mariska Sleeking - Skinner" userId="S::m.sleeking-skinner@knmp.nl::ff2a0947-e40c-4a6f-8477-6b0060526290" providerId="AD" clId="Web-{0E226946-22A2-0881-5761-1F434618B783}" dt="2025-08-26T11:28:59.815" v="33" actId="1076"/>
          <ac:spMkLst>
            <pc:docMk/>
            <pc:sldMk cId="7063208" sldId="300"/>
            <ac:spMk id="2" creationId="{00000000-0000-0000-0000-000000000000}"/>
          </ac:spMkLst>
        </pc:spChg>
        <pc:spChg chg="mod">
          <ac:chgData name="Mariska Sleeking - Skinner" userId="S::m.sleeking-skinner@knmp.nl::ff2a0947-e40c-4a6f-8477-6b0060526290" providerId="AD" clId="Web-{0E226946-22A2-0881-5761-1F434618B783}" dt="2025-08-26T11:28:43.486" v="31" actId="20577"/>
          <ac:spMkLst>
            <pc:docMk/>
            <pc:sldMk cId="7063208" sldId="300"/>
            <ac:spMk id="4" creationId="{00000000-0000-0000-0000-000000000000}"/>
          </ac:spMkLst>
        </pc:spChg>
      </pc:sldChg>
      <pc:sldChg chg="modSp">
        <pc:chgData name="Mariska Sleeking - Skinner" userId="S::m.sleeking-skinner@knmp.nl::ff2a0947-e40c-4a6f-8477-6b0060526290" providerId="AD" clId="Web-{0E226946-22A2-0881-5761-1F434618B783}" dt="2025-08-26T12:04:29.507" v="183" actId="20577"/>
        <pc:sldMkLst>
          <pc:docMk/>
          <pc:sldMk cId="3256731217" sldId="301"/>
        </pc:sldMkLst>
        <pc:spChg chg="mod">
          <ac:chgData name="Mariska Sleeking - Skinner" userId="S::m.sleeking-skinner@knmp.nl::ff2a0947-e40c-4a6f-8477-6b0060526290" providerId="AD" clId="Web-{0E226946-22A2-0881-5761-1F434618B783}" dt="2025-08-26T11:28:52.705" v="32" actId="1076"/>
          <ac:spMkLst>
            <pc:docMk/>
            <pc:sldMk cId="3256731217" sldId="301"/>
            <ac:spMk id="2" creationId="{00000000-0000-0000-0000-000000000000}"/>
          </ac:spMkLst>
        </pc:spChg>
        <pc:spChg chg="mod">
          <ac:chgData name="Mariska Sleeking - Skinner" userId="S::m.sleeking-skinner@knmp.nl::ff2a0947-e40c-4a6f-8477-6b0060526290" providerId="AD" clId="Web-{0E226946-22A2-0881-5761-1F434618B783}" dt="2025-08-26T12:04:29.507" v="183" actId="20577"/>
          <ac:spMkLst>
            <pc:docMk/>
            <pc:sldMk cId="3256731217" sldId="301"/>
            <ac:spMk id="4" creationId="{00000000-0000-0000-0000-000000000000}"/>
          </ac:spMkLst>
        </pc:spChg>
      </pc:sldChg>
      <pc:sldChg chg="modSp">
        <pc:chgData name="Mariska Sleeking - Skinner" userId="S::m.sleeking-skinner@knmp.nl::ff2a0947-e40c-4a6f-8477-6b0060526290" providerId="AD" clId="Web-{0E226946-22A2-0881-5761-1F434618B783}" dt="2025-08-26T11:30:51.778" v="46" actId="20577"/>
        <pc:sldMkLst>
          <pc:docMk/>
          <pc:sldMk cId="4129393005" sldId="302"/>
        </pc:sldMkLst>
        <pc:spChg chg="mod">
          <ac:chgData name="Mariska Sleeking - Skinner" userId="S::m.sleeking-skinner@knmp.nl::ff2a0947-e40c-4a6f-8477-6b0060526290" providerId="AD" clId="Web-{0E226946-22A2-0881-5761-1F434618B783}" dt="2025-08-26T11:30:51.778" v="46" actId="20577"/>
          <ac:spMkLst>
            <pc:docMk/>
            <pc:sldMk cId="4129393005" sldId="302"/>
            <ac:spMk id="2" creationId="{06BC1049-19DF-4A33-A875-00CEA5D432F4}"/>
          </ac:spMkLst>
        </pc:spChg>
      </pc:sldChg>
      <pc:sldChg chg="modSp">
        <pc:chgData name="Mariska Sleeking - Skinner" userId="S::m.sleeking-skinner@knmp.nl::ff2a0947-e40c-4a6f-8477-6b0060526290" providerId="AD" clId="Web-{0E226946-22A2-0881-5761-1F434618B783}" dt="2025-08-26T12:02:59.125" v="170" actId="20577"/>
        <pc:sldMkLst>
          <pc:docMk/>
          <pc:sldMk cId="2791438835" sldId="303"/>
        </pc:sldMkLst>
      </pc:sldChg>
      <pc:sldChg chg="modSp">
        <pc:chgData name="Mariska Sleeking - Skinner" userId="S::m.sleeking-skinner@knmp.nl::ff2a0947-e40c-4a6f-8477-6b0060526290" providerId="AD" clId="Web-{0E226946-22A2-0881-5761-1F434618B783}" dt="2025-08-26T12:04:08.631" v="182" actId="1076"/>
        <pc:sldMkLst>
          <pc:docMk/>
          <pc:sldMk cId="2378720883" sldId="305"/>
        </pc:sldMkLst>
        <pc:graphicFrameChg chg="mod modGraphic">
          <ac:chgData name="Mariska Sleeking - Skinner" userId="S::m.sleeking-skinner@knmp.nl::ff2a0947-e40c-4a6f-8477-6b0060526290" providerId="AD" clId="Web-{0E226946-22A2-0881-5761-1F434618B783}" dt="2025-08-26T12:03:56.380" v="179"/>
          <ac:graphicFrameMkLst>
            <pc:docMk/>
            <pc:sldMk cId="2378720883" sldId="305"/>
            <ac:graphicFrameMk id="5" creationId="{214ECEBA-E9E0-90BE-F8CA-1AF111F7B6AC}"/>
          </ac:graphicFrameMkLst>
        </pc:graphicFrameChg>
      </pc:sldChg>
    </pc:docChg>
  </pc:docChgLst>
  <pc:docChgLst>
    <pc:chgData name="Mariska Sleeking - Skinner" userId="S::m.sleeking-skinner@knmp.nl::ff2a0947-e40c-4a6f-8477-6b0060526290" providerId="AD" clId="Web-{8E484FF9-3300-8852-6107-86C23BBFD603}"/>
    <pc:docChg chg="delSld modSld">
      <pc:chgData name="Mariska Sleeking - Skinner" userId="S::m.sleeking-skinner@knmp.nl::ff2a0947-e40c-4a6f-8477-6b0060526290" providerId="AD" clId="Web-{8E484FF9-3300-8852-6107-86C23BBFD603}" dt="2025-08-29T09:34:20.674" v="79"/>
      <pc:docMkLst>
        <pc:docMk/>
      </pc:docMkLst>
      <pc:sldChg chg="modSp">
        <pc:chgData name="Mariska Sleeking - Skinner" userId="S::m.sleeking-skinner@knmp.nl::ff2a0947-e40c-4a6f-8477-6b0060526290" providerId="AD" clId="Web-{8E484FF9-3300-8852-6107-86C23BBFD603}" dt="2025-08-29T09:20:40.131" v="58" actId="20577"/>
        <pc:sldMkLst>
          <pc:docMk/>
          <pc:sldMk cId="3009123519" sldId="265"/>
        </pc:sldMkLst>
        <pc:graphicFrameChg chg="modGraphic">
          <ac:chgData name="Mariska Sleeking - Skinner" userId="S::m.sleeking-skinner@knmp.nl::ff2a0947-e40c-4a6f-8477-6b0060526290" providerId="AD" clId="Web-{8E484FF9-3300-8852-6107-86C23BBFD603}" dt="2025-08-29T09:20:40.131" v="58" actId="20577"/>
          <ac:graphicFrameMkLst>
            <pc:docMk/>
            <pc:sldMk cId="3009123519" sldId="265"/>
            <ac:graphicFrameMk id="10" creationId="{43085489-1505-FD9E-9162-19DA01963408}"/>
          </ac:graphicFrameMkLst>
        </pc:graphicFrameChg>
      </pc:sldChg>
      <pc:sldChg chg="modSp">
        <pc:chgData name="Mariska Sleeking - Skinner" userId="S::m.sleeking-skinner@knmp.nl::ff2a0947-e40c-4a6f-8477-6b0060526290" providerId="AD" clId="Web-{8E484FF9-3300-8852-6107-86C23BBFD603}" dt="2025-08-29T09:21:50.821" v="69" actId="20577"/>
        <pc:sldMkLst>
          <pc:docMk/>
          <pc:sldMk cId="929205757" sldId="267"/>
        </pc:sldMkLst>
        <pc:spChg chg="mod">
          <ac:chgData name="Mariska Sleeking - Skinner" userId="S::m.sleeking-skinner@knmp.nl::ff2a0947-e40c-4a6f-8477-6b0060526290" providerId="AD" clId="Web-{8E484FF9-3300-8852-6107-86C23BBFD603}" dt="2025-08-29T09:21:50.821" v="69" actId="20577"/>
          <ac:spMkLst>
            <pc:docMk/>
            <pc:sldMk cId="929205757" sldId="267"/>
            <ac:spMk id="2" creationId="{9689F0B7-0655-C00D-2509-372062DBA1E5}"/>
          </ac:spMkLst>
        </pc:spChg>
      </pc:sldChg>
      <pc:sldChg chg="modSp">
        <pc:chgData name="Mariska Sleeking - Skinner" userId="S::m.sleeking-skinner@knmp.nl::ff2a0947-e40c-4a6f-8477-6b0060526290" providerId="AD" clId="Web-{8E484FF9-3300-8852-6107-86C23BBFD603}" dt="2025-08-29T09:21:53.696" v="70" actId="20577"/>
        <pc:sldMkLst>
          <pc:docMk/>
          <pc:sldMk cId="271993584" sldId="270"/>
        </pc:sldMkLst>
        <pc:spChg chg="mod">
          <ac:chgData name="Mariska Sleeking - Skinner" userId="S::m.sleeking-skinner@knmp.nl::ff2a0947-e40c-4a6f-8477-6b0060526290" providerId="AD" clId="Web-{8E484FF9-3300-8852-6107-86C23BBFD603}" dt="2025-08-29T09:21:53.696" v="70" actId="20577"/>
          <ac:spMkLst>
            <pc:docMk/>
            <pc:sldMk cId="271993584" sldId="270"/>
            <ac:spMk id="6" creationId="{269395A4-13E5-4AAF-53E4-988E8CA48DE4}"/>
          </ac:spMkLst>
        </pc:spChg>
      </pc:sldChg>
      <pc:sldChg chg="modSp">
        <pc:chgData name="Mariska Sleeking - Skinner" userId="S::m.sleeking-skinner@knmp.nl::ff2a0947-e40c-4a6f-8477-6b0060526290" providerId="AD" clId="Web-{8E484FF9-3300-8852-6107-86C23BBFD603}" dt="2025-08-29T09:05:19.648" v="1" actId="20577"/>
        <pc:sldMkLst>
          <pc:docMk/>
          <pc:sldMk cId="1593569834" sldId="273"/>
        </pc:sldMkLst>
        <pc:spChg chg="mod">
          <ac:chgData name="Mariska Sleeking - Skinner" userId="S::m.sleeking-skinner@knmp.nl::ff2a0947-e40c-4a6f-8477-6b0060526290" providerId="AD" clId="Web-{8E484FF9-3300-8852-6107-86C23BBFD603}" dt="2025-08-29T09:05:19.648" v="1" actId="20577"/>
          <ac:spMkLst>
            <pc:docMk/>
            <pc:sldMk cId="1593569834" sldId="273"/>
            <ac:spMk id="10" creationId="{CF560084-5512-D2C9-E892-790D411540FF}"/>
          </ac:spMkLst>
        </pc:spChg>
      </pc:sldChg>
      <pc:sldChg chg="addSp modSp">
        <pc:chgData name="Mariska Sleeking - Skinner" userId="S::m.sleeking-skinner@knmp.nl::ff2a0947-e40c-4a6f-8477-6b0060526290" providerId="AD" clId="Web-{8E484FF9-3300-8852-6107-86C23BBFD603}" dt="2025-08-29T09:34:20.674" v="79"/>
        <pc:sldMkLst>
          <pc:docMk/>
          <pc:sldMk cId="1119007231" sldId="279"/>
        </pc:sldMkLst>
      </pc:sldChg>
      <pc:sldChg chg="delSp modSp">
        <pc:chgData name="Mariska Sleeking - Skinner" userId="S::m.sleeking-skinner@knmp.nl::ff2a0947-e40c-4a6f-8477-6b0060526290" providerId="AD" clId="Web-{8E484FF9-3300-8852-6107-86C23BBFD603}" dt="2025-08-29T09:14:06.368" v="25" actId="1076"/>
        <pc:sldMkLst>
          <pc:docMk/>
          <pc:sldMk cId="469593231" sldId="287"/>
        </pc:sldMkLst>
        <pc:graphicFrameChg chg="mod modGraphic">
          <ac:chgData name="Mariska Sleeking - Skinner" userId="S::m.sleeking-skinner@knmp.nl::ff2a0947-e40c-4a6f-8477-6b0060526290" providerId="AD" clId="Web-{8E484FF9-3300-8852-6107-86C23BBFD603}" dt="2025-08-29T09:08:57.749" v="16"/>
          <ac:graphicFrameMkLst>
            <pc:docMk/>
            <pc:sldMk cId="469593231" sldId="287"/>
            <ac:graphicFrameMk id="9" creationId="{E1702F2A-C864-7977-C7B0-6BC3ACC71476}"/>
          </ac:graphicFrameMkLst>
        </pc:graphicFrameChg>
        <pc:picChg chg="mod">
          <ac:chgData name="Mariska Sleeking - Skinner" userId="S::m.sleeking-skinner@knmp.nl::ff2a0947-e40c-4a6f-8477-6b0060526290" providerId="AD" clId="Web-{8E484FF9-3300-8852-6107-86C23BBFD603}" dt="2025-08-29T09:14:06.368" v="25" actId="1076"/>
          <ac:picMkLst>
            <pc:docMk/>
            <pc:sldMk cId="469593231" sldId="287"/>
            <ac:picMk id="2" creationId="{1B552129-807D-0AC6-B82F-17E93C660FDE}"/>
          </ac:picMkLst>
        </pc:picChg>
        <pc:picChg chg="mod">
          <ac:chgData name="Mariska Sleeking - Skinner" userId="S::m.sleeking-skinner@knmp.nl::ff2a0947-e40c-4a6f-8477-6b0060526290" providerId="AD" clId="Web-{8E484FF9-3300-8852-6107-86C23BBFD603}" dt="2025-08-29T09:13:56.712" v="23" actId="1076"/>
          <ac:picMkLst>
            <pc:docMk/>
            <pc:sldMk cId="469593231" sldId="287"/>
            <ac:picMk id="3" creationId="{5C982030-EC15-2330-9125-36C1D50FB72F}"/>
          </ac:picMkLst>
        </pc:picChg>
        <pc:picChg chg="mod">
          <ac:chgData name="Mariska Sleeking - Skinner" userId="S::m.sleeking-skinner@knmp.nl::ff2a0947-e40c-4a6f-8477-6b0060526290" providerId="AD" clId="Web-{8E484FF9-3300-8852-6107-86C23BBFD603}" dt="2025-08-29T09:09:10.093" v="19" actId="1076"/>
          <ac:picMkLst>
            <pc:docMk/>
            <pc:sldMk cId="469593231" sldId="287"/>
            <ac:picMk id="6" creationId="{F3C52D9D-2E75-30AF-6DE8-37AF0B1BFA59}"/>
          </ac:picMkLst>
        </pc:picChg>
        <pc:picChg chg="mod">
          <ac:chgData name="Mariska Sleeking - Skinner" userId="S::m.sleeking-skinner@knmp.nl::ff2a0947-e40c-4a6f-8477-6b0060526290" providerId="AD" clId="Web-{8E484FF9-3300-8852-6107-86C23BBFD603}" dt="2025-08-29T09:09:34.203" v="22" actId="1076"/>
          <ac:picMkLst>
            <pc:docMk/>
            <pc:sldMk cId="469593231" sldId="287"/>
            <ac:picMk id="7" creationId="{17C4927D-986B-3EA9-BCAC-6C2147856E94}"/>
          </ac:picMkLst>
        </pc:picChg>
      </pc:sldChg>
      <pc:sldChg chg="modSp">
        <pc:chgData name="Mariska Sleeking - Skinner" userId="S::m.sleeking-skinner@knmp.nl::ff2a0947-e40c-4a6f-8477-6b0060526290" providerId="AD" clId="Web-{8E484FF9-3300-8852-6107-86C23BBFD603}" dt="2025-08-29T09:23:19.464" v="74" actId="20577"/>
        <pc:sldMkLst>
          <pc:docMk/>
          <pc:sldMk cId="1050778304" sldId="289"/>
        </pc:sldMkLst>
        <pc:spChg chg="mod">
          <ac:chgData name="Mariska Sleeking - Skinner" userId="S::m.sleeking-skinner@knmp.nl::ff2a0947-e40c-4a6f-8477-6b0060526290" providerId="AD" clId="Web-{8E484FF9-3300-8852-6107-86C23BBFD603}" dt="2025-08-29T09:23:12.261" v="72" actId="20577"/>
          <ac:spMkLst>
            <pc:docMk/>
            <pc:sldMk cId="1050778304" sldId="289"/>
            <ac:spMk id="6" creationId="{87497B0E-515A-D291-DD37-5681F4E85C78}"/>
          </ac:spMkLst>
        </pc:spChg>
        <pc:spChg chg="mod">
          <ac:chgData name="Mariska Sleeking - Skinner" userId="S::m.sleeking-skinner@knmp.nl::ff2a0947-e40c-4a6f-8477-6b0060526290" providerId="AD" clId="Web-{8E484FF9-3300-8852-6107-86C23BBFD603}" dt="2025-08-29T09:23:19.464" v="74" actId="20577"/>
          <ac:spMkLst>
            <pc:docMk/>
            <pc:sldMk cId="1050778304" sldId="289"/>
            <ac:spMk id="8" creationId="{F4845D40-8697-BB83-D71A-F7BF36485FD2}"/>
          </ac:spMkLst>
        </pc:spChg>
      </pc:sldChg>
      <pc:sldChg chg="modSp">
        <pc:chgData name="Mariska Sleeking - Skinner" userId="S::m.sleeking-skinner@knmp.nl::ff2a0947-e40c-4a6f-8477-6b0060526290" providerId="AD" clId="Web-{8E484FF9-3300-8852-6107-86C23BBFD603}" dt="2025-08-29T09:25:06.905" v="78" actId="20577"/>
        <pc:sldMkLst>
          <pc:docMk/>
          <pc:sldMk cId="2562392483" sldId="294"/>
        </pc:sldMkLst>
        <pc:spChg chg="mod">
          <ac:chgData name="Mariska Sleeking - Skinner" userId="S::m.sleeking-skinner@knmp.nl::ff2a0947-e40c-4a6f-8477-6b0060526290" providerId="AD" clId="Web-{8E484FF9-3300-8852-6107-86C23BBFD603}" dt="2025-08-29T09:25:06.905" v="78" actId="20577"/>
          <ac:spMkLst>
            <pc:docMk/>
            <pc:sldMk cId="2562392483" sldId="294"/>
            <ac:spMk id="2" creationId="{6E4785D4-6125-A3D2-33C7-57A60D3C67AE}"/>
          </ac:spMkLst>
        </pc:spChg>
      </pc:sldChg>
      <pc:sldChg chg="modSp">
        <pc:chgData name="Mariska Sleeking - Skinner" userId="S::m.sleeking-skinner@knmp.nl::ff2a0947-e40c-4a6f-8477-6b0060526290" providerId="AD" clId="Web-{8E484FF9-3300-8852-6107-86C23BBFD603}" dt="2025-08-29T09:17:21.156" v="34" actId="20577"/>
        <pc:sldMkLst>
          <pc:docMk/>
          <pc:sldMk cId="2762425845" sldId="298"/>
        </pc:sldMkLst>
        <pc:spChg chg="mod">
          <ac:chgData name="Mariska Sleeking - Skinner" userId="S::m.sleeking-skinner@knmp.nl::ff2a0947-e40c-4a6f-8477-6b0060526290" providerId="AD" clId="Web-{8E484FF9-3300-8852-6107-86C23BBFD603}" dt="2025-08-29T09:17:21.156" v="34" actId="20577"/>
          <ac:spMkLst>
            <pc:docMk/>
            <pc:sldMk cId="2762425845" sldId="298"/>
            <ac:spMk id="10" creationId="{A764585F-8BA2-850B-DE5D-03ECBE9092FC}"/>
          </ac:spMkLst>
        </pc:spChg>
      </pc:sldChg>
      <pc:sldChg chg="modSp">
        <pc:chgData name="Mariska Sleeking - Skinner" userId="S::m.sleeking-skinner@knmp.nl::ff2a0947-e40c-4a6f-8477-6b0060526290" providerId="AD" clId="Web-{8E484FF9-3300-8852-6107-86C23BBFD603}" dt="2025-08-29T09:18:09.204" v="36" actId="20577"/>
        <pc:sldMkLst>
          <pc:docMk/>
          <pc:sldMk cId="7063208" sldId="300"/>
        </pc:sldMkLst>
        <pc:spChg chg="mod">
          <ac:chgData name="Mariska Sleeking - Skinner" userId="S::m.sleeking-skinner@knmp.nl::ff2a0947-e40c-4a6f-8477-6b0060526290" providerId="AD" clId="Web-{8E484FF9-3300-8852-6107-86C23BBFD603}" dt="2025-08-29T09:18:09.204" v="36" actId="20577"/>
          <ac:spMkLst>
            <pc:docMk/>
            <pc:sldMk cId="7063208" sldId="300"/>
            <ac:spMk id="4" creationId="{00000000-0000-0000-0000-000000000000}"/>
          </ac:spMkLst>
        </pc:spChg>
      </pc:sldChg>
      <pc:sldChg chg="modSp">
        <pc:chgData name="Mariska Sleeking - Skinner" userId="S::m.sleeking-skinner@knmp.nl::ff2a0947-e40c-4a6f-8477-6b0060526290" providerId="AD" clId="Web-{8E484FF9-3300-8852-6107-86C23BBFD603}" dt="2025-08-29T09:16:29.045" v="29" actId="20577"/>
        <pc:sldMkLst>
          <pc:docMk/>
          <pc:sldMk cId="3256731217" sldId="301"/>
        </pc:sldMkLst>
        <pc:spChg chg="mod">
          <ac:chgData name="Mariska Sleeking - Skinner" userId="S::m.sleeking-skinner@knmp.nl::ff2a0947-e40c-4a6f-8477-6b0060526290" providerId="AD" clId="Web-{8E484FF9-3300-8852-6107-86C23BBFD603}" dt="2025-08-29T09:16:29.045" v="29" actId="20577"/>
          <ac:spMkLst>
            <pc:docMk/>
            <pc:sldMk cId="3256731217" sldId="301"/>
            <ac:spMk id="4" creationId="{00000000-0000-0000-0000-000000000000}"/>
          </ac:spMkLst>
        </pc:spChg>
      </pc:sldChg>
      <pc:sldChg chg="modSp">
        <pc:chgData name="Mariska Sleeking - Skinner" userId="S::m.sleeking-skinner@knmp.nl::ff2a0947-e40c-4a6f-8477-6b0060526290" providerId="AD" clId="Web-{8E484FF9-3300-8852-6107-86C23BBFD603}" dt="2025-08-29T09:19:19.566" v="53" actId="20577"/>
        <pc:sldMkLst>
          <pc:docMk/>
          <pc:sldMk cId="4129393005" sldId="302"/>
        </pc:sldMkLst>
        <pc:spChg chg="mod">
          <ac:chgData name="Mariska Sleeking - Skinner" userId="S::m.sleeking-skinner@knmp.nl::ff2a0947-e40c-4a6f-8477-6b0060526290" providerId="AD" clId="Web-{8E484FF9-3300-8852-6107-86C23BBFD603}" dt="2025-08-29T09:19:19.566" v="53" actId="20577"/>
          <ac:spMkLst>
            <pc:docMk/>
            <pc:sldMk cId="4129393005" sldId="302"/>
            <ac:spMk id="4" creationId="{683AB693-4F8C-4DFD-B981-A94C951A2B02}"/>
          </ac:spMkLst>
        </pc:spChg>
      </pc:sldChg>
      <pc:sldChg chg="del">
        <pc:chgData name="Mariska Sleeking - Skinner" userId="S::m.sleeking-skinner@knmp.nl::ff2a0947-e40c-4a6f-8477-6b0060526290" providerId="AD" clId="Web-{8E484FF9-3300-8852-6107-86C23BBFD603}" dt="2025-08-29T09:14:54.948" v="26"/>
        <pc:sldMkLst>
          <pc:docMk/>
          <pc:sldMk cId="2791438835" sldId="303"/>
        </pc:sldMkLst>
      </pc:sldChg>
      <pc:sldChg chg="delSp modSp">
        <pc:chgData name="Mariska Sleeking - Skinner" userId="S::m.sleeking-skinner@knmp.nl::ff2a0947-e40c-4a6f-8477-6b0060526290" providerId="AD" clId="Web-{8E484FF9-3300-8852-6107-86C23BBFD603}" dt="2025-08-29T09:18:39.237" v="39"/>
        <pc:sldMkLst>
          <pc:docMk/>
          <pc:sldMk cId="2378720883" sldId="305"/>
        </pc:sldMkLst>
      </pc:sldChg>
    </pc:docChg>
  </pc:docChgLst>
  <pc:docChgLst>
    <pc:chgData name="Mariska Sleeking - Skinner" userId="S::m.sleeking-skinner@knmp.nl::ff2a0947-e40c-4a6f-8477-6b0060526290" providerId="AD" clId="Web-{F692B6A9-A291-1440-CE07-B411471846C7}"/>
    <pc:docChg chg="modSld">
      <pc:chgData name="Mariska Sleeking - Skinner" userId="S::m.sleeking-skinner@knmp.nl::ff2a0947-e40c-4a6f-8477-6b0060526290" providerId="AD" clId="Web-{F692B6A9-A291-1440-CE07-B411471846C7}" dt="2025-08-29T09:55:46.755" v="65" actId="20577"/>
      <pc:docMkLst>
        <pc:docMk/>
      </pc:docMkLst>
      <pc:sldChg chg="addSp delSp modSp">
        <pc:chgData name="Mariska Sleeking - Skinner" userId="S::m.sleeking-skinner@knmp.nl::ff2a0947-e40c-4a6f-8477-6b0060526290" providerId="AD" clId="Web-{F692B6A9-A291-1440-CE07-B411471846C7}" dt="2025-08-29T09:54:59.253" v="63" actId="20577"/>
        <pc:sldMkLst>
          <pc:docMk/>
          <pc:sldMk cId="1119007231" sldId="279"/>
        </pc:sldMkLst>
        <pc:spChg chg="mod">
          <ac:chgData name="Mariska Sleeking - Skinner" userId="S::m.sleeking-skinner@knmp.nl::ff2a0947-e40c-4a6f-8477-6b0060526290" providerId="AD" clId="Web-{F692B6A9-A291-1440-CE07-B411471846C7}" dt="2025-08-29T09:54:59.253" v="63" actId="20577"/>
          <ac:spMkLst>
            <pc:docMk/>
            <pc:sldMk cId="1119007231" sldId="279"/>
            <ac:spMk id="2" creationId="{CC462DDF-9BAD-65F6-49FE-202123F85301}"/>
          </ac:spMkLst>
        </pc:spChg>
        <pc:spChg chg="mod">
          <ac:chgData name="Mariska Sleeking - Skinner" userId="S::m.sleeking-skinner@knmp.nl::ff2a0947-e40c-4a6f-8477-6b0060526290" providerId="AD" clId="Web-{F692B6A9-A291-1440-CE07-B411471846C7}" dt="2025-08-29T09:54:38.205" v="59" actId="20577"/>
          <ac:spMkLst>
            <pc:docMk/>
            <pc:sldMk cId="1119007231" sldId="279"/>
            <ac:spMk id="3" creationId="{4F99D128-50FF-EEC5-5305-FE5E7DF49B1A}"/>
          </ac:spMkLst>
        </pc:spChg>
        <pc:picChg chg="add mod">
          <ac:chgData name="Mariska Sleeking - Skinner" userId="S::m.sleeking-skinner@knmp.nl::ff2a0947-e40c-4a6f-8477-6b0060526290" providerId="AD" clId="Web-{F692B6A9-A291-1440-CE07-B411471846C7}" dt="2025-08-29T09:44:49.667" v="30"/>
          <ac:picMkLst>
            <pc:docMk/>
            <pc:sldMk cId="1119007231" sldId="279"/>
            <ac:picMk id="9" creationId="{C8E9FE6F-67EA-1FF0-2A73-25F267819747}"/>
          </ac:picMkLst>
        </pc:picChg>
      </pc:sldChg>
      <pc:sldChg chg="addSp modSp">
        <pc:chgData name="Mariska Sleeking - Skinner" userId="S::m.sleeking-skinner@knmp.nl::ff2a0947-e40c-4a6f-8477-6b0060526290" providerId="AD" clId="Web-{F692B6A9-A291-1440-CE07-B411471846C7}" dt="2025-08-29T09:48:45.020" v="48" actId="20577"/>
        <pc:sldMkLst>
          <pc:docMk/>
          <pc:sldMk cId="3320966293" sldId="285"/>
        </pc:sldMkLst>
        <pc:spChg chg="mod">
          <ac:chgData name="Mariska Sleeking - Skinner" userId="S::m.sleeking-skinner@knmp.nl::ff2a0947-e40c-4a6f-8477-6b0060526290" providerId="AD" clId="Web-{F692B6A9-A291-1440-CE07-B411471846C7}" dt="2025-08-29T09:48:45.020" v="48" actId="20577"/>
          <ac:spMkLst>
            <pc:docMk/>
            <pc:sldMk cId="3320966293" sldId="285"/>
            <ac:spMk id="2" creationId="{DCA71577-BF70-A95B-1BAA-D777EF2B83E3}"/>
          </ac:spMkLst>
        </pc:spChg>
        <pc:picChg chg="add">
          <ac:chgData name="Mariska Sleeking - Skinner" userId="S::m.sleeking-skinner@knmp.nl::ff2a0947-e40c-4a6f-8477-6b0060526290" providerId="AD" clId="Web-{F692B6A9-A291-1440-CE07-B411471846C7}" dt="2025-08-29T09:47:44.268" v="36"/>
          <ac:picMkLst>
            <pc:docMk/>
            <pc:sldMk cId="3320966293" sldId="285"/>
            <ac:picMk id="6" creationId="{A4296601-373A-D5E3-AABC-8DC9F4058D3F}"/>
          </ac:picMkLst>
        </pc:picChg>
      </pc:sldChg>
      <pc:sldChg chg="modSp">
        <pc:chgData name="Mariska Sleeking - Skinner" userId="S::m.sleeking-skinner@knmp.nl::ff2a0947-e40c-4a6f-8477-6b0060526290" providerId="AD" clId="Web-{F692B6A9-A291-1440-CE07-B411471846C7}" dt="2025-08-29T09:55:46.755" v="65" actId="20577"/>
        <pc:sldMkLst>
          <pc:docMk/>
          <pc:sldMk cId="2762425845" sldId="298"/>
        </pc:sldMkLst>
        <pc:spChg chg="mod">
          <ac:chgData name="Mariska Sleeking - Skinner" userId="S::m.sleeking-skinner@knmp.nl::ff2a0947-e40c-4a6f-8477-6b0060526290" providerId="AD" clId="Web-{F692B6A9-A291-1440-CE07-B411471846C7}" dt="2025-08-29T09:55:46.755" v="65" actId="20577"/>
          <ac:spMkLst>
            <pc:docMk/>
            <pc:sldMk cId="2762425845" sldId="298"/>
            <ac:spMk id="10" creationId="{A764585F-8BA2-850B-DE5D-03ECBE9092FC}"/>
          </ac:spMkLst>
        </pc:spChg>
        <pc:picChg chg="mod">
          <ac:chgData name="Mariska Sleeking - Skinner" userId="S::m.sleeking-skinner@knmp.nl::ff2a0947-e40c-4a6f-8477-6b0060526290" providerId="AD" clId="Web-{F692B6A9-A291-1440-CE07-B411471846C7}" dt="2025-08-29T09:49:48.772" v="53" actId="1076"/>
          <ac:picMkLst>
            <pc:docMk/>
            <pc:sldMk cId="2762425845" sldId="298"/>
            <ac:picMk id="6" creationId="{7CD27B33-5E49-BB8F-682B-B5125AEB06E0}"/>
          </ac:picMkLst>
        </pc:picChg>
      </pc:sldChg>
      <pc:sldChg chg="modSp">
        <pc:chgData name="Mariska Sleeking - Skinner" userId="S::m.sleeking-skinner@knmp.nl::ff2a0947-e40c-4a6f-8477-6b0060526290" providerId="AD" clId="Web-{F692B6A9-A291-1440-CE07-B411471846C7}" dt="2025-08-29T09:46:24.233" v="34" actId="1076"/>
        <pc:sldMkLst>
          <pc:docMk/>
          <pc:sldMk cId="392970251" sldId="306"/>
        </pc:sldMkLst>
        <pc:spChg chg="mod">
          <ac:chgData name="Mariska Sleeking - Skinner" userId="S::m.sleeking-skinner@knmp.nl::ff2a0947-e40c-4a6f-8477-6b0060526290" providerId="AD" clId="Web-{F692B6A9-A291-1440-CE07-B411471846C7}" dt="2025-08-29T09:46:24.233" v="34" actId="1076"/>
          <ac:spMkLst>
            <pc:docMk/>
            <pc:sldMk cId="392970251" sldId="306"/>
            <ac:spMk id="6" creationId="{4CEE8799-AC2A-567B-A509-794E72CB472D}"/>
          </ac:spMkLst>
        </pc:spChg>
        <pc:picChg chg="mod">
          <ac:chgData name="Mariska Sleeking - Skinner" userId="S::m.sleeking-skinner@knmp.nl::ff2a0947-e40c-4a6f-8477-6b0060526290" providerId="AD" clId="Web-{F692B6A9-A291-1440-CE07-B411471846C7}" dt="2025-08-29T09:46:22.608" v="33" actId="1076"/>
          <ac:picMkLst>
            <pc:docMk/>
            <pc:sldMk cId="392970251" sldId="306"/>
            <ac:picMk id="9" creationId="{19122B4D-6C51-ECCB-D9A4-22DA1339B33E}"/>
          </ac:picMkLst>
        </pc:picChg>
      </pc:sldChg>
    </pc:docChg>
  </pc:docChgLst>
  <pc:docChgLst>
    <pc:chgData name="Mariska Sleeking - Skinner" userId="S::sleeking@knmp.nl::ff2a0947-e40c-4a6f-8477-6b0060526290" providerId="AD" clId="Web-{49D76C4A-55E5-2AF8-3E01-1EAF4689CA37}"/>
    <pc:docChg chg="addSld delSld modSld">
      <pc:chgData name="Mariska Sleeking - Skinner" userId="S::sleeking@knmp.nl::ff2a0947-e40c-4a6f-8477-6b0060526290" providerId="AD" clId="Web-{49D76C4A-55E5-2AF8-3E01-1EAF4689CA37}" dt="2024-11-01T10:22:33.209" v="232" actId="14100"/>
      <pc:docMkLst>
        <pc:docMk/>
      </pc:docMkLst>
      <pc:sldChg chg="add del">
        <pc:chgData name="Mariska Sleeking - Skinner" userId="S::sleeking@knmp.nl::ff2a0947-e40c-4a6f-8477-6b0060526290" providerId="AD" clId="Web-{49D76C4A-55E5-2AF8-3E01-1EAF4689CA37}" dt="2024-11-01T10:19:58.439" v="155"/>
        <pc:sldMkLst>
          <pc:docMk/>
          <pc:sldMk cId="3579100936" sldId="299"/>
        </pc:sldMkLst>
      </pc:sldChg>
      <pc:sldChg chg="modSp">
        <pc:chgData name="Mariska Sleeking - Skinner" userId="S::sleeking@knmp.nl::ff2a0947-e40c-4a6f-8477-6b0060526290" providerId="AD" clId="Web-{49D76C4A-55E5-2AF8-3E01-1EAF4689CA37}" dt="2024-11-01T10:20:22.502" v="161" actId="20577"/>
        <pc:sldMkLst>
          <pc:docMk/>
          <pc:sldMk cId="7063208" sldId="300"/>
        </pc:sldMkLst>
      </pc:sldChg>
      <pc:sldChg chg="addSp delSp modSp new">
        <pc:chgData name="Mariska Sleeking - Skinner" userId="S::sleeking@knmp.nl::ff2a0947-e40c-4a6f-8477-6b0060526290" providerId="AD" clId="Web-{49D76C4A-55E5-2AF8-3E01-1EAF4689CA37}" dt="2024-11-01T10:22:33.209" v="232" actId="14100"/>
        <pc:sldMkLst>
          <pc:docMk/>
          <pc:sldMk cId="2378720883" sldId="305"/>
        </pc:sldMkLst>
      </pc:sldChg>
    </pc:docChg>
  </pc:docChgLst>
  <pc:docChgLst>
    <pc:chgData name="Mariska Sleeking - Skinner" userId="S::m.sleeking-skinner@knmp.nl::ff2a0947-e40c-4a6f-8477-6b0060526290" providerId="AD" clId="Web-{0C967FBA-F359-4535-29BC-70942670C704}"/>
    <pc:docChg chg="modSld">
      <pc:chgData name="Mariska Sleeking - Skinner" userId="S::m.sleeking-skinner@knmp.nl::ff2a0947-e40c-4a6f-8477-6b0060526290" providerId="AD" clId="Web-{0C967FBA-F359-4535-29BC-70942670C704}" dt="2025-08-15T12:59:33.511" v="23"/>
      <pc:docMkLst>
        <pc:docMk/>
      </pc:docMkLst>
      <pc:sldChg chg="addSp delSp modSp">
        <pc:chgData name="Mariska Sleeking - Skinner" userId="S::m.sleeking-skinner@knmp.nl::ff2a0947-e40c-4a6f-8477-6b0060526290" providerId="AD" clId="Web-{0C967FBA-F359-4535-29BC-70942670C704}" dt="2025-08-15T12:46:38.752" v="11"/>
        <pc:sldMkLst>
          <pc:docMk/>
          <pc:sldMk cId="199993048" sldId="262"/>
        </pc:sldMkLst>
      </pc:sldChg>
      <pc:sldChg chg="addSp delSp modSp mod modClrScheme chgLayout">
        <pc:chgData name="Mariska Sleeking - Skinner" userId="S::m.sleeking-skinner@knmp.nl::ff2a0947-e40c-4a6f-8477-6b0060526290" providerId="AD" clId="Web-{0C967FBA-F359-4535-29BC-70942670C704}" dt="2025-08-15T12:50:51.339" v="16"/>
        <pc:sldMkLst>
          <pc:docMk/>
          <pc:sldMk cId="980200919" sldId="263"/>
        </pc:sldMkLst>
      </pc:sldChg>
      <pc:sldChg chg="addSp delSp modSp mod modClrScheme chgLayout">
        <pc:chgData name="Mariska Sleeking - Skinner" userId="S::m.sleeking-skinner@knmp.nl::ff2a0947-e40c-4a6f-8477-6b0060526290" providerId="AD" clId="Web-{0C967FBA-F359-4535-29BC-70942670C704}" dt="2025-08-15T12:59:33.511" v="23"/>
        <pc:sldMkLst>
          <pc:docMk/>
          <pc:sldMk cId="1289861667" sldId="266"/>
        </pc:sldMkLst>
      </pc:sldChg>
    </pc:docChg>
  </pc:docChgLst>
  <pc:docChgLst>
    <pc:chgData name="Mariska Sleeking - Skinner" userId="ff2a0947-e40c-4a6f-8477-6b0060526290" providerId="ADAL" clId="{A724CDB8-329A-48F4-8255-6A0BE6517762}"/>
    <pc:docChg chg="undo redo custSel addSld delSld modSld sldOrd">
      <pc:chgData name="Mariska Sleeking - Skinner" userId="ff2a0947-e40c-4a6f-8477-6b0060526290" providerId="ADAL" clId="{A724CDB8-329A-48F4-8255-6A0BE6517762}" dt="2024-09-26T14:44:17.628" v="1886" actId="20577"/>
      <pc:docMkLst>
        <pc:docMk/>
      </pc:docMkLst>
      <pc:sldChg chg="modSp mod">
        <pc:chgData name="Mariska Sleeking - Skinner" userId="ff2a0947-e40c-4a6f-8477-6b0060526290" providerId="ADAL" clId="{A724CDB8-329A-48F4-8255-6A0BE6517762}" dt="2024-09-26T14:35:31.554" v="1560" actId="255"/>
        <pc:sldMkLst>
          <pc:docMk/>
          <pc:sldMk cId="199993048" sldId="262"/>
        </pc:sldMkLst>
      </pc:sldChg>
      <pc:sldChg chg="addSp delSp modSp mod modClrScheme chgLayout">
        <pc:chgData name="Mariska Sleeking - Skinner" userId="ff2a0947-e40c-4a6f-8477-6b0060526290" providerId="ADAL" clId="{A724CDB8-329A-48F4-8255-6A0BE6517762}" dt="2024-09-26T14:35:40.540" v="1561" actId="5793"/>
        <pc:sldMkLst>
          <pc:docMk/>
          <pc:sldMk cId="980200919" sldId="263"/>
        </pc:sldMkLst>
      </pc:sldChg>
      <pc:sldChg chg="modSp mod">
        <pc:chgData name="Mariska Sleeking - Skinner" userId="ff2a0947-e40c-4a6f-8477-6b0060526290" providerId="ADAL" clId="{A724CDB8-329A-48F4-8255-6A0BE6517762}" dt="2024-09-26T14:36:14.478" v="1565" actId="255"/>
        <pc:sldMkLst>
          <pc:docMk/>
          <pc:sldMk cId="3009123519" sldId="265"/>
        </pc:sldMkLst>
      </pc:sldChg>
      <pc:sldChg chg="addSp delSp modSp mod">
        <pc:chgData name="Mariska Sleeking - Skinner" userId="ff2a0947-e40c-4a6f-8477-6b0060526290" providerId="ADAL" clId="{A724CDB8-329A-48F4-8255-6A0BE6517762}" dt="2024-09-26T14:36:50.099" v="1569" actId="1076"/>
        <pc:sldMkLst>
          <pc:docMk/>
          <pc:sldMk cId="1289861667" sldId="266"/>
        </pc:sldMkLst>
      </pc:sldChg>
      <pc:sldChg chg="modSp mod">
        <pc:chgData name="Mariska Sleeking - Skinner" userId="ff2a0947-e40c-4a6f-8477-6b0060526290" providerId="ADAL" clId="{A724CDB8-329A-48F4-8255-6A0BE6517762}" dt="2024-09-26T14:36:58.429" v="1570" actId="255"/>
        <pc:sldMkLst>
          <pc:docMk/>
          <pc:sldMk cId="929205757" sldId="267"/>
        </pc:sldMkLst>
      </pc:sldChg>
      <pc:sldChg chg="addSp delSp modSp mod modClrScheme chgLayout">
        <pc:chgData name="Mariska Sleeking - Skinner" userId="ff2a0947-e40c-4a6f-8477-6b0060526290" providerId="ADAL" clId="{A724CDB8-329A-48F4-8255-6A0BE6517762}" dt="2024-09-26T14:30:54.019" v="1483" actId="207"/>
        <pc:sldMkLst>
          <pc:docMk/>
          <pc:sldMk cId="2425892430" sldId="268"/>
        </pc:sldMkLst>
      </pc:sldChg>
      <pc:sldChg chg="modSp mod">
        <pc:chgData name="Mariska Sleeking - Skinner" userId="ff2a0947-e40c-4a6f-8477-6b0060526290" providerId="ADAL" clId="{A724CDB8-329A-48F4-8255-6A0BE6517762}" dt="2024-09-26T14:36:04.029" v="1564" actId="255"/>
        <pc:sldMkLst>
          <pc:docMk/>
          <pc:sldMk cId="271993584" sldId="270"/>
        </pc:sldMkLst>
      </pc:sldChg>
      <pc:sldChg chg="modSp mod">
        <pc:chgData name="Mariska Sleeking - Skinner" userId="ff2a0947-e40c-4a6f-8477-6b0060526290" providerId="ADAL" clId="{A724CDB8-329A-48F4-8255-6A0BE6517762}" dt="2024-09-26T14:04:15.076" v="1452" actId="255"/>
        <pc:sldMkLst>
          <pc:docMk/>
          <pc:sldMk cId="2063737872" sldId="271"/>
        </pc:sldMkLst>
      </pc:sldChg>
      <pc:sldChg chg="addSp delSp modSp mod modClrScheme chgLayout">
        <pc:chgData name="Mariska Sleeking - Skinner" userId="ff2a0947-e40c-4a6f-8477-6b0060526290" providerId="ADAL" clId="{A724CDB8-329A-48F4-8255-6A0BE6517762}" dt="2024-09-26T14:37:56.238" v="1578" actId="255"/>
        <pc:sldMkLst>
          <pc:docMk/>
          <pc:sldMk cId="614886406" sldId="272"/>
        </pc:sldMkLst>
      </pc:sldChg>
      <pc:sldChg chg="addSp delSp modSp mod modClrScheme chgLayout">
        <pc:chgData name="Mariska Sleeking - Skinner" userId="ff2a0947-e40c-4a6f-8477-6b0060526290" providerId="ADAL" clId="{A724CDB8-329A-48F4-8255-6A0BE6517762}" dt="2024-09-26T14:32:40.389" v="1487" actId="207"/>
        <pc:sldMkLst>
          <pc:docMk/>
          <pc:sldMk cId="1593569834" sldId="273"/>
        </pc:sldMkLst>
      </pc:sldChg>
      <pc:sldChg chg="addSp delSp modSp mod chgLayout">
        <pc:chgData name="Mariska Sleeking - Skinner" userId="ff2a0947-e40c-4a6f-8477-6b0060526290" providerId="ADAL" clId="{A724CDB8-329A-48F4-8255-6A0BE6517762}" dt="2024-09-26T14:44:17.628" v="1886" actId="20577"/>
        <pc:sldMkLst>
          <pc:docMk/>
          <pc:sldMk cId="3164027400" sldId="274"/>
        </pc:sldMkLst>
      </pc:sldChg>
      <pc:sldChg chg="addSp delSp modSp mod modClrScheme chgLayout">
        <pc:chgData name="Mariska Sleeking - Skinner" userId="ff2a0947-e40c-4a6f-8477-6b0060526290" providerId="ADAL" clId="{A724CDB8-329A-48F4-8255-6A0BE6517762}" dt="2024-09-25T09:31:37.509" v="10" actId="700"/>
        <pc:sldMkLst>
          <pc:docMk/>
          <pc:sldMk cId="1119007231" sldId="279"/>
        </pc:sldMkLst>
      </pc:sldChg>
      <pc:sldChg chg="del">
        <pc:chgData name="Mariska Sleeking - Skinner" userId="ff2a0947-e40c-4a6f-8477-6b0060526290" providerId="ADAL" clId="{A724CDB8-329A-48F4-8255-6A0BE6517762}" dt="2024-09-26T09:54:47.962" v="12" actId="47"/>
        <pc:sldMkLst>
          <pc:docMk/>
          <pc:sldMk cId="1640910194" sldId="281"/>
        </pc:sldMkLst>
      </pc:sldChg>
      <pc:sldChg chg="new">
        <pc:chgData name="Mariska Sleeking - Skinner" userId="ff2a0947-e40c-4a6f-8477-6b0060526290" providerId="ADAL" clId="{A724CDB8-329A-48F4-8255-6A0BE6517762}" dt="2024-09-25T09:31:58.402" v="11" actId="680"/>
        <pc:sldMkLst>
          <pc:docMk/>
          <pc:sldMk cId="475332895" sldId="282"/>
        </pc:sldMkLst>
      </pc:sldChg>
      <pc:sldChg chg="addSp delSp modSp add mod ord">
        <pc:chgData name="Mariska Sleeking - Skinner" userId="ff2a0947-e40c-4a6f-8477-6b0060526290" providerId="ADAL" clId="{A724CDB8-329A-48F4-8255-6A0BE6517762}" dt="2024-09-26T14:37:38.678" v="1576" actId="207"/>
        <pc:sldMkLst>
          <pc:docMk/>
          <pc:sldMk cId="4053316683" sldId="283"/>
        </pc:sldMkLst>
      </pc:sldChg>
      <pc:sldChg chg="modSp add mod ord">
        <pc:chgData name="Mariska Sleeking - Skinner" userId="ff2a0947-e40c-4a6f-8477-6b0060526290" providerId="ADAL" clId="{A724CDB8-329A-48F4-8255-6A0BE6517762}" dt="2024-09-26T14:38:25.738" v="1582" actId="255"/>
        <pc:sldMkLst>
          <pc:docMk/>
          <pc:sldMk cId="187659912" sldId="284"/>
        </pc:sldMkLst>
      </pc:sldChg>
      <pc:sldChg chg="addSp delSp modSp add del mod modClrScheme chgLayout">
        <pc:chgData name="Mariska Sleeking - Skinner" userId="ff2a0947-e40c-4a6f-8477-6b0060526290" providerId="ADAL" clId="{A724CDB8-329A-48F4-8255-6A0BE6517762}" dt="2024-09-26T12:27:45.694" v="1147" actId="47"/>
        <pc:sldMkLst>
          <pc:docMk/>
          <pc:sldMk cId="2258246246" sldId="284"/>
        </pc:sldMkLst>
      </pc:sldChg>
    </pc:docChg>
  </pc:docChgLst>
  <pc:docChgLst>
    <pc:chgData name="Mariska Sleeking - Skinner" userId="S::sleeking@knmp.nl::ff2a0947-e40c-4a6f-8477-6b0060526290" providerId="AD" clId="Web-{3243A92D-F082-1B84-F8F6-BA34CF7FCA47}"/>
    <pc:docChg chg="modSld">
      <pc:chgData name="Mariska Sleeking - Skinner" userId="S::sleeking@knmp.nl::ff2a0947-e40c-4a6f-8477-6b0060526290" providerId="AD" clId="Web-{3243A92D-F082-1B84-F8F6-BA34CF7FCA47}" dt="2024-10-22T12:02:10.544" v="253"/>
      <pc:docMkLst>
        <pc:docMk/>
      </pc:docMkLst>
      <pc:sldChg chg="modSp">
        <pc:chgData name="Mariska Sleeking - Skinner" userId="S::sleeking@knmp.nl::ff2a0947-e40c-4a6f-8477-6b0060526290" providerId="AD" clId="Web-{3243A92D-F082-1B84-F8F6-BA34CF7FCA47}" dt="2024-10-22T11:58:02.976" v="162" actId="20577"/>
        <pc:sldMkLst>
          <pc:docMk/>
          <pc:sldMk cId="199993048" sldId="262"/>
        </pc:sldMkLst>
      </pc:sldChg>
      <pc:sldChg chg="modSp">
        <pc:chgData name="Mariska Sleeking - Skinner" userId="S::sleeking@knmp.nl::ff2a0947-e40c-4a6f-8477-6b0060526290" providerId="AD" clId="Web-{3243A92D-F082-1B84-F8F6-BA34CF7FCA47}" dt="2024-10-22T11:27:42.816" v="20" actId="20577"/>
        <pc:sldMkLst>
          <pc:docMk/>
          <pc:sldMk cId="980200919" sldId="263"/>
        </pc:sldMkLst>
      </pc:sldChg>
      <pc:sldChg chg="modSp">
        <pc:chgData name="Mariska Sleeking - Skinner" userId="S::sleeking@knmp.nl::ff2a0947-e40c-4a6f-8477-6b0060526290" providerId="AD" clId="Web-{3243A92D-F082-1B84-F8F6-BA34CF7FCA47}" dt="2024-10-22T11:25:39.657" v="8" actId="1076"/>
        <pc:sldMkLst>
          <pc:docMk/>
          <pc:sldMk cId="3009123519" sldId="265"/>
        </pc:sldMkLst>
      </pc:sldChg>
      <pc:sldChg chg="modSp">
        <pc:chgData name="Mariska Sleeking - Skinner" userId="S::sleeking@knmp.nl::ff2a0947-e40c-4a6f-8477-6b0060526290" providerId="AD" clId="Web-{3243A92D-F082-1B84-F8F6-BA34CF7FCA47}" dt="2024-10-22T11:57:15.069" v="161" actId="20577"/>
        <pc:sldMkLst>
          <pc:docMk/>
          <pc:sldMk cId="1289861667" sldId="266"/>
        </pc:sldMkLst>
      </pc:sldChg>
      <pc:sldChg chg="modSp">
        <pc:chgData name="Mariska Sleeking - Skinner" userId="S::sleeking@knmp.nl::ff2a0947-e40c-4a6f-8477-6b0060526290" providerId="AD" clId="Web-{3243A92D-F082-1B84-F8F6-BA34CF7FCA47}" dt="2024-10-22T11:56:59.241" v="160" actId="20577"/>
        <pc:sldMkLst>
          <pc:docMk/>
          <pc:sldMk cId="929205757" sldId="267"/>
        </pc:sldMkLst>
      </pc:sldChg>
      <pc:sldChg chg="modSp">
        <pc:chgData name="Mariska Sleeking - Skinner" userId="S::sleeking@knmp.nl::ff2a0947-e40c-4a6f-8477-6b0060526290" providerId="AD" clId="Web-{3243A92D-F082-1B84-F8F6-BA34CF7FCA47}" dt="2024-10-22T11:56:24.412" v="158" actId="20577"/>
        <pc:sldMkLst>
          <pc:docMk/>
          <pc:sldMk cId="2425892430" sldId="268"/>
        </pc:sldMkLst>
      </pc:sldChg>
      <pc:sldChg chg="modSp">
        <pc:chgData name="Mariska Sleeking - Skinner" userId="S::sleeking@knmp.nl::ff2a0947-e40c-4a6f-8477-6b0060526290" providerId="AD" clId="Web-{3243A92D-F082-1B84-F8F6-BA34CF7FCA47}" dt="2024-10-22T11:26:04.064" v="9" actId="20577"/>
        <pc:sldMkLst>
          <pc:docMk/>
          <pc:sldMk cId="271993584" sldId="270"/>
        </pc:sldMkLst>
      </pc:sldChg>
      <pc:sldChg chg="modSp">
        <pc:chgData name="Mariska Sleeking - Skinner" userId="S::sleeking@knmp.nl::ff2a0947-e40c-4a6f-8477-6b0060526290" providerId="AD" clId="Web-{3243A92D-F082-1B84-F8F6-BA34CF7FCA47}" dt="2024-10-22T11:27:29.394" v="18" actId="20577"/>
        <pc:sldMkLst>
          <pc:docMk/>
          <pc:sldMk cId="2063737872" sldId="271"/>
        </pc:sldMkLst>
      </pc:sldChg>
      <pc:sldChg chg="modSp">
        <pc:chgData name="Mariska Sleeking - Skinner" userId="S::sleeking@knmp.nl::ff2a0947-e40c-4a6f-8477-6b0060526290" providerId="AD" clId="Web-{3243A92D-F082-1B84-F8F6-BA34CF7FCA47}" dt="2024-10-22T11:56:11.224" v="157" actId="20577"/>
        <pc:sldMkLst>
          <pc:docMk/>
          <pc:sldMk cId="614886406" sldId="272"/>
        </pc:sldMkLst>
      </pc:sldChg>
      <pc:sldChg chg="modSp">
        <pc:chgData name="Mariska Sleeking - Skinner" userId="S::sleeking@knmp.nl::ff2a0947-e40c-4a6f-8477-6b0060526290" providerId="AD" clId="Web-{3243A92D-F082-1B84-F8F6-BA34CF7FCA47}" dt="2024-10-22T11:36:12.732" v="110" actId="20577"/>
        <pc:sldMkLst>
          <pc:docMk/>
          <pc:sldMk cId="1593569834" sldId="273"/>
        </pc:sldMkLst>
      </pc:sldChg>
      <pc:sldChg chg="modSp">
        <pc:chgData name="Mariska Sleeking - Skinner" userId="S::sleeking@knmp.nl::ff2a0947-e40c-4a6f-8477-6b0060526290" providerId="AD" clId="Web-{3243A92D-F082-1B84-F8F6-BA34CF7FCA47}" dt="2024-10-22T11:55:35.161" v="155" actId="20577"/>
        <pc:sldMkLst>
          <pc:docMk/>
          <pc:sldMk cId="3164027400" sldId="274"/>
        </pc:sldMkLst>
      </pc:sldChg>
      <pc:sldChg chg="modSp">
        <pc:chgData name="Mariska Sleeking - Skinner" userId="S::sleeking@knmp.nl::ff2a0947-e40c-4a6f-8477-6b0060526290" providerId="AD" clId="Web-{3243A92D-F082-1B84-F8F6-BA34CF7FCA47}" dt="2024-10-22T11:55:03.895" v="153" actId="20577"/>
        <pc:sldMkLst>
          <pc:docMk/>
          <pc:sldMk cId="728505648" sldId="278"/>
        </pc:sldMkLst>
      </pc:sldChg>
      <pc:sldChg chg="modSp">
        <pc:chgData name="Mariska Sleeking - Skinner" userId="S::sleeking@knmp.nl::ff2a0947-e40c-4a6f-8477-6b0060526290" providerId="AD" clId="Web-{3243A92D-F082-1B84-F8F6-BA34CF7FCA47}" dt="2024-10-22T11:58:57.665" v="168" actId="20577"/>
        <pc:sldMkLst>
          <pc:docMk/>
          <pc:sldMk cId="1119007231" sldId="279"/>
        </pc:sldMkLst>
      </pc:sldChg>
      <pc:sldChg chg="modSp">
        <pc:chgData name="Mariska Sleeking - Skinner" userId="S::sleeking@knmp.nl::ff2a0947-e40c-4a6f-8477-6b0060526290" providerId="AD" clId="Web-{3243A92D-F082-1B84-F8F6-BA34CF7FCA47}" dt="2024-10-22T11:30:51.507" v="85" actId="1076"/>
        <pc:sldMkLst>
          <pc:docMk/>
          <pc:sldMk cId="4053316683" sldId="283"/>
        </pc:sldMkLst>
      </pc:sldChg>
      <pc:sldChg chg="modSp">
        <pc:chgData name="Mariska Sleeking - Skinner" userId="S::sleeking@knmp.nl::ff2a0947-e40c-4a6f-8477-6b0060526290" providerId="AD" clId="Web-{3243A92D-F082-1B84-F8F6-BA34CF7FCA47}" dt="2024-10-22T11:55:58.083" v="156" actId="20577"/>
        <pc:sldMkLst>
          <pc:docMk/>
          <pc:sldMk cId="187659912" sldId="284"/>
        </pc:sldMkLst>
      </pc:sldChg>
      <pc:sldChg chg="delSp modSp">
        <pc:chgData name="Mariska Sleeking - Skinner" userId="S::sleeking@knmp.nl::ff2a0947-e40c-4a6f-8477-6b0060526290" providerId="AD" clId="Web-{3243A92D-F082-1B84-F8F6-BA34CF7FCA47}" dt="2024-10-22T11:59:31.775" v="179" actId="20577"/>
        <pc:sldMkLst>
          <pc:docMk/>
          <pc:sldMk cId="3320966293" sldId="285"/>
        </pc:sldMkLst>
      </pc:sldChg>
      <pc:sldChg chg="modSp">
        <pc:chgData name="Mariska Sleeking - Skinner" userId="S::sleeking@knmp.nl::ff2a0947-e40c-4a6f-8477-6b0060526290" providerId="AD" clId="Web-{3243A92D-F082-1B84-F8F6-BA34CF7FCA47}" dt="2024-10-22T11:55:25.661" v="154" actId="20577"/>
        <pc:sldMkLst>
          <pc:docMk/>
          <pc:sldMk cId="2993150934" sldId="286"/>
        </pc:sldMkLst>
      </pc:sldChg>
      <pc:sldChg chg="modSp">
        <pc:chgData name="Mariska Sleeking - Skinner" userId="S::sleeking@knmp.nl::ff2a0947-e40c-4a6f-8477-6b0060526290" providerId="AD" clId="Web-{3243A92D-F082-1B84-F8F6-BA34CF7FCA47}" dt="2024-10-22T11:41:34.395" v="147" actId="1076"/>
        <pc:sldMkLst>
          <pc:docMk/>
          <pc:sldMk cId="469593231" sldId="287"/>
        </pc:sldMkLst>
      </pc:sldChg>
      <pc:sldChg chg="modSp">
        <pc:chgData name="Mariska Sleeking - Skinner" userId="S::sleeking@knmp.nl::ff2a0947-e40c-4a6f-8477-6b0060526290" providerId="AD" clId="Web-{3243A92D-F082-1B84-F8F6-BA34CF7FCA47}" dt="2024-10-22T11:59:45.728" v="180" actId="20577"/>
        <pc:sldMkLst>
          <pc:docMk/>
          <pc:sldMk cId="3842711285" sldId="291"/>
        </pc:sldMkLst>
      </pc:sldChg>
      <pc:sldChg chg="modNotes">
        <pc:chgData name="Mariska Sleeking - Skinner" userId="S::sleeking@knmp.nl::ff2a0947-e40c-4a6f-8477-6b0060526290" providerId="AD" clId="Web-{3243A92D-F082-1B84-F8F6-BA34CF7FCA47}" dt="2024-10-22T12:02:10.544" v="253"/>
        <pc:sldMkLst>
          <pc:docMk/>
          <pc:sldMk cId="3418123174" sldId="304"/>
        </pc:sldMkLst>
      </pc:sldChg>
    </pc:docChg>
  </pc:docChgLst>
  <pc:docChgLst>
    <pc:chgData name="Eden Daniel" userId="S::daniel@knmp.nl::7c56f0d5-9073-4088-b166-a8c67727ed5d" providerId="AD" clId="Web-{AB3C6AE7-55E3-8B9E-ADFC-53B803BE48B7}"/>
    <pc:docChg chg="addSld delSld modSld">
      <pc:chgData name="Eden Daniel" userId="S::daniel@knmp.nl::7c56f0d5-9073-4088-b166-a8c67727ed5d" providerId="AD" clId="Web-{AB3C6AE7-55E3-8B9E-ADFC-53B803BE48B7}" dt="2024-11-13T12:14:47.008" v="167" actId="1076"/>
      <pc:docMkLst>
        <pc:docMk/>
      </pc:docMkLst>
      <pc:sldChg chg="addSp delSp modSp">
        <pc:chgData name="Eden Daniel" userId="S::daniel@knmp.nl::7c56f0d5-9073-4088-b166-a8c67727ed5d" providerId="AD" clId="Web-{AB3C6AE7-55E3-8B9E-ADFC-53B803BE48B7}" dt="2024-11-13T11:39:59.253" v="54" actId="1076"/>
        <pc:sldMkLst>
          <pc:docMk/>
          <pc:sldMk cId="2425892430" sldId="268"/>
        </pc:sldMkLst>
      </pc:sldChg>
      <pc:sldChg chg="modSp">
        <pc:chgData name="Eden Daniel" userId="S::daniel@knmp.nl::7c56f0d5-9073-4088-b166-a8c67727ed5d" providerId="AD" clId="Web-{AB3C6AE7-55E3-8B9E-ADFC-53B803BE48B7}" dt="2024-11-13T11:24:39.815" v="18" actId="20577"/>
        <pc:sldMkLst>
          <pc:docMk/>
          <pc:sldMk cId="271993584" sldId="270"/>
        </pc:sldMkLst>
      </pc:sldChg>
      <pc:sldChg chg="addSp delSp modSp">
        <pc:chgData name="Eden Daniel" userId="S::daniel@knmp.nl::7c56f0d5-9073-4088-b166-a8c67727ed5d" providerId="AD" clId="Web-{AB3C6AE7-55E3-8B9E-ADFC-53B803BE48B7}" dt="2024-11-13T11:52:49.607" v="77" actId="1076"/>
        <pc:sldMkLst>
          <pc:docMk/>
          <pc:sldMk cId="614886406" sldId="272"/>
        </pc:sldMkLst>
      </pc:sldChg>
      <pc:sldChg chg="addSp delSp modSp">
        <pc:chgData name="Eden Daniel" userId="S::daniel@knmp.nl::7c56f0d5-9073-4088-b166-a8c67727ed5d" providerId="AD" clId="Web-{AB3C6AE7-55E3-8B9E-ADFC-53B803BE48B7}" dt="2024-11-13T12:14:47.008" v="167" actId="1076"/>
        <pc:sldMkLst>
          <pc:docMk/>
          <pc:sldMk cId="469593231" sldId="287"/>
        </pc:sldMkLst>
      </pc:sldChg>
      <pc:sldChg chg="new del">
        <pc:chgData name="Eden Daniel" userId="S::daniel@knmp.nl::7c56f0d5-9073-4088-b166-a8c67727ed5d" providerId="AD" clId="Web-{AB3C6AE7-55E3-8B9E-ADFC-53B803BE48B7}" dt="2024-11-13T11:37:31.357" v="25"/>
        <pc:sldMkLst>
          <pc:docMk/>
          <pc:sldMk cId="4268623951" sldId="306"/>
        </pc:sldMkLst>
      </pc:sldChg>
    </pc:docChg>
  </pc:docChgLst>
  <pc:docChgLst>
    <pc:chgData name="Eden Daniel" userId="7c56f0d5-9073-4088-b166-a8c67727ed5d" providerId="ADAL" clId="{B42146F1-29BF-4014-B607-549F154B0764}"/>
    <pc:docChg chg="undo redo custSel addSld delSld modSld sldOrd">
      <pc:chgData name="Eden Daniel" userId="7c56f0d5-9073-4088-b166-a8c67727ed5d" providerId="ADAL" clId="{B42146F1-29BF-4014-B607-549F154B0764}" dt="2024-08-16T09:04:35.670" v="835" actId="680"/>
      <pc:docMkLst>
        <pc:docMk/>
      </pc:docMkLst>
      <pc:sldChg chg="addSp delSp modSp mod">
        <pc:chgData name="Eden Daniel" userId="7c56f0d5-9073-4088-b166-a8c67727ed5d" providerId="ADAL" clId="{B42146F1-29BF-4014-B607-549F154B0764}" dt="2024-08-15T13:03:26.992" v="130" actId="27614"/>
        <pc:sldMkLst>
          <pc:docMk/>
          <pc:sldMk cId="199993048" sldId="262"/>
        </pc:sldMkLst>
      </pc:sldChg>
      <pc:sldChg chg="modSp new mod">
        <pc:chgData name="Eden Daniel" userId="7c56f0d5-9073-4088-b166-a8c67727ed5d" providerId="ADAL" clId="{B42146F1-29BF-4014-B607-549F154B0764}" dt="2024-08-15T13:10:33.233" v="361" actId="255"/>
        <pc:sldMkLst>
          <pc:docMk/>
          <pc:sldMk cId="980200919" sldId="263"/>
        </pc:sldMkLst>
      </pc:sldChg>
      <pc:sldChg chg="addSp delSp modSp new del mod">
        <pc:chgData name="Eden Daniel" userId="7c56f0d5-9073-4088-b166-a8c67727ed5d" providerId="ADAL" clId="{B42146F1-29BF-4014-B607-549F154B0764}" dt="2024-08-15T13:11:35.785" v="368" actId="47"/>
        <pc:sldMkLst>
          <pc:docMk/>
          <pc:sldMk cId="1604945811" sldId="264"/>
        </pc:sldMkLst>
      </pc:sldChg>
      <pc:sldChg chg="addSp delSp modSp new mod ord">
        <pc:chgData name="Eden Daniel" userId="7c56f0d5-9073-4088-b166-a8c67727ed5d" providerId="ADAL" clId="{B42146F1-29BF-4014-B607-549F154B0764}" dt="2024-08-15T13:33:23.050" v="635" actId="20577"/>
        <pc:sldMkLst>
          <pc:docMk/>
          <pc:sldMk cId="3009123519" sldId="265"/>
        </pc:sldMkLst>
      </pc:sldChg>
      <pc:sldChg chg="addSp delSp modSp new mod">
        <pc:chgData name="Eden Daniel" userId="7c56f0d5-9073-4088-b166-a8c67727ed5d" providerId="ADAL" clId="{B42146F1-29BF-4014-B607-549F154B0764}" dt="2024-08-15T13:38:59.836" v="751" actId="1076"/>
        <pc:sldMkLst>
          <pc:docMk/>
          <pc:sldMk cId="1289861667" sldId="266"/>
        </pc:sldMkLst>
      </pc:sldChg>
      <pc:sldChg chg="modSp new mod">
        <pc:chgData name="Eden Daniel" userId="7c56f0d5-9073-4088-b166-a8c67727ed5d" providerId="ADAL" clId="{B42146F1-29BF-4014-B607-549F154B0764}" dt="2024-08-15T13:41:05.690" v="834" actId="15"/>
        <pc:sldMkLst>
          <pc:docMk/>
          <pc:sldMk cId="929205757" sldId="267"/>
        </pc:sldMkLst>
      </pc:sldChg>
      <pc:sldChg chg="new">
        <pc:chgData name="Eden Daniel" userId="7c56f0d5-9073-4088-b166-a8c67727ed5d" providerId="ADAL" clId="{B42146F1-29BF-4014-B607-549F154B0764}" dt="2024-08-16T09:04:35.670" v="835" actId="680"/>
        <pc:sldMkLst>
          <pc:docMk/>
          <pc:sldMk cId="2425892430" sldId="268"/>
        </pc:sldMkLst>
      </pc:sldChg>
    </pc:docChg>
  </pc:docChgLst>
  <pc:docChgLst>
    <pc:chgData name="Mariska Sleeking - Skinner" userId="S::sleeking@knmp.nl::ff2a0947-e40c-4a6f-8477-6b0060526290" providerId="AD" clId="Web-{AB4D9B2C-CD10-136A-E7C2-09F8BA2820D0}"/>
    <pc:docChg chg="addSld delSld modSld">
      <pc:chgData name="Mariska Sleeking - Skinner" userId="S::sleeking@knmp.nl::ff2a0947-e40c-4a6f-8477-6b0060526290" providerId="AD" clId="Web-{AB4D9B2C-CD10-136A-E7C2-09F8BA2820D0}" dt="2024-10-04T12:28:15.498" v="201" actId="20577"/>
      <pc:docMkLst>
        <pc:docMk/>
      </pc:docMkLst>
      <pc:sldChg chg="modSp">
        <pc:chgData name="Mariska Sleeking - Skinner" userId="S::sleeking@knmp.nl::ff2a0947-e40c-4a6f-8477-6b0060526290" providerId="AD" clId="Web-{AB4D9B2C-CD10-136A-E7C2-09F8BA2820D0}" dt="2024-10-04T12:28:15.498" v="201" actId="20577"/>
        <pc:sldMkLst>
          <pc:docMk/>
          <pc:sldMk cId="2063737872" sldId="271"/>
        </pc:sldMkLst>
      </pc:sldChg>
      <pc:sldChg chg="modSp">
        <pc:chgData name="Mariska Sleeking - Skinner" userId="S::sleeking@knmp.nl::ff2a0947-e40c-4a6f-8477-6b0060526290" providerId="AD" clId="Web-{AB4D9B2C-CD10-136A-E7C2-09F8BA2820D0}" dt="2024-10-04T12:17:45.839" v="27" actId="20577"/>
        <pc:sldMkLst>
          <pc:docMk/>
          <pc:sldMk cId="2751034073" sldId="277"/>
        </pc:sldMkLst>
      </pc:sldChg>
      <pc:sldChg chg="addSp delSp modSp del mod modClrScheme chgLayout">
        <pc:chgData name="Mariska Sleeking - Skinner" userId="S::sleeking@knmp.nl::ff2a0947-e40c-4a6f-8477-6b0060526290" providerId="AD" clId="Web-{AB4D9B2C-CD10-136A-E7C2-09F8BA2820D0}" dt="2024-10-04T12:15:54.414" v="16"/>
        <pc:sldMkLst>
          <pc:docMk/>
          <pc:sldMk cId="3148586748" sldId="290"/>
        </pc:sldMkLst>
      </pc:sldChg>
      <pc:sldChg chg="modSp">
        <pc:chgData name="Mariska Sleeking - Skinner" userId="S::sleeking@knmp.nl::ff2a0947-e40c-4a6f-8477-6b0060526290" providerId="AD" clId="Web-{AB4D9B2C-CD10-136A-E7C2-09F8BA2820D0}" dt="2024-10-04T12:17:14.354" v="26" actId="20577"/>
        <pc:sldMkLst>
          <pc:docMk/>
          <pc:sldMk cId="1344382593" sldId="292"/>
        </pc:sldMkLst>
      </pc:sldChg>
      <pc:sldChg chg="modSp">
        <pc:chgData name="Mariska Sleeking - Skinner" userId="S::sleeking@knmp.nl::ff2a0947-e40c-4a6f-8477-6b0060526290" providerId="AD" clId="Web-{AB4D9B2C-CD10-136A-E7C2-09F8BA2820D0}" dt="2024-10-04T12:18:47.919" v="30" actId="20577"/>
        <pc:sldMkLst>
          <pc:docMk/>
          <pc:sldMk cId="2562392483" sldId="294"/>
        </pc:sldMkLst>
      </pc:sldChg>
      <pc:sldChg chg="modSp">
        <pc:chgData name="Mariska Sleeking - Skinner" userId="S::sleeking@knmp.nl::ff2a0947-e40c-4a6f-8477-6b0060526290" providerId="AD" clId="Web-{AB4D9B2C-CD10-136A-E7C2-09F8BA2820D0}" dt="2024-10-04T12:20:39" v="84" actId="20577"/>
        <pc:sldMkLst>
          <pc:docMk/>
          <pc:sldMk cId="2269572696" sldId="295"/>
        </pc:sldMkLst>
      </pc:sldChg>
      <pc:sldChg chg="modSp del">
        <pc:chgData name="Mariska Sleeking - Skinner" userId="S::sleeking@knmp.nl::ff2a0947-e40c-4a6f-8477-6b0060526290" providerId="AD" clId="Web-{AB4D9B2C-CD10-136A-E7C2-09F8BA2820D0}" dt="2024-10-04T12:22:05.268" v="85"/>
        <pc:sldMkLst>
          <pc:docMk/>
          <pc:sldMk cId="2996774905" sldId="297"/>
        </pc:sldMkLst>
      </pc:sldChg>
      <pc:sldChg chg="modSp mod modClrScheme chgLayout">
        <pc:chgData name="Mariska Sleeking - Skinner" userId="S::sleeking@knmp.nl::ff2a0947-e40c-4a6f-8477-6b0060526290" providerId="AD" clId="Web-{AB4D9B2C-CD10-136A-E7C2-09F8BA2820D0}" dt="2024-10-04T12:23:26.802" v="86"/>
        <pc:sldMkLst>
          <pc:docMk/>
          <pc:sldMk cId="3579100936" sldId="299"/>
        </pc:sldMkLst>
      </pc:sldChg>
      <pc:sldChg chg="addSp delSp modSp add mod replId modClrScheme chgLayout">
        <pc:chgData name="Mariska Sleeking - Skinner" userId="S::sleeking@knmp.nl::ff2a0947-e40c-4a6f-8477-6b0060526290" providerId="AD" clId="Web-{AB4D9B2C-CD10-136A-E7C2-09F8BA2820D0}" dt="2024-10-04T12:16:06.836" v="25" actId="20577"/>
        <pc:sldMkLst>
          <pc:docMk/>
          <pc:sldMk cId="2791438835" sldId="303"/>
        </pc:sldMkLst>
      </pc:sldChg>
      <pc:sldChg chg="addSp delSp modSp new del">
        <pc:chgData name="Mariska Sleeking - Skinner" userId="S::sleeking@knmp.nl::ff2a0947-e40c-4a6f-8477-6b0060526290" providerId="AD" clId="Web-{AB4D9B2C-CD10-136A-E7C2-09F8BA2820D0}" dt="2024-10-04T12:05:59.147" v="2"/>
        <pc:sldMkLst>
          <pc:docMk/>
          <pc:sldMk cId="3828657782" sldId="303"/>
        </pc:sldMkLst>
      </pc:sldChg>
      <pc:sldChg chg="modSp new">
        <pc:chgData name="Mariska Sleeking - Skinner" userId="S::sleeking@knmp.nl::ff2a0947-e40c-4a6f-8477-6b0060526290" providerId="AD" clId="Web-{AB4D9B2C-CD10-136A-E7C2-09F8BA2820D0}" dt="2024-10-04T12:24:46.351" v="118" actId="20577"/>
        <pc:sldMkLst>
          <pc:docMk/>
          <pc:sldMk cId="3418123174" sldId="304"/>
        </pc:sldMkLst>
      </pc:sldChg>
    </pc:docChg>
  </pc:docChgLst>
  <pc:docChgLst>
    <pc:chgData name="Mariska Sleeking - Skinner" userId="S::sleeking@knmp.nl::ff2a0947-e40c-4a6f-8477-6b0060526290" providerId="AD" clId="Web-{11CD454E-3102-3172-61E1-CC1F7EB8122B}"/>
    <pc:docChg chg="addSld delSld modSld">
      <pc:chgData name="Mariska Sleeking - Skinner" userId="S::sleeking@knmp.nl::ff2a0947-e40c-4a6f-8477-6b0060526290" providerId="AD" clId="Web-{11CD454E-3102-3172-61E1-CC1F7EB8122B}" dt="2024-09-27T14:21:28.105" v="49"/>
      <pc:docMkLst>
        <pc:docMk/>
      </pc:docMkLst>
      <pc:sldChg chg="del">
        <pc:chgData name="Mariska Sleeking - Skinner" userId="S::sleeking@knmp.nl::ff2a0947-e40c-4a6f-8477-6b0060526290" providerId="AD" clId="Web-{11CD454E-3102-3172-61E1-CC1F7EB8122B}" dt="2024-09-27T14:21:26.308" v="48"/>
        <pc:sldMkLst>
          <pc:docMk/>
          <pc:sldMk cId="2117119999" sldId="275"/>
        </pc:sldMkLst>
      </pc:sldChg>
      <pc:sldChg chg="del">
        <pc:chgData name="Mariska Sleeking - Skinner" userId="S::sleeking@knmp.nl::ff2a0947-e40c-4a6f-8477-6b0060526290" providerId="AD" clId="Web-{11CD454E-3102-3172-61E1-CC1F7EB8122B}" dt="2024-09-27T14:21:28.105" v="49"/>
        <pc:sldMkLst>
          <pc:docMk/>
          <pc:sldMk cId="868274223" sldId="276"/>
        </pc:sldMkLst>
      </pc:sldChg>
      <pc:sldChg chg="addSp delSp modSp mod modClrScheme chgLayout">
        <pc:chgData name="Mariska Sleeking - Skinner" userId="S::sleeking@knmp.nl::ff2a0947-e40c-4a6f-8477-6b0060526290" providerId="AD" clId="Web-{11CD454E-3102-3172-61E1-CC1F7EB8122B}" dt="2024-09-27T14:20:55.041" v="46" actId="1076"/>
        <pc:sldMkLst>
          <pc:docMk/>
          <pc:sldMk cId="1119007231" sldId="279"/>
        </pc:sldMkLst>
      </pc:sldChg>
      <pc:sldChg chg="del">
        <pc:chgData name="Mariska Sleeking - Skinner" userId="S::sleeking@knmp.nl::ff2a0947-e40c-4a6f-8477-6b0060526290" providerId="AD" clId="Web-{11CD454E-3102-3172-61E1-CC1F7EB8122B}" dt="2024-09-27T14:21:21.183" v="47"/>
        <pc:sldMkLst>
          <pc:docMk/>
          <pc:sldMk cId="475332895" sldId="282"/>
        </pc:sldMkLst>
      </pc:sldChg>
      <pc:sldChg chg="addSp delSp modSp new mod modClrScheme chgLayout">
        <pc:chgData name="Mariska Sleeking - Skinner" userId="S::sleeking@knmp.nl::ff2a0947-e40c-4a6f-8477-6b0060526290" providerId="AD" clId="Web-{11CD454E-3102-3172-61E1-CC1F7EB8122B}" dt="2024-09-27T14:19:53.680" v="40" actId="1076"/>
        <pc:sldMkLst>
          <pc:docMk/>
          <pc:sldMk cId="3320966293" sldId="285"/>
        </pc:sldMkLst>
      </pc:sldChg>
    </pc:docChg>
  </pc:docChgLst>
  <pc:docChgLst>
    <pc:chgData name="Eden Daniel" userId="S::daniel@knmp.nl::7c56f0d5-9073-4088-b166-a8c67727ed5d" providerId="AD" clId="Web-{46D020A3-C816-A237-5144-84933BB96906}"/>
    <pc:docChg chg="modSld">
      <pc:chgData name="Eden Daniel" userId="S::daniel@knmp.nl::7c56f0d5-9073-4088-b166-a8c67727ed5d" providerId="AD" clId="Web-{46D020A3-C816-A237-5144-84933BB96906}" dt="2024-10-22T09:10:36.566" v="23" actId="1076"/>
      <pc:docMkLst>
        <pc:docMk/>
      </pc:docMkLst>
      <pc:sldChg chg="addSp delSp modSp">
        <pc:chgData name="Eden Daniel" userId="S::daniel@knmp.nl::7c56f0d5-9073-4088-b166-a8c67727ed5d" providerId="AD" clId="Web-{46D020A3-C816-A237-5144-84933BB96906}" dt="2024-10-22T09:07:51.436" v="21"/>
        <pc:sldMkLst>
          <pc:docMk/>
          <pc:sldMk cId="2751034073" sldId="277"/>
        </pc:sldMkLst>
      </pc:sldChg>
      <pc:sldChg chg="delSp modSp">
        <pc:chgData name="Eden Daniel" userId="S::daniel@knmp.nl::7c56f0d5-9073-4088-b166-a8c67727ed5d" providerId="AD" clId="Web-{46D020A3-C816-A237-5144-84933BB96906}" dt="2024-10-22T09:01:52.941" v="1"/>
        <pc:sldMkLst>
          <pc:docMk/>
          <pc:sldMk cId="1119007231" sldId="279"/>
        </pc:sldMkLst>
      </pc:sldChg>
      <pc:sldChg chg="modSp">
        <pc:chgData name="Eden Daniel" userId="S::daniel@knmp.nl::7c56f0d5-9073-4088-b166-a8c67727ed5d" providerId="AD" clId="Web-{46D020A3-C816-A237-5144-84933BB96906}" dt="2024-10-22T09:02:29.348" v="3" actId="20577"/>
        <pc:sldMkLst>
          <pc:docMk/>
          <pc:sldMk cId="3320966293" sldId="285"/>
        </pc:sldMkLst>
      </pc:sldChg>
      <pc:sldChg chg="modSp">
        <pc:chgData name="Eden Daniel" userId="S::daniel@knmp.nl::7c56f0d5-9073-4088-b166-a8c67727ed5d" providerId="AD" clId="Web-{46D020A3-C816-A237-5144-84933BB96906}" dt="2024-10-22T09:10:36.566" v="23" actId="1076"/>
        <pc:sldMkLst>
          <pc:docMk/>
          <pc:sldMk cId="3579100936" sldId="299"/>
        </pc:sldMkLst>
      </pc:sldChg>
    </pc:docChg>
  </pc:docChgLst>
  <pc:docChgLst>
    <pc:chgData name="Mariska Sleeking - Skinner" userId="S::m.sleeking-skinner@knmp.nl::ff2a0947-e40c-4a6f-8477-6b0060526290" providerId="AD" clId="Web-{175B33F7-5D9A-5D87-6CE5-CCB1DD9486FF}"/>
    <pc:docChg chg="modSld">
      <pc:chgData name="Mariska Sleeking - Skinner" userId="S::m.sleeking-skinner@knmp.nl::ff2a0947-e40c-4a6f-8477-6b0060526290" providerId="AD" clId="Web-{175B33F7-5D9A-5D87-6CE5-CCB1DD9486FF}" dt="2025-08-15T13:50:09.423" v="1"/>
      <pc:docMkLst>
        <pc:docMk/>
      </pc:docMkLst>
      <pc:sldChg chg="addSp delSp modSp">
        <pc:chgData name="Mariska Sleeking - Skinner" userId="S::m.sleeking-skinner@knmp.nl::ff2a0947-e40c-4a6f-8477-6b0060526290" providerId="AD" clId="Web-{175B33F7-5D9A-5D87-6CE5-CCB1DD9486FF}" dt="2025-08-15T13:50:09.423" v="1"/>
        <pc:sldMkLst>
          <pc:docMk/>
          <pc:sldMk cId="187659912" sldId="284"/>
        </pc:sldMkLst>
      </pc:sldChg>
    </pc:docChg>
  </pc:docChgLst>
  <pc:docChgLst>
    <pc:chgData name="Mariska Sleeking - Skinner" userId="S::sleeking@knmp.nl::ff2a0947-e40c-4a6f-8477-6b0060526290" providerId="AD" clId="Web-{C47F8D6F-64D0-E428-5DCB-97707FE803E9}"/>
    <pc:docChg chg="addSld modSld">
      <pc:chgData name="Mariska Sleeking - Skinner" userId="S::sleeking@knmp.nl::ff2a0947-e40c-4a6f-8477-6b0060526290" providerId="AD" clId="Web-{C47F8D6F-64D0-E428-5DCB-97707FE803E9}" dt="2024-08-16T13:45:41.771" v="127" actId="20577"/>
      <pc:docMkLst>
        <pc:docMk/>
      </pc:docMkLst>
      <pc:sldChg chg="modSp">
        <pc:chgData name="Mariska Sleeking - Skinner" userId="S::sleeking@knmp.nl::ff2a0947-e40c-4a6f-8477-6b0060526290" providerId="AD" clId="Web-{C47F8D6F-64D0-E428-5DCB-97707FE803E9}" dt="2024-08-16T12:58:48.183" v="93" actId="20577"/>
        <pc:sldMkLst>
          <pc:docMk/>
          <pc:sldMk cId="2063737872" sldId="271"/>
        </pc:sldMkLst>
      </pc:sldChg>
      <pc:sldChg chg="new">
        <pc:chgData name="Mariska Sleeking - Skinner" userId="S::sleeking@knmp.nl::ff2a0947-e40c-4a6f-8477-6b0060526290" providerId="AD" clId="Web-{C47F8D6F-64D0-E428-5DCB-97707FE803E9}" dt="2024-08-16T13:39:46.772" v="94"/>
        <pc:sldMkLst>
          <pc:docMk/>
          <pc:sldMk cId="614886406" sldId="272"/>
        </pc:sldMkLst>
      </pc:sldChg>
      <pc:sldChg chg="add replId">
        <pc:chgData name="Mariska Sleeking - Skinner" userId="S::sleeking@knmp.nl::ff2a0947-e40c-4a6f-8477-6b0060526290" providerId="AD" clId="Web-{C47F8D6F-64D0-E428-5DCB-97707FE803E9}" dt="2024-08-16T13:42:03.668" v="95"/>
        <pc:sldMkLst>
          <pc:docMk/>
          <pc:sldMk cId="1593569834" sldId="273"/>
        </pc:sldMkLst>
      </pc:sldChg>
      <pc:sldChg chg="add replId">
        <pc:chgData name="Mariska Sleeking - Skinner" userId="S::sleeking@knmp.nl::ff2a0947-e40c-4a6f-8477-6b0060526290" providerId="AD" clId="Web-{C47F8D6F-64D0-E428-5DCB-97707FE803E9}" dt="2024-08-16T13:42:06.825" v="96"/>
        <pc:sldMkLst>
          <pc:docMk/>
          <pc:sldMk cId="3164027400" sldId="274"/>
        </pc:sldMkLst>
      </pc:sldChg>
      <pc:sldChg chg="add replId">
        <pc:chgData name="Mariska Sleeking - Skinner" userId="S::sleeking@knmp.nl::ff2a0947-e40c-4a6f-8477-6b0060526290" providerId="AD" clId="Web-{C47F8D6F-64D0-E428-5DCB-97707FE803E9}" dt="2024-08-16T13:42:09.544" v="97"/>
        <pc:sldMkLst>
          <pc:docMk/>
          <pc:sldMk cId="2117119999" sldId="275"/>
        </pc:sldMkLst>
      </pc:sldChg>
      <pc:sldChg chg="add replId">
        <pc:chgData name="Mariska Sleeking - Skinner" userId="S::sleeking@knmp.nl::ff2a0947-e40c-4a6f-8477-6b0060526290" providerId="AD" clId="Web-{C47F8D6F-64D0-E428-5DCB-97707FE803E9}" dt="2024-08-16T13:42:12.778" v="98"/>
        <pc:sldMkLst>
          <pc:docMk/>
          <pc:sldMk cId="868274223" sldId="276"/>
        </pc:sldMkLst>
      </pc:sldChg>
      <pc:sldChg chg="add replId">
        <pc:chgData name="Mariska Sleeking - Skinner" userId="S::sleeking@knmp.nl::ff2a0947-e40c-4a6f-8477-6b0060526290" providerId="AD" clId="Web-{C47F8D6F-64D0-E428-5DCB-97707FE803E9}" dt="2024-08-16T13:42:16.734" v="99"/>
        <pc:sldMkLst>
          <pc:docMk/>
          <pc:sldMk cId="2751034073" sldId="277"/>
        </pc:sldMkLst>
      </pc:sldChg>
      <pc:sldChg chg="addSp modSp new">
        <pc:chgData name="Mariska Sleeking - Skinner" userId="S::sleeking@knmp.nl::ff2a0947-e40c-4a6f-8477-6b0060526290" providerId="AD" clId="Web-{C47F8D6F-64D0-E428-5DCB-97707FE803E9}" dt="2024-08-16T13:45:41.771" v="127" actId="20577"/>
        <pc:sldMkLst>
          <pc:docMk/>
          <pc:sldMk cId="728505648" sldId="278"/>
        </pc:sldMkLst>
      </pc:sldChg>
    </pc:docChg>
  </pc:docChgLst>
  <pc:docChgLst>
    <pc:chgData name="Mariska Sleeking - Skinner" userId="S::sleeking@knmp.nl::ff2a0947-e40c-4a6f-8477-6b0060526290" providerId="AD" clId="Web-{D910FBC0-3DCF-F11C-C764-7C6B693260DB}"/>
    <pc:docChg chg="addSld delSld modSld sldOrd">
      <pc:chgData name="Mariska Sleeking - Skinner" userId="S::sleeking@knmp.nl::ff2a0947-e40c-4a6f-8477-6b0060526290" providerId="AD" clId="Web-{D910FBC0-3DCF-F11C-C764-7C6B693260DB}" dt="2024-08-23T14:50:58.909" v="36"/>
      <pc:docMkLst>
        <pc:docMk/>
      </pc:docMkLst>
      <pc:sldChg chg="addSp delSp modSp ord modNotes">
        <pc:chgData name="Mariska Sleeking - Skinner" userId="S::sleeking@knmp.nl::ff2a0947-e40c-4a6f-8477-6b0060526290" providerId="AD" clId="Web-{D910FBC0-3DCF-F11C-C764-7C6B693260DB}" dt="2024-08-23T14:50:58.909" v="36"/>
        <pc:sldMkLst>
          <pc:docMk/>
          <pc:sldMk cId="2751034073" sldId="277"/>
        </pc:sldMkLst>
      </pc:sldChg>
      <pc:sldChg chg="modSp del">
        <pc:chgData name="Mariska Sleeking - Skinner" userId="S::sleeking@knmp.nl::ff2a0947-e40c-4a6f-8477-6b0060526290" providerId="AD" clId="Web-{D910FBC0-3DCF-F11C-C764-7C6B693260DB}" dt="2024-08-23T14:39:11.477" v="3"/>
        <pc:sldMkLst>
          <pc:docMk/>
          <pc:sldMk cId="2825213244" sldId="280"/>
        </pc:sldMkLst>
      </pc:sldChg>
      <pc:sldChg chg="add replId">
        <pc:chgData name="Mariska Sleeking - Skinner" userId="S::sleeking@knmp.nl::ff2a0947-e40c-4a6f-8477-6b0060526290" providerId="AD" clId="Web-{D910FBC0-3DCF-F11C-C764-7C6B693260DB}" dt="2024-08-23T14:38:42.569" v="1"/>
        <pc:sldMkLst>
          <pc:docMk/>
          <pc:sldMk cId="1640910194" sldId="281"/>
        </pc:sldMkLst>
      </pc:sldChg>
    </pc:docChg>
  </pc:docChgLst>
  <pc:docChgLst>
    <pc:chgData name="Mariska Sleeking - Skinner" userId="S::sleeking@knmp.nl::ff2a0947-e40c-4a6f-8477-6b0060526290" providerId="AD" clId="Web-{B9868589-70B2-5B4A-E5A4-2EF9AD0F72EF}"/>
    <pc:docChg chg="addSld delSld modSld">
      <pc:chgData name="Mariska Sleeking - Skinner" userId="S::sleeking@knmp.nl::ff2a0947-e40c-4a6f-8477-6b0060526290" providerId="AD" clId="Web-{B9868589-70B2-5B4A-E5A4-2EF9AD0F72EF}" dt="2024-08-16T09:34:14.311" v="14"/>
      <pc:docMkLst>
        <pc:docMk/>
      </pc:docMkLst>
      <pc:sldChg chg="new del">
        <pc:chgData name="Mariska Sleeking - Skinner" userId="S::sleeking@knmp.nl::ff2a0947-e40c-4a6f-8477-6b0060526290" providerId="AD" clId="Web-{B9868589-70B2-5B4A-E5A4-2EF9AD0F72EF}" dt="2024-08-16T09:34:14.311" v="14"/>
        <pc:sldMkLst>
          <pc:docMk/>
          <pc:sldMk cId="1275651977" sldId="269"/>
        </pc:sldMkLst>
      </pc:sldChg>
      <pc:sldChg chg="delSp modSp add replId">
        <pc:chgData name="Mariska Sleeking - Skinner" userId="S::sleeking@knmp.nl::ff2a0947-e40c-4a6f-8477-6b0060526290" providerId="AD" clId="Web-{B9868589-70B2-5B4A-E5A4-2EF9AD0F72EF}" dt="2024-08-16T09:34:11.733" v="13" actId="20577"/>
        <pc:sldMkLst>
          <pc:docMk/>
          <pc:sldMk cId="271993584" sldId="270"/>
        </pc:sldMkLst>
      </pc:sldChg>
    </pc:docChg>
  </pc:docChgLst>
  <pc:docChgLst>
    <pc:chgData name="Michelle Guijt" userId="S::m.guijt@knmp.nl::52142098-b380-4e69-8aef-2905909a3383" providerId="AD" clId="Web-{0024BFDD-AED1-5C64-4D49-7F7713D964EA}"/>
    <pc:docChg chg="modSld">
      <pc:chgData name="Michelle Guijt" userId="S::m.guijt@knmp.nl::52142098-b380-4e69-8aef-2905909a3383" providerId="AD" clId="Web-{0024BFDD-AED1-5C64-4D49-7F7713D964EA}" dt="2025-09-18T07:55:45.571" v="1"/>
      <pc:docMkLst>
        <pc:docMk/>
      </pc:docMkLst>
      <pc:sldChg chg="modSp">
        <pc:chgData name="Michelle Guijt" userId="S::m.guijt@knmp.nl::52142098-b380-4e69-8aef-2905909a3383" providerId="AD" clId="Web-{0024BFDD-AED1-5C64-4D49-7F7713D964EA}" dt="2025-09-18T07:55:45.571" v="1"/>
        <pc:sldMkLst>
          <pc:docMk/>
          <pc:sldMk cId="199993048" sldId="262"/>
        </pc:sldMkLst>
        <pc:picChg chg="mod">
          <ac:chgData name="Michelle Guijt" userId="S::m.guijt@knmp.nl::52142098-b380-4e69-8aef-2905909a3383" providerId="AD" clId="Web-{0024BFDD-AED1-5C64-4D49-7F7713D964EA}" dt="2025-09-18T07:55:45.571" v="1"/>
          <ac:picMkLst>
            <pc:docMk/>
            <pc:sldMk cId="199993048" sldId="262"/>
            <ac:picMk id="12" creationId="{8B613DE6-6EA1-038C-EE84-D5B67F517D13}"/>
          </ac:picMkLst>
        </pc:picChg>
      </pc:sldChg>
    </pc:docChg>
  </pc:docChgLst>
  <pc:docChgLst>
    <pc:chgData name="Mariska Sleeking - Skinner" userId="S::sleeking@knmp.nl::ff2a0947-e40c-4a6f-8477-6b0060526290" providerId="AD" clId="Web-{7A0D681D-FDC0-D9FC-2F93-31BA28949645}"/>
    <pc:docChg chg="modSld">
      <pc:chgData name="Mariska Sleeking - Skinner" userId="S::sleeking@knmp.nl::ff2a0947-e40c-4a6f-8477-6b0060526290" providerId="AD" clId="Web-{7A0D681D-FDC0-D9FC-2F93-31BA28949645}" dt="2024-11-01T10:12:46.926" v="6" actId="20577"/>
      <pc:docMkLst>
        <pc:docMk/>
      </pc:docMkLst>
      <pc:sldChg chg="modSp">
        <pc:chgData name="Mariska Sleeking - Skinner" userId="S::sleeking@knmp.nl::ff2a0947-e40c-4a6f-8477-6b0060526290" providerId="AD" clId="Web-{7A0D681D-FDC0-D9FC-2F93-31BA28949645}" dt="2024-11-01T10:12:46.926" v="6" actId="20577"/>
        <pc:sldMkLst>
          <pc:docMk/>
          <pc:sldMk cId="3579100936" sldId="299"/>
        </pc:sldMkLst>
      </pc:sldChg>
    </pc:docChg>
  </pc:docChgLst>
  <pc:docChgLst>
    <pc:chgData name="Michelle Guijt" userId="52142098-b380-4e69-8aef-2905909a3383" providerId="ADAL" clId="{9E2D5514-D214-4DA0-95FE-5493677A3F08}"/>
    <pc:docChg chg="modSld">
      <pc:chgData name="Michelle Guijt" userId="52142098-b380-4e69-8aef-2905909a3383" providerId="ADAL" clId="{9E2D5514-D214-4DA0-95FE-5493677A3F08}" dt="2025-09-18T08:07:40.775" v="4"/>
      <pc:docMkLst>
        <pc:docMk/>
      </pc:docMkLst>
      <pc:sldChg chg="modSp">
        <pc:chgData name="Michelle Guijt" userId="52142098-b380-4e69-8aef-2905909a3383" providerId="ADAL" clId="{9E2D5514-D214-4DA0-95FE-5493677A3F08}" dt="2025-09-18T08:06:22.537" v="0"/>
        <pc:sldMkLst>
          <pc:docMk/>
          <pc:sldMk cId="614886406" sldId="272"/>
        </pc:sldMkLst>
        <pc:picChg chg="mod">
          <ac:chgData name="Michelle Guijt" userId="52142098-b380-4e69-8aef-2905909a3383" providerId="ADAL" clId="{9E2D5514-D214-4DA0-95FE-5493677A3F08}" dt="2025-09-18T08:06:22.537" v="0"/>
          <ac:picMkLst>
            <pc:docMk/>
            <pc:sldMk cId="614886406" sldId="272"/>
            <ac:picMk id="3" creationId="{060D3E14-5E58-4CEF-F86E-77C90AF6B666}"/>
          </ac:picMkLst>
        </pc:picChg>
      </pc:sldChg>
      <pc:sldChg chg="modSp">
        <pc:chgData name="Michelle Guijt" userId="52142098-b380-4e69-8aef-2905909a3383" providerId="ADAL" clId="{9E2D5514-D214-4DA0-95FE-5493677A3F08}" dt="2025-09-18T08:07:40.775" v="4"/>
        <pc:sldMkLst>
          <pc:docMk/>
          <pc:sldMk cId="728505648" sldId="278"/>
        </pc:sldMkLst>
        <pc:picChg chg="mod">
          <ac:chgData name="Michelle Guijt" userId="52142098-b380-4e69-8aef-2905909a3383" providerId="ADAL" clId="{9E2D5514-D214-4DA0-95FE-5493677A3F08}" dt="2025-09-18T08:07:40.775" v="4"/>
          <ac:picMkLst>
            <pc:docMk/>
            <pc:sldMk cId="728505648" sldId="278"/>
            <ac:picMk id="10" creationId="{1A2C1AAD-CC0A-1F37-0C87-5D809206647E}"/>
          </ac:picMkLst>
        </pc:picChg>
      </pc:sldChg>
    </pc:docChg>
  </pc:docChgLst>
  <pc:docChgLst>
    <pc:chgData name="Eden Daniel" userId="S::daniel@knmp.nl::7c56f0d5-9073-4088-b166-a8c67727ed5d" providerId="AD" clId="Web-{3648570C-803A-5298-AA62-A9E2D07EC1F5}"/>
    <pc:docChg chg="addSld modSld">
      <pc:chgData name="Eden Daniel" userId="S::daniel@knmp.nl::7c56f0d5-9073-4088-b166-a8c67727ed5d" providerId="AD" clId="Web-{3648570C-803A-5298-AA62-A9E2D07EC1F5}" dt="2024-11-13T15:03:58.694" v="263"/>
      <pc:docMkLst>
        <pc:docMk/>
      </pc:docMkLst>
      <pc:sldChg chg="modSp">
        <pc:chgData name="Eden Daniel" userId="S::daniel@knmp.nl::7c56f0d5-9073-4088-b166-a8c67727ed5d" providerId="AD" clId="Web-{3648570C-803A-5298-AA62-A9E2D07EC1F5}" dt="2024-11-13T14:02:47.982" v="9" actId="1076"/>
        <pc:sldMkLst>
          <pc:docMk/>
          <pc:sldMk cId="4053316683" sldId="283"/>
        </pc:sldMkLst>
      </pc:sldChg>
      <pc:sldChg chg="modSp">
        <pc:chgData name="Eden Daniel" userId="S::daniel@knmp.nl::7c56f0d5-9073-4088-b166-a8c67727ed5d" providerId="AD" clId="Web-{3648570C-803A-5298-AA62-A9E2D07EC1F5}" dt="2024-11-13T14:17:21.026" v="29"/>
        <pc:sldMkLst>
          <pc:docMk/>
          <pc:sldMk cId="469593231" sldId="287"/>
        </pc:sldMkLst>
      </pc:sldChg>
      <pc:sldChg chg="addSp delSp modSp">
        <pc:chgData name="Eden Daniel" userId="S::daniel@knmp.nl::7c56f0d5-9073-4088-b166-a8c67727ed5d" providerId="AD" clId="Web-{3648570C-803A-5298-AA62-A9E2D07EC1F5}" dt="2024-11-13T14:21:59.457" v="53" actId="20577"/>
        <pc:sldMkLst>
          <pc:docMk/>
          <pc:sldMk cId="1050778304" sldId="289"/>
        </pc:sldMkLst>
      </pc:sldChg>
      <pc:sldChg chg="addSp delSp modSp">
        <pc:chgData name="Eden Daniel" userId="S::daniel@knmp.nl::7c56f0d5-9073-4088-b166-a8c67727ed5d" providerId="AD" clId="Web-{3648570C-803A-5298-AA62-A9E2D07EC1F5}" dt="2024-11-13T14:31:34.569" v="91" actId="1076"/>
        <pc:sldMkLst>
          <pc:docMk/>
          <pc:sldMk cId="2762425845" sldId="298"/>
        </pc:sldMkLst>
      </pc:sldChg>
      <pc:sldChg chg="modSp">
        <pc:chgData name="Eden Daniel" userId="S::daniel@knmp.nl::7c56f0d5-9073-4088-b166-a8c67727ed5d" providerId="AD" clId="Web-{3648570C-803A-5298-AA62-A9E2D07EC1F5}" dt="2024-11-13T14:36:21.266" v="163" actId="1076"/>
        <pc:sldMkLst>
          <pc:docMk/>
          <pc:sldMk cId="3579100936" sldId="299"/>
        </pc:sldMkLst>
      </pc:sldChg>
      <pc:sldChg chg="addSp delSp modSp modNotes">
        <pc:chgData name="Eden Daniel" userId="S::daniel@knmp.nl::7c56f0d5-9073-4088-b166-a8c67727ed5d" providerId="AD" clId="Web-{3648570C-803A-5298-AA62-A9E2D07EC1F5}" dt="2024-11-13T14:35:05.185" v="135" actId="20577"/>
        <pc:sldMkLst>
          <pc:docMk/>
          <pc:sldMk cId="3418123174" sldId="304"/>
        </pc:sldMkLst>
      </pc:sldChg>
      <pc:sldChg chg="addSp delSp modSp new modNotes">
        <pc:chgData name="Eden Daniel" userId="S::daniel@knmp.nl::7c56f0d5-9073-4088-b166-a8c67727ed5d" providerId="AD" clId="Web-{3648570C-803A-5298-AA62-A9E2D07EC1F5}" dt="2024-11-13T15:03:58.694" v="263"/>
        <pc:sldMkLst>
          <pc:docMk/>
          <pc:sldMk cId="392970251" sldId="30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EF3528-4AFA-4D7F-812C-CECD1634C10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nl-NL"/>
        </a:p>
      </dgm:t>
    </dgm:pt>
    <dgm:pt modelId="{DA8A6133-5AB7-4794-B5B6-585DA9642CB8}">
      <dgm:prSet phldrT="[Tekst]"/>
      <dgm:spPr>
        <a:solidFill>
          <a:srgbClr val="00436F"/>
        </a:solidFill>
      </dgm:spPr>
      <dgm:t>
        <a:bodyPr/>
        <a:lstStyle/>
        <a:p>
          <a:r>
            <a:rPr lang="nl-NL"/>
            <a:t>Minder lichaamsvocht</a:t>
          </a:r>
        </a:p>
      </dgm:t>
    </dgm:pt>
    <dgm:pt modelId="{BE46CE2F-1072-462B-AE25-4A576FA106B3}" type="parTrans" cxnId="{F19DFC65-6D3C-432E-B6B0-B12A236E9506}">
      <dgm:prSet/>
      <dgm:spPr/>
      <dgm:t>
        <a:bodyPr/>
        <a:lstStyle/>
        <a:p>
          <a:endParaRPr lang="nl-NL"/>
        </a:p>
      </dgm:t>
    </dgm:pt>
    <dgm:pt modelId="{B6C21CF4-3CE1-4747-9715-C50858C92E3D}" type="sibTrans" cxnId="{F19DFC65-6D3C-432E-B6B0-B12A236E9506}">
      <dgm:prSet/>
      <dgm:spPr/>
      <dgm:t>
        <a:bodyPr/>
        <a:lstStyle/>
        <a:p>
          <a:endParaRPr lang="nl-NL"/>
        </a:p>
      </dgm:t>
    </dgm:pt>
    <dgm:pt modelId="{77CEE3FA-1529-4FFA-A0A1-6B96AC9AE2FF}">
      <dgm:prSet phldrT="[Tekst]" custT="1"/>
      <dgm:spPr/>
      <dgm:t>
        <a:bodyPr/>
        <a:lstStyle/>
        <a:p>
          <a:r>
            <a:rPr lang="nl-NL" sz="2200"/>
            <a:t>Medicijnen kunnen krachtiger werken</a:t>
          </a:r>
        </a:p>
      </dgm:t>
    </dgm:pt>
    <dgm:pt modelId="{17DEE69F-A6C2-4454-B82F-65233991632A}" type="parTrans" cxnId="{1642BC29-C6E3-432E-8326-5601FF5DCADE}">
      <dgm:prSet/>
      <dgm:spPr/>
      <dgm:t>
        <a:bodyPr/>
        <a:lstStyle/>
        <a:p>
          <a:endParaRPr lang="nl-NL"/>
        </a:p>
      </dgm:t>
    </dgm:pt>
    <dgm:pt modelId="{E45D2480-F93F-4BF0-B2C3-52139DDDF47B}" type="sibTrans" cxnId="{1642BC29-C6E3-432E-8326-5601FF5DCADE}">
      <dgm:prSet/>
      <dgm:spPr/>
      <dgm:t>
        <a:bodyPr/>
        <a:lstStyle/>
        <a:p>
          <a:endParaRPr lang="nl-NL"/>
        </a:p>
      </dgm:t>
    </dgm:pt>
    <dgm:pt modelId="{56F68905-054D-4E53-8CBF-608FAE366006}">
      <dgm:prSet phldrT="[Tekst]"/>
      <dgm:spPr/>
      <dgm:t>
        <a:bodyPr/>
        <a:lstStyle/>
        <a:p>
          <a:r>
            <a:rPr lang="nl-NL"/>
            <a:t>Meer lichaamsvet</a:t>
          </a:r>
        </a:p>
      </dgm:t>
    </dgm:pt>
    <dgm:pt modelId="{EECA2B4D-6E5B-4D25-A190-474D1129EA12}" type="parTrans" cxnId="{72A7156A-6C1F-4E2D-B74C-12517DFE8FFD}">
      <dgm:prSet/>
      <dgm:spPr/>
      <dgm:t>
        <a:bodyPr/>
        <a:lstStyle/>
        <a:p>
          <a:endParaRPr lang="nl-NL"/>
        </a:p>
      </dgm:t>
    </dgm:pt>
    <dgm:pt modelId="{BAD27EC5-48B0-4918-A884-AC08C622C35C}" type="sibTrans" cxnId="{72A7156A-6C1F-4E2D-B74C-12517DFE8FFD}">
      <dgm:prSet/>
      <dgm:spPr/>
      <dgm:t>
        <a:bodyPr/>
        <a:lstStyle/>
        <a:p>
          <a:endParaRPr lang="nl-NL"/>
        </a:p>
      </dgm:t>
    </dgm:pt>
    <dgm:pt modelId="{B17086FB-CA3E-44BA-811B-FED01D6C7C74}">
      <dgm:prSet phldrT="[Tekst]" custT="1"/>
      <dgm:spPr/>
      <dgm:t>
        <a:bodyPr/>
        <a:lstStyle/>
        <a:p>
          <a:pPr rtl="0"/>
          <a:r>
            <a:rPr lang="nl-NL" sz="2200"/>
            <a:t>Medicijnen </a:t>
          </a:r>
          <a:r>
            <a:rPr lang="nl-NL" sz="2200">
              <a:latin typeface="Ubuntu"/>
            </a:rPr>
            <a:t>kunnen langer</a:t>
          </a:r>
          <a:r>
            <a:rPr lang="nl-NL" sz="2200"/>
            <a:t> werken</a:t>
          </a:r>
        </a:p>
      </dgm:t>
    </dgm:pt>
    <dgm:pt modelId="{0DFE8262-0253-43D7-B1B5-7F116BE62FB7}" type="parTrans" cxnId="{710BD22D-F0B6-44D3-85F2-FDFEA0DF128D}">
      <dgm:prSet/>
      <dgm:spPr/>
      <dgm:t>
        <a:bodyPr/>
        <a:lstStyle/>
        <a:p>
          <a:endParaRPr lang="nl-NL"/>
        </a:p>
      </dgm:t>
    </dgm:pt>
    <dgm:pt modelId="{0086FB6D-C1DC-43F4-80E5-670723FA2C57}" type="sibTrans" cxnId="{710BD22D-F0B6-44D3-85F2-FDFEA0DF128D}">
      <dgm:prSet/>
      <dgm:spPr/>
      <dgm:t>
        <a:bodyPr/>
        <a:lstStyle/>
        <a:p>
          <a:endParaRPr lang="nl-NL"/>
        </a:p>
      </dgm:t>
    </dgm:pt>
    <dgm:pt modelId="{66BC4B66-D8F7-42A8-B325-E65969481B1B}">
      <dgm:prSet phldrT="[Tekst]"/>
      <dgm:spPr/>
      <dgm:t>
        <a:bodyPr/>
        <a:lstStyle/>
        <a:p>
          <a:r>
            <a:rPr lang="nl-NL"/>
            <a:t>Hersenen worden gevoeliger</a:t>
          </a:r>
        </a:p>
      </dgm:t>
    </dgm:pt>
    <dgm:pt modelId="{E57A4492-5B9A-4BBB-8BE6-ED40C47F93D7}" type="parTrans" cxnId="{0C24627C-3ACE-4F88-8952-E3E5ECE435B6}">
      <dgm:prSet/>
      <dgm:spPr/>
      <dgm:t>
        <a:bodyPr/>
        <a:lstStyle/>
        <a:p>
          <a:endParaRPr lang="nl-NL"/>
        </a:p>
      </dgm:t>
    </dgm:pt>
    <dgm:pt modelId="{8E525B4D-05F4-4FCF-A306-421F7D67E028}" type="sibTrans" cxnId="{0C24627C-3ACE-4F88-8952-E3E5ECE435B6}">
      <dgm:prSet/>
      <dgm:spPr/>
      <dgm:t>
        <a:bodyPr/>
        <a:lstStyle/>
        <a:p>
          <a:endParaRPr lang="nl-NL"/>
        </a:p>
      </dgm:t>
    </dgm:pt>
    <dgm:pt modelId="{C6EFFB00-C740-4842-AAEF-E14E0F9DF592}">
      <dgm:prSet phldrT="[Tekst]" custT="1"/>
      <dgm:spPr/>
      <dgm:t>
        <a:bodyPr/>
        <a:lstStyle/>
        <a:p>
          <a:r>
            <a:rPr lang="nl-NL" sz="2200"/>
            <a:t>Meer kans op duizeligheid</a:t>
          </a:r>
        </a:p>
      </dgm:t>
    </dgm:pt>
    <dgm:pt modelId="{B0099FED-FF23-41C8-BDF6-BBB46A3A9387}" type="parTrans" cxnId="{91BED1D3-A6F8-4423-AEC3-DC1D2F6E0A57}">
      <dgm:prSet/>
      <dgm:spPr/>
      <dgm:t>
        <a:bodyPr/>
        <a:lstStyle/>
        <a:p>
          <a:endParaRPr lang="nl-NL"/>
        </a:p>
      </dgm:t>
    </dgm:pt>
    <dgm:pt modelId="{35E19F04-7A02-4BAA-AACF-5D1BF03DFBF0}" type="sibTrans" cxnId="{91BED1D3-A6F8-4423-AEC3-DC1D2F6E0A57}">
      <dgm:prSet/>
      <dgm:spPr/>
      <dgm:t>
        <a:bodyPr/>
        <a:lstStyle/>
        <a:p>
          <a:endParaRPr lang="nl-NL"/>
        </a:p>
      </dgm:t>
    </dgm:pt>
    <dgm:pt modelId="{75F11286-DF57-4E09-8AE6-259781F957C5}" type="pres">
      <dgm:prSet presAssocID="{E5EF3528-4AFA-4D7F-812C-CECD1634C104}" presName="Name0" presStyleCnt="0">
        <dgm:presLayoutVars>
          <dgm:chPref val="3"/>
          <dgm:dir/>
          <dgm:animLvl val="lvl"/>
          <dgm:resizeHandles/>
        </dgm:presLayoutVars>
      </dgm:prSet>
      <dgm:spPr/>
    </dgm:pt>
    <dgm:pt modelId="{122BA157-EAA7-45F0-8C94-FC64F9374D87}" type="pres">
      <dgm:prSet presAssocID="{DA8A6133-5AB7-4794-B5B6-585DA9642CB8}" presName="horFlow" presStyleCnt="0"/>
      <dgm:spPr/>
    </dgm:pt>
    <dgm:pt modelId="{0E45FB4C-877B-48DC-9366-1B62A54DB122}" type="pres">
      <dgm:prSet presAssocID="{DA8A6133-5AB7-4794-B5B6-585DA9642CB8}" presName="bigChev" presStyleLbl="node1" presStyleIdx="0" presStyleCnt="3"/>
      <dgm:spPr/>
    </dgm:pt>
    <dgm:pt modelId="{ABF64C17-FB66-4BCD-81E2-A064829063D1}" type="pres">
      <dgm:prSet presAssocID="{17DEE69F-A6C2-4454-B82F-65233991632A}" presName="parTrans" presStyleCnt="0"/>
      <dgm:spPr/>
    </dgm:pt>
    <dgm:pt modelId="{D5D49270-AC6C-41FE-99B6-B776A7B4908F}" type="pres">
      <dgm:prSet presAssocID="{77CEE3FA-1529-4FFA-A0A1-6B96AC9AE2FF}" presName="node" presStyleLbl="alignAccFollowNode1" presStyleIdx="0" presStyleCnt="3" custScaleX="179881" custScaleY="126009" custLinFactNeighborX="-23440">
        <dgm:presLayoutVars>
          <dgm:bulletEnabled val="1"/>
        </dgm:presLayoutVars>
      </dgm:prSet>
      <dgm:spPr/>
    </dgm:pt>
    <dgm:pt modelId="{9DB69A39-6493-4B5C-B37C-8CEDA41C91D6}" type="pres">
      <dgm:prSet presAssocID="{DA8A6133-5AB7-4794-B5B6-585DA9642CB8}" presName="vSp" presStyleCnt="0"/>
      <dgm:spPr/>
    </dgm:pt>
    <dgm:pt modelId="{22D27B8D-051E-4DBA-8C46-9A2051CBFA00}" type="pres">
      <dgm:prSet presAssocID="{56F68905-054D-4E53-8CBF-608FAE366006}" presName="horFlow" presStyleCnt="0"/>
      <dgm:spPr/>
    </dgm:pt>
    <dgm:pt modelId="{ED4330ED-F6C4-49BA-BC10-1A3AB8F1576A}" type="pres">
      <dgm:prSet presAssocID="{56F68905-054D-4E53-8CBF-608FAE366006}" presName="bigChev" presStyleLbl="node1" presStyleIdx="1" presStyleCnt="3" custLinFactNeighborY="-6858"/>
      <dgm:spPr/>
    </dgm:pt>
    <dgm:pt modelId="{0D33C658-1444-4B51-AD0D-C458153A750F}" type="pres">
      <dgm:prSet presAssocID="{0DFE8262-0253-43D7-B1B5-7F116BE62FB7}" presName="parTrans" presStyleCnt="0"/>
      <dgm:spPr/>
    </dgm:pt>
    <dgm:pt modelId="{16419E22-3784-4D68-B49D-DF5CD149393D}" type="pres">
      <dgm:prSet presAssocID="{B17086FB-CA3E-44BA-811B-FED01D6C7C74}" presName="node" presStyleLbl="alignAccFollowNode1" presStyleIdx="1" presStyleCnt="3" custScaleX="180464" custScaleY="117335" custLinFactNeighborX="-22471" custLinFactNeighborY="-6426">
        <dgm:presLayoutVars>
          <dgm:bulletEnabled val="1"/>
        </dgm:presLayoutVars>
      </dgm:prSet>
      <dgm:spPr/>
    </dgm:pt>
    <dgm:pt modelId="{F62F73A1-A0ED-4B26-ACF7-7BCB48FBC132}" type="pres">
      <dgm:prSet presAssocID="{56F68905-054D-4E53-8CBF-608FAE366006}" presName="vSp" presStyleCnt="0"/>
      <dgm:spPr/>
    </dgm:pt>
    <dgm:pt modelId="{19BC4394-DC7D-40B7-9E8C-B458B918E867}" type="pres">
      <dgm:prSet presAssocID="{66BC4B66-D8F7-42A8-B325-E65969481B1B}" presName="horFlow" presStyleCnt="0"/>
      <dgm:spPr/>
    </dgm:pt>
    <dgm:pt modelId="{9CA32E8F-C1FC-4BDF-A2A1-105E7D812932}" type="pres">
      <dgm:prSet presAssocID="{66BC4B66-D8F7-42A8-B325-E65969481B1B}" presName="bigChev" presStyleLbl="node1" presStyleIdx="2" presStyleCnt="3" custLinFactNeighborX="-969" custLinFactNeighborY="-11517"/>
      <dgm:spPr/>
    </dgm:pt>
    <dgm:pt modelId="{24BB02B6-E5E1-4978-B8E7-A2FFECC9B8CA}" type="pres">
      <dgm:prSet presAssocID="{B0099FED-FF23-41C8-BDF6-BBB46A3A9387}" presName="parTrans" presStyleCnt="0"/>
      <dgm:spPr/>
    </dgm:pt>
    <dgm:pt modelId="{882EF313-3415-4A6B-8273-667D0F90E6B5}" type="pres">
      <dgm:prSet presAssocID="{C6EFFB00-C740-4842-AAEF-E14E0F9DF592}" presName="node" presStyleLbl="alignAccFollowNode1" presStyleIdx="2" presStyleCnt="3" custScaleX="178810" custScaleY="119198" custLinFactNeighborX="-16408" custLinFactNeighborY="-12852">
        <dgm:presLayoutVars>
          <dgm:bulletEnabled val="1"/>
        </dgm:presLayoutVars>
      </dgm:prSet>
      <dgm:spPr/>
    </dgm:pt>
  </dgm:ptLst>
  <dgm:cxnLst>
    <dgm:cxn modelId="{E9E7631F-EDB2-4FE0-8C3B-C3ED1344A4EE}" type="presOf" srcId="{56F68905-054D-4E53-8CBF-608FAE366006}" destId="{ED4330ED-F6C4-49BA-BC10-1A3AB8F1576A}" srcOrd="0" destOrd="0" presId="urn:microsoft.com/office/officeart/2005/8/layout/lProcess3"/>
    <dgm:cxn modelId="{1642BC29-C6E3-432E-8326-5601FF5DCADE}" srcId="{DA8A6133-5AB7-4794-B5B6-585DA9642CB8}" destId="{77CEE3FA-1529-4FFA-A0A1-6B96AC9AE2FF}" srcOrd="0" destOrd="0" parTransId="{17DEE69F-A6C2-4454-B82F-65233991632A}" sibTransId="{E45D2480-F93F-4BF0-B2C3-52139DDDF47B}"/>
    <dgm:cxn modelId="{710BD22D-F0B6-44D3-85F2-FDFEA0DF128D}" srcId="{56F68905-054D-4E53-8CBF-608FAE366006}" destId="{B17086FB-CA3E-44BA-811B-FED01D6C7C74}" srcOrd="0" destOrd="0" parTransId="{0DFE8262-0253-43D7-B1B5-7F116BE62FB7}" sibTransId="{0086FB6D-C1DC-43F4-80E5-670723FA2C57}"/>
    <dgm:cxn modelId="{F19DFC65-6D3C-432E-B6B0-B12A236E9506}" srcId="{E5EF3528-4AFA-4D7F-812C-CECD1634C104}" destId="{DA8A6133-5AB7-4794-B5B6-585DA9642CB8}" srcOrd="0" destOrd="0" parTransId="{BE46CE2F-1072-462B-AE25-4A576FA106B3}" sibTransId="{B6C21CF4-3CE1-4747-9715-C50858C92E3D}"/>
    <dgm:cxn modelId="{72A7156A-6C1F-4E2D-B74C-12517DFE8FFD}" srcId="{E5EF3528-4AFA-4D7F-812C-CECD1634C104}" destId="{56F68905-054D-4E53-8CBF-608FAE366006}" srcOrd="1" destOrd="0" parTransId="{EECA2B4D-6E5B-4D25-A190-474D1129EA12}" sibTransId="{BAD27EC5-48B0-4918-A884-AC08C622C35C}"/>
    <dgm:cxn modelId="{B0F37D57-98BB-4F6C-8AE0-7F6F4AEE6548}" type="presOf" srcId="{66BC4B66-D8F7-42A8-B325-E65969481B1B}" destId="{9CA32E8F-C1FC-4BDF-A2A1-105E7D812932}" srcOrd="0" destOrd="0" presId="urn:microsoft.com/office/officeart/2005/8/layout/lProcess3"/>
    <dgm:cxn modelId="{0C24627C-3ACE-4F88-8952-E3E5ECE435B6}" srcId="{E5EF3528-4AFA-4D7F-812C-CECD1634C104}" destId="{66BC4B66-D8F7-42A8-B325-E65969481B1B}" srcOrd="2" destOrd="0" parTransId="{E57A4492-5B9A-4BBB-8BE6-ED40C47F93D7}" sibTransId="{8E525B4D-05F4-4FCF-A306-421F7D67E028}"/>
    <dgm:cxn modelId="{6C83DDAF-4A30-401E-9643-D6B24478F5BA}" type="presOf" srcId="{DA8A6133-5AB7-4794-B5B6-585DA9642CB8}" destId="{0E45FB4C-877B-48DC-9366-1B62A54DB122}" srcOrd="0" destOrd="0" presId="urn:microsoft.com/office/officeart/2005/8/layout/lProcess3"/>
    <dgm:cxn modelId="{A48445C5-D758-45A4-8FDF-932957ACF078}" type="presOf" srcId="{B17086FB-CA3E-44BA-811B-FED01D6C7C74}" destId="{16419E22-3784-4D68-B49D-DF5CD149393D}" srcOrd="0" destOrd="0" presId="urn:microsoft.com/office/officeart/2005/8/layout/lProcess3"/>
    <dgm:cxn modelId="{37435ED3-2FEB-4DA0-9739-C831330B8D86}" type="presOf" srcId="{C6EFFB00-C740-4842-AAEF-E14E0F9DF592}" destId="{882EF313-3415-4A6B-8273-667D0F90E6B5}" srcOrd="0" destOrd="0" presId="urn:microsoft.com/office/officeart/2005/8/layout/lProcess3"/>
    <dgm:cxn modelId="{91BED1D3-A6F8-4423-AEC3-DC1D2F6E0A57}" srcId="{66BC4B66-D8F7-42A8-B325-E65969481B1B}" destId="{C6EFFB00-C740-4842-AAEF-E14E0F9DF592}" srcOrd="0" destOrd="0" parTransId="{B0099FED-FF23-41C8-BDF6-BBB46A3A9387}" sibTransId="{35E19F04-7A02-4BAA-AACF-5D1BF03DFBF0}"/>
    <dgm:cxn modelId="{9BCEE2D3-B5C3-4761-A14F-58EE78CE40DB}" type="presOf" srcId="{77CEE3FA-1529-4FFA-A0A1-6B96AC9AE2FF}" destId="{D5D49270-AC6C-41FE-99B6-B776A7B4908F}" srcOrd="0" destOrd="0" presId="urn:microsoft.com/office/officeart/2005/8/layout/lProcess3"/>
    <dgm:cxn modelId="{663DC8E8-58FA-46F2-B239-0045383609CB}" type="presOf" srcId="{E5EF3528-4AFA-4D7F-812C-CECD1634C104}" destId="{75F11286-DF57-4E09-8AE6-259781F957C5}" srcOrd="0" destOrd="0" presId="urn:microsoft.com/office/officeart/2005/8/layout/lProcess3"/>
    <dgm:cxn modelId="{5379B8EA-7D84-4BCC-BD5D-8673FD344281}" type="presParOf" srcId="{75F11286-DF57-4E09-8AE6-259781F957C5}" destId="{122BA157-EAA7-45F0-8C94-FC64F9374D87}" srcOrd="0" destOrd="0" presId="urn:microsoft.com/office/officeart/2005/8/layout/lProcess3"/>
    <dgm:cxn modelId="{7E1199B5-BC8E-4D6C-9E6A-D26BB44A02D2}" type="presParOf" srcId="{122BA157-EAA7-45F0-8C94-FC64F9374D87}" destId="{0E45FB4C-877B-48DC-9366-1B62A54DB122}" srcOrd="0" destOrd="0" presId="urn:microsoft.com/office/officeart/2005/8/layout/lProcess3"/>
    <dgm:cxn modelId="{C34E8675-67E5-459A-BEFE-AD1BE0E96CA6}" type="presParOf" srcId="{122BA157-EAA7-45F0-8C94-FC64F9374D87}" destId="{ABF64C17-FB66-4BCD-81E2-A064829063D1}" srcOrd="1" destOrd="0" presId="urn:microsoft.com/office/officeart/2005/8/layout/lProcess3"/>
    <dgm:cxn modelId="{5A50FF8D-1FF1-406A-9C02-87665BA6F3D4}" type="presParOf" srcId="{122BA157-EAA7-45F0-8C94-FC64F9374D87}" destId="{D5D49270-AC6C-41FE-99B6-B776A7B4908F}" srcOrd="2" destOrd="0" presId="urn:microsoft.com/office/officeart/2005/8/layout/lProcess3"/>
    <dgm:cxn modelId="{B2380C90-8D09-40BC-AF88-A047F9947BC4}" type="presParOf" srcId="{75F11286-DF57-4E09-8AE6-259781F957C5}" destId="{9DB69A39-6493-4B5C-B37C-8CEDA41C91D6}" srcOrd="1" destOrd="0" presId="urn:microsoft.com/office/officeart/2005/8/layout/lProcess3"/>
    <dgm:cxn modelId="{3965DFEF-8C5D-4A2F-A90C-0370D359EB21}" type="presParOf" srcId="{75F11286-DF57-4E09-8AE6-259781F957C5}" destId="{22D27B8D-051E-4DBA-8C46-9A2051CBFA00}" srcOrd="2" destOrd="0" presId="urn:microsoft.com/office/officeart/2005/8/layout/lProcess3"/>
    <dgm:cxn modelId="{B0B8DF85-CCAB-4B2C-B0AE-03EB6B22719E}" type="presParOf" srcId="{22D27B8D-051E-4DBA-8C46-9A2051CBFA00}" destId="{ED4330ED-F6C4-49BA-BC10-1A3AB8F1576A}" srcOrd="0" destOrd="0" presId="urn:microsoft.com/office/officeart/2005/8/layout/lProcess3"/>
    <dgm:cxn modelId="{1EEF11E4-DC55-45AF-A7B1-E80E728FF9C4}" type="presParOf" srcId="{22D27B8D-051E-4DBA-8C46-9A2051CBFA00}" destId="{0D33C658-1444-4B51-AD0D-C458153A750F}" srcOrd="1" destOrd="0" presId="urn:microsoft.com/office/officeart/2005/8/layout/lProcess3"/>
    <dgm:cxn modelId="{D8E489E2-A091-441C-B034-26EB7BEB1280}" type="presParOf" srcId="{22D27B8D-051E-4DBA-8C46-9A2051CBFA00}" destId="{16419E22-3784-4D68-B49D-DF5CD149393D}" srcOrd="2" destOrd="0" presId="urn:microsoft.com/office/officeart/2005/8/layout/lProcess3"/>
    <dgm:cxn modelId="{8859BAB3-75D2-444A-B529-B4EE931DBBB6}" type="presParOf" srcId="{75F11286-DF57-4E09-8AE6-259781F957C5}" destId="{F62F73A1-A0ED-4B26-ACF7-7BCB48FBC132}" srcOrd="3" destOrd="0" presId="urn:microsoft.com/office/officeart/2005/8/layout/lProcess3"/>
    <dgm:cxn modelId="{A6FD26BD-74A2-4B79-A859-DB693E52035C}" type="presParOf" srcId="{75F11286-DF57-4E09-8AE6-259781F957C5}" destId="{19BC4394-DC7D-40B7-9E8C-B458B918E867}" srcOrd="4" destOrd="0" presId="urn:microsoft.com/office/officeart/2005/8/layout/lProcess3"/>
    <dgm:cxn modelId="{1FFAAC20-8168-4FB6-9CAE-DAB819F15C58}" type="presParOf" srcId="{19BC4394-DC7D-40B7-9E8C-B458B918E867}" destId="{9CA32E8F-C1FC-4BDF-A2A1-105E7D812932}" srcOrd="0" destOrd="0" presId="urn:microsoft.com/office/officeart/2005/8/layout/lProcess3"/>
    <dgm:cxn modelId="{5229276F-747D-4300-AF32-0DA44313A384}" type="presParOf" srcId="{19BC4394-DC7D-40B7-9E8C-B458B918E867}" destId="{24BB02B6-E5E1-4978-B8E7-A2FFECC9B8CA}" srcOrd="1" destOrd="0" presId="urn:microsoft.com/office/officeart/2005/8/layout/lProcess3"/>
    <dgm:cxn modelId="{D14CDC8C-588D-490B-B99A-A1D8CAE71E97}" type="presParOf" srcId="{19BC4394-DC7D-40B7-9E8C-B458B918E867}" destId="{882EF313-3415-4A6B-8273-667D0F90E6B5}"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5FB4C-877B-48DC-9366-1B62A54DB122}">
      <dsp:nvSpPr>
        <dsp:cNvPr id="0" name=""/>
        <dsp:cNvSpPr/>
      </dsp:nvSpPr>
      <dsp:spPr>
        <a:xfrm>
          <a:off x="2846" y="51671"/>
          <a:ext cx="2260007" cy="904002"/>
        </a:xfrm>
        <a:prstGeom prst="chevron">
          <a:avLst/>
        </a:prstGeom>
        <a:solidFill>
          <a:srgbClr val="00436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nl-NL" sz="1600" kern="1200"/>
            <a:t>Minder lichaamsvocht</a:t>
          </a:r>
        </a:p>
      </dsp:txBody>
      <dsp:txXfrm>
        <a:off x="454847" y="51671"/>
        <a:ext cx="1356005" cy="904002"/>
      </dsp:txXfrm>
    </dsp:sp>
    <dsp:sp modelId="{D5D49270-AC6C-41FE-99B6-B776A7B4908F}">
      <dsp:nvSpPr>
        <dsp:cNvPr id="0" name=""/>
        <dsp:cNvSpPr/>
      </dsp:nvSpPr>
      <dsp:spPr>
        <a:xfrm>
          <a:off x="1900185" y="30936"/>
          <a:ext cx="3374218" cy="945473"/>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nl-NL" sz="2200" kern="1200"/>
            <a:t>Medicijnen kunnen krachtiger werken</a:t>
          </a:r>
        </a:p>
      </dsp:txBody>
      <dsp:txXfrm>
        <a:off x="2372922" y="30936"/>
        <a:ext cx="2428745" cy="945473"/>
      </dsp:txXfrm>
    </dsp:sp>
    <dsp:sp modelId="{ED4330ED-F6C4-49BA-BC10-1A3AB8F1576A}">
      <dsp:nvSpPr>
        <dsp:cNvPr id="0" name=""/>
        <dsp:cNvSpPr/>
      </dsp:nvSpPr>
      <dsp:spPr>
        <a:xfrm>
          <a:off x="2846" y="1040973"/>
          <a:ext cx="2260007" cy="90400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nl-NL" sz="1600" kern="1200"/>
            <a:t>Meer lichaamsvet</a:t>
          </a:r>
        </a:p>
      </dsp:txBody>
      <dsp:txXfrm>
        <a:off x="454847" y="1040973"/>
        <a:ext cx="1356005" cy="904002"/>
      </dsp:txXfrm>
    </dsp:sp>
    <dsp:sp modelId="{16419E22-3784-4D68-B49D-DF5CD149393D}">
      <dsp:nvSpPr>
        <dsp:cNvPr id="0" name=""/>
        <dsp:cNvSpPr/>
      </dsp:nvSpPr>
      <dsp:spPr>
        <a:xfrm>
          <a:off x="1903032" y="1066560"/>
          <a:ext cx="3385154" cy="880390"/>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ctr" defTabSz="977900" rtl="0">
            <a:lnSpc>
              <a:spcPct val="90000"/>
            </a:lnSpc>
            <a:spcBef>
              <a:spcPct val="0"/>
            </a:spcBef>
            <a:spcAft>
              <a:spcPct val="35000"/>
            </a:spcAft>
            <a:buNone/>
          </a:pPr>
          <a:r>
            <a:rPr lang="nl-NL" sz="2200" kern="1200"/>
            <a:t>Medicijnen </a:t>
          </a:r>
          <a:r>
            <a:rPr lang="nl-NL" sz="2200" kern="1200">
              <a:latin typeface="Ubuntu"/>
            </a:rPr>
            <a:t>kunnen langer</a:t>
          </a:r>
          <a:r>
            <a:rPr lang="nl-NL" sz="2200" kern="1200"/>
            <a:t> werken</a:t>
          </a:r>
        </a:p>
      </dsp:txBody>
      <dsp:txXfrm>
        <a:off x="2343227" y="1066560"/>
        <a:ext cx="2504764" cy="880390"/>
      </dsp:txXfrm>
    </dsp:sp>
    <dsp:sp modelId="{9CA32E8F-C1FC-4BDF-A2A1-105E7D812932}">
      <dsp:nvSpPr>
        <dsp:cNvPr id="0" name=""/>
        <dsp:cNvSpPr/>
      </dsp:nvSpPr>
      <dsp:spPr>
        <a:xfrm>
          <a:off x="0" y="2029419"/>
          <a:ext cx="2260007" cy="90400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nl-NL" sz="1600" kern="1200"/>
            <a:t>Hersenen worden gevoeliger</a:t>
          </a:r>
        </a:p>
      </dsp:txBody>
      <dsp:txXfrm>
        <a:off x="452001" y="2029419"/>
        <a:ext cx="1356005" cy="904002"/>
      </dsp:txXfrm>
    </dsp:sp>
    <dsp:sp modelId="{882EF313-3415-4A6B-8273-667D0F90E6B5}">
      <dsp:nvSpPr>
        <dsp:cNvPr id="0" name=""/>
        <dsp:cNvSpPr/>
      </dsp:nvSpPr>
      <dsp:spPr>
        <a:xfrm>
          <a:off x="1920846" y="2041919"/>
          <a:ext cx="3354128" cy="89436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nl-NL" sz="2200" kern="1200"/>
            <a:t>Meer kans op duizeligheid</a:t>
          </a:r>
        </a:p>
      </dsp:txBody>
      <dsp:txXfrm>
        <a:off x="2368031" y="2041919"/>
        <a:ext cx="2459759" cy="89436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C938A8A5-B2D6-D5FE-BA13-7D7581750C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115D981B-8DED-F9C9-BD40-AF5BDD5E5D2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A680B9-19CC-4AE9-B541-FA58F175A02A}" type="datetimeFigureOut">
              <a:rPr lang="nl-NL" smtClean="0"/>
              <a:t>18-9-2025</a:t>
            </a:fld>
            <a:endParaRPr lang="nl-NL"/>
          </a:p>
        </p:txBody>
      </p:sp>
      <p:sp>
        <p:nvSpPr>
          <p:cNvPr id="4" name="Tijdelijke aanduiding voor voettekst 3">
            <a:extLst>
              <a:ext uri="{FF2B5EF4-FFF2-40B4-BE49-F238E27FC236}">
                <a16:creationId xmlns:a16="http://schemas.microsoft.com/office/drawing/2014/main" id="{E16822E3-BC01-44FC-2A8C-C0BDA52ABE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0A404453-D1DD-4E36-4562-F446460E38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4A2027-C6DD-497A-8647-87F0B1B77BAA}" type="slidenum">
              <a:rPr lang="nl-NL" smtClean="0"/>
              <a:t>‹#›</a:t>
            </a:fld>
            <a:endParaRPr lang="nl-NL"/>
          </a:p>
        </p:txBody>
      </p:sp>
    </p:spTree>
    <p:extLst>
      <p:ext uri="{BB962C8B-B14F-4D97-AF65-F5344CB8AC3E}">
        <p14:creationId xmlns:p14="http://schemas.microsoft.com/office/powerpoint/2010/main" val="113530351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BB8B8F-1853-4BA6-84DE-A61B3D86F6AA}" type="datetimeFigureOut">
              <a:rPr lang="nl-NL" smtClean="0"/>
              <a:t>18-9-2025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F82403-D312-452C-8EF4-A5AAB8B062A4}" type="slidenum">
              <a:rPr lang="nl-NL" smtClean="0"/>
              <a:t>‹#›</a:t>
            </a:fld>
            <a:endParaRPr lang="nl-NL"/>
          </a:p>
        </p:txBody>
      </p:sp>
    </p:spTree>
    <p:extLst>
      <p:ext uri="{BB962C8B-B14F-4D97-AF65-F5344CB8AC3E}">
        <p14:creationId xmlns:p14="http://schemas.microsoft.com/office/powerpoint/2010/main" val="2202446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knmp.nl/dossiers/duurzame-zorg/week-van-ons-water-2024"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knmp.nl/dossiers/duurzame-zor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potheek.nl/videos/overige"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3F82403-D312-452C-8EF4-A5AAB8B062A4}" type="slidenum">
              <a:rPr lang="nl-NL" smtClean="0"/>
              <a:t>13</a:t>
            </a:fld>
            <a:endParaRPr lang="nl-NL"/>
          </a:p>
        </p:txBody>
      </p:sp>
    </p:spTree>
    <p:extLst>
      <p:ext uri="{BB962C8B-B14F-4D97-AF65-F5344CB8AC3E}">
        <p14:creationId xmlns:p14="http://schemas.microsoft.com/office/powerpoint/2010/main" val="532864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Je kunt de video gebruiken. Mocht dit niet mogelijk of wenselijk zijn, dan kunnen de slides 30, 31 en 32 hiervoor in de plaats gebruikt worden. Bekijk de video in de KNMP Mediatheek: https://www.knmp.nl/actueel/knmp-mediatheek/mediatheek-prijs-en-vergoeding-van-geneesmiddelen#videovoorpatienten</a:t>
            </a:r>
          </a:p>
        </p:txBody>
      </p:sp>
      <p:sp>
        <p:nvSpPr>
          <p:cNvPr id="4" name="Tijdelijke aanduiding voor dianummer 3"/>
          <p:cNvSpPr>
            <a:spLocks noGrp="1"/>
          </p:cNvSpPr>
          <p:nvPr>
            <p:ph type="sldNum" sz="quarter" idx="5"/>
          </p:nvPr>
        </p:nvSpPr>
        <p:spPr/>
        <p:txBody>
          <a:bodyPr/>
          <a:lstStyle/>
          <a:p>
            <a:fld id="{23F82403-D312-452C-8EF4-A5AAB8B062A4}" type="slidenum">
              <a:rPr lang="nl-NL" smtClean="0"/>
              <a:t>29</a:t>
            </a:fld>
            <a:endParaRPr lang="nl-NL"/>
          </a:p>
        </p:txBody>
      </p:sp>
    </p:spTree>
    <p:extLst>
      <p:ext uri="{BB962C8B-B14F-4D97-AF65-F5344CB8AC3E}">
        <p14:creationId xmlns:p14="http://schemas.microsoft.com/office/powerpoint/2010/main" val="4286650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8E5467-B457-40CB-B411-D0E581232287}" type="slidenum">
              <a:rPr lang="nl-NL" smtClean="0"/>
              <a:t>31</a:t>
            </a:fld>
            <a:endParaRPr lang="nl-NL"/>
          </a:p>
        </p:txBody>
      </p:sp>
    </p:spTree>
    <p:extLst>
      <p:ext uri="{BB962C8B-B14F-4D97-AF65-F5344CB8AC3E}">
        <p14:creationId xmlns:p14="http://schemas.microsoft.com/office/powerpoint/2010/main" val="1190727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 brochure </a:t>
            </a:r>
            <a:r>
              <a:rPr lang="nl-NL" i="1"/>
              <a:t>Zorgverzekering en apotheek </a:t>
            </a:r>
            <a:r>
              <a:rPr lang="nl-NL"/>
              <a:t>is ook terug</a:t>
            </a:r>
            <a:r>
              <a:rPr lang="nl-NL" baseline="0"/>
              <a:t> te vinden op Apotheek.nl: https://www.apotheek.nl/zorg-van-de-apotheker/de-prijs-en-vergoeding-van-uw-medicijn/prijs-en-vergoeding-medicijnen (onder het kopje ‘Check uw zorgverzekering’).</a:t>
            </a:r>
          </a:p>
          <a:p>
            <a:endParaRPr lang="nl-NL" baseline="0"/>
          </a:p>
          <a:p>
            <a:endParaRPr lang="nl-NL"/>
          </a:p>
        </p:txBody>
      </p:sp>
      <p:sp>
        <p:nvSpPr>
          <p:cNvPr id="4" name="Tijdelijke aanduiding voor dianummer 3"/>
          <p:cNvSpPr>
            <a:spLocks noGrp="1"/>
          </p:cNvSpPr>
          <p:nvPr>
            <p:ph type="sldNum" sz="quarter" idx="10"/>
          </p:nvPr>
        </p:nvSpPr>
        <p:spPr/>
        <p:txBody>
          <a:bodyPr/>
          <a:lstStyle/>
          <a:p>
            <a:fld id="{9E8E5467-B457-40CB-B411-D0E581232287}" type="slidenum">
              <a:rPr lang="nl-NL" smtClean="0"/>
              <a:t>32</a:t>
            </a:fld>
            <a:endParaRPr lang="nl-NL"/>
          </a:p>
        </p:txBody>
      </p:sp>
    </p:spTree>
    <p:extLst>
      <p:ext uri="{BB962C8B-B14F-4D97-AF65-F5344CB8AC3E}">
        <p14:creationId xmlns:p14="http://schemas.microsoft.com/office/powerpoint/2010/main" val="2891795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a:solidFill>
                  <a:schemeClr val="tx1"/>
                </a:solidFill>
                <a:effectLst/>
                <a:latin typeface="+mn-lt"/>
                <a:ea typeface="+mn-ea"/>
                <a:cs typeface="+mn-cs"/>
              </a:rPr>
              <a:t>De overheid heeft in regels vastgelegd welke zorgtaken apothekers verrichten. </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A</a:t>
            </a:r>
            <a:r>
              <a:rPr lang="nl-NL" sz="1200" b="0" i="0" kern="1200" err="1">
                <a:solidFill>
                  <a:schemeClr val="tx1"/>
                </a:solidFill>
                <a:effectLst/>
                <a:latin typeface="+mn-lt"/>
                <a:ea typeface="+mn-ea"/>
                <a:cs typeface="+mn-cs"/>
              </a:rPr>
              <a:t>pothekers</a:t>
            </a:r>
            <a:r>
              <a:rPr lang="nl-NL" sz="1200" b="0" i="0" kern="1200">
                <a:solidFill>
                  <a:schemeClr val="tx1"/>
                </a:solidFill>
                <a:effectLst/>
                <a:latin typeface="+mn-lt"/>
                <a:ea typeface="+mn-ea"/>
                <a:cs typeface="+mn-cs"/>
              </a:rPr>
              <a:t> zijn wettelijk verplicht om bij een receptgeneesmiddel de bijbehorende farmaceutische zorg te verlenen.</a:t>
            </a:r>
          </a:p>
          <a:p>
            <a:endParaRPr lang="nl-NL" sz="1200" b="0" i="0" kern="1200" baseline="0">
              <a:solidFill>
                <a:schemeClr val="tx1"/>
              </a:solidFill>
              <a:effectLst/>
              <a:latin typeface="+mn-lt"/>
              <a:ea typeface="+mn-ea"/>
              <a:cs typeface="+mn-cs"/>
            </a:endParaRPr>
          </a:p>
          <a:p>
            <a:r>
              <a:rPr lang="nl-NL" sz="1200" b="0" i="0" kern="1200" baseline="0">
                <a:solidFill>
                  <a:schemeClr val="tx1"/>
                </a:solidFill>
                <a:effectLst/>
                <a:latin typeface="+mn-lt"/>
                <a:ea typeface="+mn-ea"/>
                <a:cs typeface="+mn-cs"/>
              </a:rPr>
              <a:t>Zorgverzekeraars maken met apothekers afspraken over de hoogte van de tarieven voor de verschillende zorgtaken. De prijzen kunnen dan ook </a:t>
            </a:r>
            <a:r>
              <a:rPr lang="nl-NL" sz="1200" b="0" i="0" kern="1200">
                <a:solidFill>
                  <a:schemeClr val="tx1"/>
                </a:solidFill>
                <a:effectLst/>
                <a:latin typeface="+mn-lt"/>
                <a:ea typeface="+mn-ea"/>
                <a:cs typeface="+mn-cs"/>
              </a:rPr>
              <a:t>per zorgverzekeraar en per apotheek verschillen.</a:t>
            </a:r>
            <a:endParaRPr lang="nl-NL"/>
          </a:p>
          <a:p>
            <a:endParaRPr lang="nl-NL"/>
          </a:p>
          <a:p>
            <a:r>
              <a:rPr lang="nl-NL"/>
              <a:t>Op de factuur die je van je zorgverzekering staat wordt de apotheekzorg ook wel aangeduid als ‘uitgiftetarief’; ‘aflevertarief’ of ‘ terhandstellingskosten’.</a:t>
            </a:r>
          </a:p>
          <a:p>
            <a:endParaRPr lang="nl-NL"/>
          </a:p>
          <a:p>
            <a:r>
              <a:rPr lang="nl-NL"/>
              <a:t>Het is meestal een bedrag van ongeveer 7 euro per medicijn. </a:t>
            </a:r>
          </a:p>
          <a:p>
            <a:endParaRPr lang="nl-NL"/>
          </a:p>
          <a:p>
            <a:r>
              <a:rPr lang="nl-NL"/>
              <a:t>In dat bedrag van 7 euro zit alles verwerkt van wat er in de apotheek gebeurt. De controle of het medicijn bij u past en of de dosering klopt. En of u het medicijn veilig kunt gebruiken met uw andere medicijnen en andere ziektes. Soms is het nodig dat uw apotheker belt met uw huisarts of specialist. Bijvoorbeeld voor een ander medicijn of een andere dosering.</a:t>
            </a:r>
          </a:p>
          <a:p>
            <a:endParaRPr lang="nl-NL"/>
          </a:p>
          <a:p>
            <a:r>
              <a:rPr lang="nl-NL"/>
              <a:t>Van de vergoeding van 7 euro per medicijn moet de apotheek nog veel meer betalen of regelen: het pand, goede bewaarcondities voor medicijnen, goed opgeleid apotheekpersoneel, medicijnvoorraad, het thuisbezorgen van medicijnen. Maar ook de etiketten, computers, cursussen, enzovoort. </a:t>
            </a:r>
          </a:p>
          <a:p>
            <a:endParaRPr lang="en-US"/>
          </a:p>
          <a:p>
            <a:r>
              <a:rPr lang="en-US" err="1"/>
              <a:t>Er</a:t>
            </a:r>
            <a:r>
              <a:rPr lang="en-US"/>
              <a:t> </a:t>
            </a:r>
            <a:r>
              <a:rPr lang="en-US" err="1"/>
              <a:t>zijn</a:t>
            </a:r>
            <a:r>
              <a:rPr lang="en-US"/>
              <a:t> </a:t>
            </a:r>
            <a:r>
              <a:rPr lang="en-US" err="1"/>
              <a:t>aparte</a:t>
            </a:r>
            <a:r>
              <a:rPr lang="en-US"/>
              <a:t> </a:t>
            </a:r>
            <a:r>
              <a:rPr lang="en-US" err="1"/>
              <a:t>tarieven</a:t>
            </a:r>
            <a:r>
              <a:rPr lang="en-US"/>
              <a:t> voor </a:t>
            </a:r>
            <a:r>
              <a:rPr lang="en-US" err="1"/>
              <a:t>als</a:t>
            </a:r>
            <a:r>
              <a:rPr lang="en-US"/>
              <a:t> de patient start met </a:t>
            </a:r>
            <a:r>
              <a:rPr lang="en-US" err="1"/>
              <a:t>nieuwe</a:t>
            </a:r>
            <a:r>
              <a:rPr lang="en-US"/>
              <a:t> </a:t>
            </a:r>
            <a:r>
              <a:rPr lang="en-US" err="1"/>
              <a:t>medicatie</a:t>
            </a:r>
            <a:r>
              <a:rPr lang="en-US"/>
              <a:t>, </a:t>
            </a:r>
            <a:r>
              <a:rPr lang="en-US" err="1"/>
              <a:t>als</a:t>
            </a:r>
            <a:r>
              <a:rPr lang="en-US"/>
              <a:t> het </a:t>
            </a:r>
            <a:r>
              <a:rPr lang="en-US" err="1"/>
              <a:t>medicijn</a:t>
            </a:r>
            <a:r>
              <a:rPr lang="en-US"/>
              <a:t> </a:t>
            </a:r>
            <a:r>
              <a:rPr lang="en-US" err="1"/>
              <a:t>speciaal</a:t>
            </a:r>
            <a:r>
              <a:rPr lang="en-US"/>
              <a:t> voor de patient </a:t>
            </a:r>
            <a:r>
              <a:rPr lang="en-US" err="1"/>
              <a:t>gemaakt</a:t>
            </a:r>
            <a:r>
              <a:rPr lang="en-US"/>
              <a:t> </a:t>
            </a:r>
            <a:r>
              <a:rPr lang="en-US" err="1"/>
              <a:t>moet</a:t>
            </a:r>
            <a:r>
              <a:rPr lang="en-US"/>
              <a:t> </a:t>
            </a:r>
            <a:r>
              <a:rPr lang="en-US" err="1"/>
              <a:t>worden</a:t>
            </a:r>
            <a:r>
              <a:rPr lang="en-US"/>
              <a:t>, en voor </a:t>
            </a:r>
            <a:r>
              <a:rPr lang="en-US" err="1"/>
              <a:t>spoedmedicatie</a:t>
            </a:r>
            <a:r>
              <a:rPr lang="en-US"/>
              <a:t> (</a:t>
            </a:r>
            <a:r>
              <a:rPr lang="en-US" err="1"/>
              <a:t>buiten</a:t>
            </a:r>
            <a:r>
              <a:rPr lang="en-US"/>
              <a:t> </a:t>
            </a:r>
            <a:r>
              <a:rPr lang="en-US" err="1"/>
              <a:t>kantooruren</a:t>
            </a:r>
            <a:r>
              <a:rPr lang="en-US"/>
              <a:t>, via de dienstapotheek)</a:t>
            </a:r>
            <a:endParaRPr lang="nl-NL"/>
          </a:p>
          <a:p>
            <a:endParaRPr lang="nl-NL"/>
          </a:p>
          <a:p>
            <a:r>
              <a:rPr lang="nl-NL"/>
              <a:t>Meer weten over wat er zoal gebeurt achter de schermen van de apotheek? Lees dan Apotheek.nl: https://www.apotheek.nl/zorg-van-de-apotheker/medicijngebruik-is-maatwerk</a:t>
            </a:r>
          </a:p>
          <a:p>
            <a:endParaRPr lang="nl-NL"/>
          </a:p>
        </p:txBody>
      </p:sp>
      <p:sp>
        <p:nvSpPr>
          <p:cNvPr id="4" name="Tijdelijke aanduiding voor dianummer 3"/>
          <p:cNvSpPr>
            <a:spLocks noGrp="1"/>
          </p:cNvSpPr>
          <p:nvPr>
            <p:ph type="sldNum" sz="quarter" idx="5"/>
          </p:nvPr>
        </p:nvSpPr>
        <p:spPr/>
        <p:txBody>
          <a:bodyPr/>
          <a:lstStyle/>
          <a:p>
            <a:fld id="{9E8E5467-B457-40CB-B411-D0E581232287}" type="slidenum">
              <a:rPr lang="nl-NL" smtClean="0"/>
              <a:t>33</a:t>
            </a:fld>
            <a:endParaRPr lang="nl-NL"/>
          </a:p>
        </p:txBody>
      </p:sp>
    </p:spTree>
    <p:extLst>
      <p:ext uri="{BB962C8B-B14F-4D97-AF65-F5344CB8AC3E}">
        <p14:creationId xmlns:p14="http://schemas.microsoft.com/office/powerpoint/2010/main" val="4046424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err="1"/>
              <a:t>Medicijnen</a:t>
            </a:r>
            <a:r>
              <a:rPr lang="en-US"/>
              <a:t> op de </a:t>
            </a:r>
            <a:r>
              <a:rPr lang="en-US" err="1"/>
              <a:t>juiste</a:t>
            </a:r>
            <a:r>
              <a:rPr lang="en-US"/>
              <a:t> </a:t>
            </a:r>
            <a:r>
              <a:rPr lang="en-US" err="1"/>
              <a:t>manier</a:t>
            </a:r>
            <a:r>
              <a:rPr lang="en-US"/>
              <a:t> </a:t>
            </a:r>
            <a:r>
              <a:rPr lang="en-US" err="1"/>
              <a:t>gebruiken</a:t>
            </a:r>
            <a:r>
              <a:rPr lang="en-US"/>
              <a:t> – </a:t>
            </a:r>
            <a:r>
              <a:rPr lang="en-US" err="1"/>
              <a:t>dat</a:t>
            </a:r>
            <a:r>
              <a:rPr lang="en-US"/>
              <a:t> </a:t>
            </a:r>
            <a:r>
              <a:rPr lang="en-US" err="1"/>
              <a:t>kan</a:t>
            </a:r>
            <a:r>
              <a:rPr lang="en-US"/>
              <a:t> </a:t>
            </a:r>
            <a:r>
              <a:rPr lang="en-US" err="1"/>
              <a:t>alleen</a:t>
            </a:r>
            <a:r>
              <a:rPr lang="en-US"/>
              <a:t> </a:t>
            </a:r>
            <a:r>
              <a:rPr lang="en-US" err="1"/>
              <a:t>als</a:t>
            </a:r>
            <a:r>
              <a:rPr lang="en-US"/>
              <a:t> u de </a:t>
            </a:r>
            <a:r>
              <a:rPr lang="en-US" err="1"/>
              <a:t>uitleg</a:t>
            </a:r>
            <a:r>
              <a:rPr lang="en-US"/>
              <a:t> </a:t>
            </a:r>
            <a:r>
              <a:rPr lang="en-US" err="1"/>
              <a:t>goed</a:t>
            </a:r>
            <a:r>
              <a:rPr lang="en-US"/>
              <a:t> </a:t>
            </a:r>
            <a:r>
              <a:rPr lang="en-US" err="1"/>
              <a:t>heeft</a:t>
            </a:r>
            <a:r>
              <a:rPr lang="en-US"/>
              <a:t> </a:t>
            </a:r>
            <a:r>
              <a:rPr lang="en-US" err="1"/>
              <a:t>begrepen</a:t>
            </a:r>
            <a:r>
              <a:rPr lang="en-US"/>
              <a:t>. Een </a:t>
            </a:r>
            <a:r>
              <a:rPr lang="en-US" err="1"/>
              <a:t>afbeelding</a:t>
            </a:r>
            <a:r>
              <a:rPr lang="en-US"/>
              <a:t> </a:t>
            </a:r>
            <a:r>
              <a:rPr lang="en-US" err="1"/>
              <a:t>kan</a:t>
            </a:r>
            <a:r>
              <a:rPr lang="en-US"/>
              <a:t> </a:t>
            </a:r>
            <a:r>
              <a:rPr lang="en-US" err="1"/>
              <a:t>daarbij</a:t>
            </a:r>
            <a:r>
              <a:rPr lang="en-US"/>
              <a:t> </a:t>
            </a:r>
            <a:r>
              <a:rPr lang="en-US" err="1"/>
              <a:t>helpen</a:t>
            </a:r>
            <a:endParaRPr lang="nl-NL" err="1"/>
          </a:p>
          <a:p>
            <a:endParaRPr lang="en-US">
              <a:latin typeface="Calibri"/>
              <a:ea typeface="Calibri"/>
              <a:cs typeface="Calibri"/>
            </a:endParaRPr>
          </a:p>
        </p:txBody>
      </p:sp>
      <p:sp>
        <p:nvSpPr>
          <p:cNvPr id="4" name="Tijdelijke aanduiding voor dianummer 3"/>
          <p:cNvSpPr>
            <a:spLocks noGrp="1"/>
          </p:cNvSpPr>
          <p:nvPr>
            <p:ph type="sldNum" sz="quarter" idx="5"/>
          </p:nvPr>
        </p:nvSpPr>
        <p:spPr/>
        <p:txBody>
          <a:bodyPr/>
          <a:lstStyle/>
          <a:p>
            <a:fld id="{23F82403-D312-452C-8EF4-A5AAB8B062A4}" type="slidenum">
              <a:rPr lang="nl-NL" smtClean="0"/>
              <a:t>17</a:t>
            </a:fld>
            <a:endParaRPr lang="nl-NL"/>
          </a:p>
        </p:txBody>
      </p:sp>
    </p:spTree>
    <p:extLst>
      <p:ext uri="{BB962C8B-B14F-4D97-AF65-F5344CB8AC3E}">
        <p14:creationId xmlns:p14="http://schemas.microsoft.com/office/powerpoint/2010/main" val="3704987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err="1"/>
              <a:t>Medicijnen</a:t>
            </a:r>
            <a:r>
              <a:rPr lang="en-US"/>
              <a:t> op de </a:t>
            </a:r>
            <a:r>
              <a:rPr lang="en-US" err="1"/>
              <a:t>juiste</a:t>
            </a:r>
            <a:r>
              <a:rPr lang="en-US"/>
              <a:t> </a:t>
            </a:r>
            <a:r>
              <a:rPr lang="en-US" err="1"/>
              <a:t>manier</a:t>
            </a:r>
            <a:r>
              <a:rPr lang="en-US"/>
              <a:t> </a:t>
            </a:r>
            <a:r>
              <a:rPr lang="en-US" err="1"/>
              <a:t>gebruiken</a:t>
            </a:r>
            <a:r>
              <a:rPr lang="en-US"/>
              <a:t> – </a:t>
            </a:r>
            <a:r>
              <a:rPr lang="en-US" err="1"/>
              <a:t>dat</a:t>
            </a:r>
            <a:r>
              <a:rPr lang="en-US"/>
              <a:t> </a:t>
            </a:r>
            <a:r>
              <a:rPr lang="en-US" err="1"/>
              <a:t>kan</a:t>
            </a:r>
            <a:r>
              <a:rPr lang="en-US"/>
              <a:t> </a:t>
            </a:r>
            <a:r>
              <a:rPr lang="en-US" err="1"/>
              <a:t>alleen</a:t>
            </a:r>
            <a:r>
              <a:rPr lang="en-US"/>
              <a:t> </a:t>
            </a:r>
            <a:r>
              <a:rPr lang="en-US" err="1"/>
              <a:t>als</a:t>
            </a:r>
            <a:r>
              <a:rPr lang="en-US"/>
              <a:t> u de </a:t>
            </a:r>
            <a:r>
              <a:rPr lang="en-US" err="1"/>
              <a:t>uitleg</a:t>
            </a:r>
            <a:r>
              <a:rPr lang="en-US"/>
              <a:t> </a:t>
            </a:r>
            <a:r>
              <a:rPr lang="en-US" err="1"/>
              <a:t>goed</a:t>
            </a:r>
            <a:r>
              <a:rPr lang="en-US"/>
              <a:t> </a:t>
            </a:r>
            <a:r>
              <a:rPr lang="en-US" err="1"/>
              <a:t>heeft</a:t>
            </a:r>
            <a:r>
              <a:rPr lang="en-US"/>
              <a:t> </a:t>
            </a:r>
            <a:r>
              <a:rPr lang="en-US" err="1"/>
              <a:t>begrepen</a:t>
            </a:r>
            <a:r>
              <a:rPr lang="en-US"/>
              <a:t>. </a:t>
            </a:r>
            <a:r>
              <a:rPr lang="en-US" err="1"/>
              <a:t>Daarom</a:t>
            </a:r>
            <a:r>
              <a:rPr lang="en-US"/>
              <a:t> </a:t>
            </a:r>
            <a:r>
              <a:rPr lang="en-US" err="1"/>
              <a:t>biedt</a:t>
            </a:r>
            <a:r>
              <a:rPr lang="en-US"/>
              <a:t> Apotheek.nl </a:t>
            </a:r>
            <a:r>
              <a:rPr lang="en-US" err="1"/>
              <a:t>heldere</a:t>
            </a:r>
            <a:r>
              <a:rPr lang="en-US"/>
              <a:t> </a:t>
            </a:r>
            <a:r>
              <a:rPr lang="en-US" err="1"/>
              <a:t>instructievideo's</a:t>
            </a:r>
            <a:r>
              <a:rPr lang="en-US"/>
              <a:t>. Ook in het Engels, Turks </a:t>
            </a:r>
            <a:r>
              <a:rPr lang="en-US" err="1"/>
              <a:t>en</a:t>
            </a:r>
            <a:r>
              <a:rPr lang="en-US"/>
              <a:t> </a:t>
            </a:r>
            <a:r>
              <a:rPr lang="en-US" err="1"/>
              <a:t>Arabisch</a:t>
            </a:r>
            <a:r>
              <a:rPr lang="en-US"/>
              <a:t>. Op Apotheek.nl </a:t>
            </a:r>
            <a:r>
              <a:rPr lang="en-US" err="1"/>
              <a:t>vindt</a:t>
            </a:r>
            <a:r>
              <a:rPr lang="en-US"/>
              <a:t> u </a:t>
            </a:r>
            <a:r>
              <a:rPr lang="en-US" err="1"/>
              <a:t>meer</a:t>
            </a:r>
            <a:r>
              <a:rPr lang="en-US"/>
              <a:t> instructievideo's. </a:t>
            </a:r>
            <a:endParaRPr lang="nl-NL"/>
          </a:p>
        </p:txBody>
      </p:sp>
      <p:sp>
        <p:nvSpPr>
          <p:cNvPr id="4" name="Tijdelijke aanduiding voor dianummer 3"/>
          <p:cNvSpPr>
            <a:spLocks noGrp="1"/>
          </p:cNvSpPr>
          <p:nvPr>
            <p:ph type="sldNum" sz="quarter" idx="5"/>
          </p:nvPr>
        </p:nvSpPr>
        <p:spPr/>
        <p:txBody>
          <a:bodyPr/>
          <a:lstStyle/>
          <a:p>
            <a:fld id="{23F82403-D312-452C-8EF4-A5AAB8B062A4}" type="slidenum">
              <a:rPr lang="nl-NL" smtClean="0"/>
              <a:t>21</a:t>
            </a:fld>
            <a:endParaRPr lang="nl-NL"/>
          </a:p>
        </p:txBody>
      </p:sp>
    </p:spTree>
    <p:extLst>
      <p:ext uri="{BB962C8B-B14F-4D97-AF65-F5344CB8AC3E}">
        <p14:creationId xmlns:p14="http://schemas.microsoft.com/office/powerpoint/2010/main" val="1696365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err="1">
                <a:latin typeface="Calibri"/>
                <a:ea typeface="Calibri"/>
                <a:cs typeface="Calibri"/>
              </a:rPr>
              <a:t>Kijk</a:t>
            </a:r>
            <a:r>
              <a:rPr lang="en-US">
                <a:latin typeface="Calibri"/>
                <a:ea typeface="Calibri"/>
                <a:cs typeface="Calibri"/>
              </a:rPr>
              <a:t> </a:t>
            </a:r>
            <a:r>
              <a:rPr lang="en-US" err="1">
                <a:latin typeface="Calibri"/>
                <a:ea typeface="Calibri"/>
                <a:cs typeface="Calibri"/>
              </a:rPr>
              <a:t>voor</a:t>
            </a:r>
            <a:r>
              <a:rPr lang="en-US">
                <a:latin typeface="Calibri"/>
                <a:ea typeface="Calibri"/>
                <a:cs typeface="Calibri"/>
              </a:rPr>
              <a:t> </a:t>
            </a:r>
            <a:r>
              <a:rPr lang="en-US" err="1">
                <a:latin typeface="Calibri"/>
                <a:ea typeface="Calibri"/>
                <a:cs typeface="Calibri"/>
              </a:rPr>
              <a:t>meer</a:t>
            </a:r>
            <a:r>
              <a:rPr lang="en-US">
                <a:latin typeface="Calibri"/>
                <a:ea typeface="Calibri"/>
                <a:cs typeface="Calibri"/>
              </a:rPr>
              <a:t> </a:t>
            </a:r>
            <a:r>
              <a:rPr lang="en-US" err="1">
                <a:latin typeface="Calibri"/>
                <a:ea typeface="Calibri"/>
                <a:cs typeface="Calibri"/>
              </a:rPr>
              <a:t>informatie</a:t>
            </a:r>
            <a:r>
              <a:rPr lang="en-US">
                <a:latin typeface="Calibri"/>
                <a:ea typeface="Calibri"/>
                <a:cs typeface="Calibri"/>
              </a:rPr>
              <a:t> op </a:t>
            </a:r>
            <a:r>
              <a:rPr lang="en-US">
                <a:hlinkClick r:id="rId3"/>
              </a:rPr>
              <a:t>Week van Ons Water 2024 | KNMP</a:t>
            </a:r>
            <a:r>
              <a:rPr lang="en-US">
                <a:latin typeface="Calibri"/>
                <a:ea typeface="Calibri"/>
                <a:cs typeface="Calibri"/>
              </a:rPr>
              <a:t> </a:t>
            </a:r>
            <a:r>
              <a:rPr lang="en-US" err="1">
                <a:latin typeface="Calibri"/>
                <a:ea typeface="Calibri"/>
                <a:cs typeface="Calibri"/>
              </a:rPr>
              <a:t>en</a:t>
            </a:r>
            <a:r>
              <a:rPr lang="en-US">
                <a:latin typeface="Calibri"/>
                <a:ea typeface="Calibri"/>
                <a:cs typeface="Calibri"/>
              </a:rPr>
              <a:t> </a:t>
            </a:r>
            <a:r>
              <a:rPr lang="en-US">
                <a:hlinkClick r:id="rId4"/>
              </a:rPr>
              <a:t>Duurzame zorg | KNMP</a:t>
            </a:r>
            <a:endParaRPr lang="en-US">
              <a:latin typeface="Calibri"/>
              <a:ea typeface="Calibri"/>
              <a:cs typeface="Calibri"/>
            </a:endParaRPr>
          </a:p>
        </p:txBody>
      </p:sp>
      <p:sp>
        <p:nvSpPr>
          <p:cNvPr id="4" name="Tijdelijke aanduiding voor dianummer 3"/>
          <p:cNvSpPr>
            <a:spLocks noGrp="1"/>
          </p:cNvSpPr>
          <p:nvPr>
            <p:ph type="sldNum" sz="quarter" idx="5"/>
          </p:nvPr>
        </p:nvSpPr>
        <p:spPr/>
        <p:txBody>
          <a:bodyPr/>
          <a:lstStyle/>
          <a:p>
            <a:fld id="{23F82403-D312-452C-8EF4-A5AAB8B062A4}" type="slidenum">
              <a:rPr lang="nl-NL" smtClean="0"/>
              <a:t>23</a:t>
            </a:fld>
            <a:endParaRPr lang="nl-NL"/>
          </a:p>
        </p:txBody>
      </p:sp>
    </p:spTree>
    <p:extLst>
      <p:ext uri="{BB962C8B-B14F-4D97-AF65-F5344CB8AC3E}">
        <p14:creationId xmlns:p14="http://schemas.microsoft.com/office/powerpoint/2010/main" val="1467439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Na </a:t>
            </a:r>
            <a:r>
              <a:rPr lang="en-US" err="1">
                <a:latin typeface="Calibri"/>
                <a:ea typeface="Calibri"/>
                <a:cs typeface="Calibri"/>
              </a:rPr>
              <a:t>afloop</a:t>
            </a:r>
            <a:r>
              <a:rPr lang="en-US">
                <a:latin typeface="Calibri"/>
                <a:ea typeface="Calibri"/>
                <a:cs typeface="Calibri"/>
              </a:rPr>
              <a:t> van </a:t>
            </a:r>
            <a:r>
              <a:rPr lang="en-US" err="1">
                <a:latin typeface="Calibri"/>
                <a:ea typeface="Calibri"/>
                <a:cs typeface="Calibri"/>
              </a:rPr>
              <a:t>deze</a:t>
            </a:r>
            <a:r>
              <a:rPr lang="en-US">
                <a:latin typeface="Calibri"/>
                <a:ea typeface="Calibri"/>
                <a:cs typeface="Calibri"/>
              </a:rPr>
              <a:t> </a:t>
            </a:r>
            <a:r>
              <a:rPr lang="en-US" err="1">
                <a:latin typeface="Calibri"/>
                <a:ea typeface="Calibri"/>
                <a:cs typeface="Calibri"/>
              </a:rPr>
              <a:t>bijeenkomst</a:t>
            </a:r>
            <a:r>
              <a:rPr lang="en-US">
                <a:latin typeface="Calibri"/>
                <a:ea typeface="Calibri"/>
                <a:cs typeface="Calibri"/>
              </a:rPr>
              <a:t> </a:t>
            </a:r>
            <a:r>
              <a:rPr lang="en-US" err="1">
                <a:latin typeface="Calibri"/>
                <a:ea typeface="Calibri"/>
                <a:cs typeface="Calibri"/>
              </a:rPr>
              <a:t>ontvangt</a:t>
            </a:r>
            <a:r>
              <a:rPr lang="en-US">
                <a:latin typeface="Calibri"/>
                <a:ea typeface="Calibri"/>
                <a:cs typeface="Calibri"/>
              </a:rPr>
              <a:t> (of </a:t>
            </a:r>
            <a:r>
              <a:rPr lang="en-US" err="1">
                <a:latin typeface="Calibri"/>
                <a:ea typeface="Calibri"/>
                <a:cs typeface="Calibri"/>
              </a:rPr>
              <a:t>krijgt</a:t>
            </a:r>
            <a:r>
              <a:rPr lang="en-US">
                <a:latin typeface="Calibri"/>
                <a:ea typeface="Calibri"/>
                <a:cs typeface="Calibri"/>
              </a:rPr>
              <a:t>) u de brochure </a:t>
            </a:r>
            <a:r>
              <a:rPr lang="en-US" err="1">
                <a:latin typeface="Calibri"/>
                <a:ea typeface="Calibri"/>
                <a:cs typeface="Calibri"/>
              </a:rPr>
              <a:t>Wijs</a:t>
            </a:r>
            <a:r>
              <a:rPr lang="en-US">
                <a:latin typeface="Calibri"/>
                <a:ea typeface="Calibri"/>
                <a:cs typeface="Calibri"/>
              </a:rPr>
              <a:t> met </a:t>
            </a:r>
            <a:r>
              <a:rPr lang="en-US" err="1">
                <a:latin typeface="Calibri"/>
                <a:ea typeface="Calibri"/>
                <a:cs typeface="Calibri"/>
              </a:rPr>
              <a:t>medicijnen</a:t>
            </a:r>
            <a:r>
              <a:rPr lang="en-US">
                <a:latin typeface="Calibri"/>
                <a:ea typeface="Calibri"/>
                <a:cs typeface="Calibri"/>
              </a:rPr>
              <a:t>, </a:t>
            </a:r>
            <a:r>
              <a:rPr lang="en-US" err="1">
                <a:latin typeface="Calibri"/>
                <a:ea typeface="Calibri"/>
                <a:cs typeface="Calibri"/>
              </a:rPr>
              <a:t>een</a:t>
            </a:r>
            <a:r>
              <a:rPr lang="en-US">
                <a:latin typeface="Calibri"/>
                <a:ea typeface="Calibri"/>
                <a:cs typeface="Calibri"/>
              </a:rPr>
              <a:t> brochure met tips </a:t>
            </a:r>
            <a:r>
              <a:rPr lang="en-US" err="1">
                <a:latin typeface="Calibri"/>
                <a:ea typeface="Calibri"/>
                <a:cs typeface="Calibri"/>
              </a:rPr>
              <a:t>voor</a:t>
            </a:r>
            <a:r>
              <a:rPr lang="en-US">
                <a:latin typeface="Calibri"/>
                <a:ea typeface="Calibri"/>
                <a:cs typeface="Calibri"/>
              </a:rPr>
              <a:t> </a:t>
            </a:r>
            <a:r>
              <a:rPr lang="en-US" err="1">
                <a:latin typeface="Calibri"/>
                <a:ea typeface="Calibri"/>
                <a:cs typeface="Calibri"/>
              </a:rPr>
              <a:t>oudere</a:t>
            </a:r>
            <a:r>
              <a:rPr lang="en-US">
                <a:latin typeface="Calibri"/>
                <a:ea typeface="Calibri"/>
                <a:cs typeface="Calibri"/>
              </a:rPr>
              <a:t> </a:t>
            </a:r>
            <a:r>
              <a:rPr lang="en-US" err="1">
                <a:latin typeface="Calibri"/>
                <a:ea typeface="Calibri"/>
                <a:cs typeface="Calibri"/>
              </a:rPr>
              <a:t>medicijngebruikers</a:t>
            </a:r>
            <a:r>
              <a:rPr lang="en-US">
                <a:latin typeface="Calibri"/>
                <a:ea typeface="Calibri"/>
                <a:cs typeface="Calibri"/>
              </a:rPr>
              <a:t>.</a:t>
            </a:r>
          </a:p>
        </p:txBody>
      </p:sp>
      <p:sp>
        <p:nvSpPr>
          <p:cNvPr id="4" name="Slide Number Placeholder 3"/>
          <p:cNvSpPr>
            <a:spLocks noGrp="1"/>
          </p:cNvSpPr>
          <p:nvPr>
            <p:ph type="sldNum" sz="quarter" idx="5"/>
          </p:nvPr>
        </p:nvSpPr>
        <p:spPr/>
        <p:txBody>
          <a:bodyPr/>
          <a:lstStyle/>
          <a:p>
            <a:fld id="{23F82403-D312-452C-8EF4-A5AAB8B062A4}" type="slidenum">
              <a:rPr lang="nl-NL" smtClean="0"/>
              <a:t>24</a:t>
            </a:fld>
            <a:endParaRPr lang="nl-NL"/>
          </a:p>
        </p:txBody>
      </p:sp>
    </p:spTree>
    <p:extLst>
      <p:ext uri="{BB962C8B-B14F-4D97-AF65-F5344CB8AC3E}">
        <p14:creationId xmlns:p14="http://schemas.microsoft.com/office/powerpoint/2010/main" val="1362069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latin typeface="Calibri"/>
                <a:ea typeface="Calibri"/>
                <a:cs typeface="Calibri"/>
              </a:rPr>
              <a:t>Op Apotheek.nl </a:t>
            </a:r>
            <a:r>
              <a:rPr lang="en-US" err="1">
                <a:latin typeface="Calibri"/>
                <a:ea typeface="Calibri"/>
                <a:cs typeface="Calibri"/>
              </a:rPr>
              <a:t>vind</a:t>
            </a:r>
            <a:r>
              <a:rPr lang="en-US">
                <a:latin typeface="Calibri"/>
                <a:ea typeface="Calibri"/>
                <a:cs typeface="Calibri"/>
              </a:rPr>
              <a:t> je </a:t>
            </a:r>
            <a:r>
              <a:rPr lang="en-US" err="1">
                <a:latin typeface="Calibri"/>
                <a:ea typeface="Calibri"/>
                <a:cs typeface="Calibri"/>
              </a:rPr>
              <a:t>naast</a:t>
            </a:r>
            <a:r>
              <a:rPr lang="en-US">
                <a:latin typeface="Calibri"/>
                <a:ea typeface="Calibri"/>
                <a:cs typeface="Calibri"/>
              </a:rPr>
              <a:t> de </a:t>
            </a:r>
            <a:r>
              <a:rPr lang="en-US" err="1">
                <a:latin typeface="Calibri"/>
                <a:ea typeface="Calibri"/>
                <a:cs typeface="Calibri"/>
              </a:rPr>
              <a:t>instructievideo's</a:t>
            </a:r>
            <a:r>
              <a:rPr lang="en-US">
                <a:latin typeface="Calibri"/>
                <a:ea typeface="Calibri"/>
                <a:cs typeface="Calibri"/>
              </a:rPr>
              <a:t> </a:t>
            </a:r>
            <a:r>
              <a:rPr lang="en-US" err="1">
                <a:latin typeface="Calibri"/>
                <a:ea typeface="Calibri"/>
                <a:cs typeface="Calibri"/>
              </a:rPr>
              <a:t>ook</a:t>
            </a:r>
            <a:r>
              <a:rPr lang="en-US">
                <a:latin typeface="Calibri"/>
                <a:ea typeface="Calibri"/>
                <a:cs typeface="Calibri"/>
              </a:rPr>
              <a:t> </a:t>
            </a:r>
            <a:r>
              <a:rPr lang="en-US" err="1">
                <a:latin typeface="Calibri"/>
                <a:ea typeface="Calibri"/>
                <a:cs typeface="Calibri"/>
              </a:rPr>
              <a:t>patientenvideo's</a:t>
            </a:r>
            <a:r>
              <a:rPr lang="en-US">
                <a:latin typeface="Calibri"/>
                <a:ea typeface="Calibri"/>
                <a:cs typeface="Calibri"/>
              </a:rPr>
              <a:t> over diverse </a:t>
            </a:r>
            <a:r>
              <a:rPr lang="en-US" err="1">
                <a:latin typeface="Calibri"/>
                <a:ea typeface="Calibri"/>
                <a:cs typeface="Calibri"/>
              </a:rPr>
              <a:t>thema's</a:t>
            </a:r>
            <a:r>
              <a:rPr lang="en-US">
                <a:latin typeface="Calibri"/>
                <a:ea typeface="Calibri"/>
                <a:cs typeface="Calibri"/>
              </a:rPr>
              <a:t>, </a:t>
            </a:r>
            <a:r>
              <a:rPr lang="en-US" err="1">
                <a:latin typeface="Calibri"/>
                <a:ea typeface="Calibri"/>
                <a:cs typeface="Calibri"/>
              </a:rPr>
              <a:t>zie</a:t>
            </a:r>
            <a:r>
              <a:rPr lang="en-US">
                <a:latin typeface="Calibri"/>
                <a:ea typeface="Calibri"/>
                <a:cs typeface="Calibri"/>
              </a:rPr>
              <a:t> </a:t>
            </a:r>
            <a:r>
              <a:rPr lang="en-US">
                <a:hlinkClick r:id="rId3"/>
              </a:rPr>
              <a:t>Videos over overige | Apotheek.nl</a:t>
            </a:r>
            <a:endParaRPr lang="en-US">
              <a:latin typeface="Calibri"/>
              <a:ea typeface="Calibri"/>
              <a:cs typeface="Calibri"/>
            </a:endParaRPr>
          </a:p>
        </p:txBody>
      </p:sp>
      <p:sp>
        <p:nvSpPr>
          <p:cNvPr id="4" name="Tijdelijke aanduiding voor dianummer 3"/>
          <p:cNvSpPr>
            <a:spLocks noGrp="1"/>
          </p:cNvSpPr>
          <p:nvPr>
            <p:ph type="sldNum" sz="quarter" idx="5"/>
          </p:nvPr>
        </p:nvSpPr>
        <p:spPr/>
        <p:txBody>
          <a:bodyPr/>
          <a:lstStyle/>
          <a:p>
            <a:fld id="{23F82403-D312-452C-8EF4-A5AAB8B062A4}" type="slidenum">
              <a:rPr lang="nl-NL" smtClean="0"/>
              <a:t>25</a:t>
            </a:fld>
            <a:endParaRPr lang="nl-NL"/>
          </a:p>
        </p:txBody>
      </p:sp>
    </p:spTree>
    <p:extLst>
      <p:ext uri="{BB962C8B-B14F-4D97-AF65-F5344CB8AC3E}">
        <p14:creationId xmlns:p14="http://schemas.microsoft.com/office/powerpoint/2010/main" val="2296838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latin typeface="Ubuntu"/>
              <a:ea typeface="Calibri"/>
              <a:cs typeface="Calibri"/>
            </a:endParaRPr>
          </a:p>
        </p:txBody>
      </p:sp>
      <p:sp>
        <p:nvSpPr>
          <p:cNvPr id="4" name="Tijdelijke aanduiding voor dianummer 3"/>
          <p:cNvSpPr>
            <a:spLocks noGrp="1"/>
          </p:cNvSpPr>
          <p:nvPr>
            <p:ph type="sldNum" sz="quarter" idx="5"/>
          </p:nvPr>
        </p:nvSpPr>
        <p:spPr/>
        <p:txBody>
          <a:bodyPr/>
          <a:lstStyle/>
          <a:p>
            <a:fld id="{23F82403-D312-452C-8EF4-A5AAB8B062A4}" type="slidenum">
              <a:rPr lang="nl-NL" smtClean="0"/>
              <a:t>26</a:t>
            </a:fld>
            <a:endParaRPr lang="nl-NL"/>
          </a:p>
        </p:txBody>
      </p:sp>
    </p:spTree>
    <p:extLst>
      <p:ext uri="{BB962C8B-B14F-4D97-AF65-F5344CB8AC3E}">
        <p14:creationId xmlns:p14="http://schemas.microsoft.com/office/powerpoint/2010/main" val="223934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latin typeface="Ubuntu"/>
              <a:ea typeface="Calibri"/>
              <a:cs typeface="Calibri"/>
            </a:endParaRPr>
          </a:p>
        </p:txBody>
      </p:sp>
      <p:sp>
        <p:nvSpPr>
          <p:cNvPr id="4" name="Tijdelijke aanduiding voor dianummer 3"/>
          <p:cNvSpPr>
            <a:spLocks noGrp="1"/>
          </p:cNvSpPr>
          <p:nvPr>
            <p:ph type="sldNum" sz="quarter" idx="5"/>
          </p:nvPr>
        </p:nvSpPr>
        <p:spPr/>
        <p:txBody>
          <a:bodyPr/>
          <a:lstStyle/>
          <a:p>
            <a:fld id="{23F82403-D312-452C-8EF4-A5AAB8B062A4}" type="slidenum">
              <a:rPr lang="nl-NL" smtClean="0"/>
              <a:t>27</a:t>
            </a:fld>
            <a:endParaRPr lang="nl-NL"/>
          </a:p>
        </p:txBody>
      </p:sp>
    </p:spTree>
    <p:extLst>
      <p:ext uri="{BB962C8B-B14F-4D97-AF65-F5344CB8AC3E}">
        <p14:creationId xmlns:p14="http://schemas.microsoft.com/office/powerpoint/2010/main" val="2575851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latin typeface="Ubuntu"/>
              <a:ea typeface="Calibri"/>
              <a:cs typeface="Calibri"/>
            </a:endParaRPr>
          </a:p>
        </p:txBody>
      </p:sp>
      <p:sp>
        <p:nvSpPr>
          <p:cNvPr id="4" name="Tijdelijke aanduiding voor dianummer 3"/>
          <p:cNvSpPr>
            <a:spLocks noGrp="1"/>
          </p:cNvSpPr>
          <p:nvPr>
            <p:ph type="sldNum" sz="quarter" idx="5"/>
          </p:nvPr>
        </p:nvSpPr>
        <p:spPr/>
        <p:txBody>
          <a:bodyPr/>
          <a:lstStyle/>
          <a:p>
            <a:fld id="{23F82403-D312-452C-8EF4-A5AAB8B062A4}" type="slidenum">
              <a:rPr lang="nl-NL" smtClean="0"/>
              <a:t>28</a:t>
            </a:fld>
            <a:endParaRPr lang="nl-NL"/>
          </a:p>
        </p:txBody>
      </p:sp>
    </p:spTree>
    <p:extLst>
      <p:ext uri="{BB962C8B-B14F-4D97-AF65-F5344CB8AC3E}">
        <p14:creationId xmlns:p14="http://schemas.microsoft.com/office/powerpoint/2010/main" val="15223274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36" name="Golf">
            <a:extLst>
              <a:ext uri="{FF2B5EF4-FFF2-40B4-BE49-F238E27FC236}">
                <a16:creationId xmlns:a16="http://schemas.microsoft.com/office/drawing/2014/main" id="{845FD710-1D4B-432F-7A82-E79E7FB6317B}"/>
              </a:ext>
            </a:extLst>
          </p:cNvPr>
          <p:cNvPicPr>
            <a:picLocks noChangeAspect="1"/>
          </p:cNvPicPr>
          <p:nvPr userDrawn="1"/>
        </p:nvPicPr>
        <p:blipFill>
          <a:blip r:embed="rId2"/>
          <a:stretch>
            <a:fillRect/>
          </a:stretch>
        </p:blipFill>
        <p:spPr>
          <a:xfrm>
            <a:off x="0" y="5059680"/>
            <a:ext cx="12192000" cy="1798320"/>
          </a:xfrm>
          <a:prstGeom prst="rect">
            <a:avLst/>
          </a:prstGeom>
        </p:spPr>
      </p:pic>
      <p:pic>
        <p:nvPicPr>
          <p:cNvPr id="39" name="Logo">
            <a:extLst>
              <a:ext uri="{FF2B5EF4-FFF2-40B4-BE49-F238E27FC236}">
                <a16:creationId xmlns:a16="http://schemas.microsoft.com/office/drawing/2014/main" id="{8AA18E27-3D59-F49F-B0F0-BA44F899AD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0571" y="6076800"/>
            <a:ext cx="4404554" cy="532800"/>
          </a:xfrm>
          <a:prstGeom prst="rect">
            <a:avLst/>
          </a:prstGeom>
        </p:spPr>
      </p:pic>
      <p:sp>
        <p:nvSpPr>
          <p:cNvPr id="24" name="Tijdelijke aanduiding voor afbeelding 23">
            <a:extLst>
              <a:ext uri="{FF2B5EF4-FFF2-40B4-BE49-F238E27FC236}">
                <a16:creationId xmlns:a16="http://schemas.microsoft.com/office/drawing/2014/main" id="{9196EE4B-59E3-80AF-51CF-DE8D0DB2E22B}"/>
              </a:ext>
            </a:extLst>
          </p:cNvPr>
          <p:cNvSpPr>
            <a:spLocks noGrp="1"/>
          </p:cNvSpPr>
          <p:nvPr>
            <p:ph type="pic" sz="quarter" idx="10"/>
          </p:nvPr>
        </p:nvSpPr>
        <p:spPr>
          <a:xfrm>
            <a:off x="1114087" y="2576275"/>
            <a:ext cx="6018455" cy="3652512"/>
          </a:xfrm>
          <a:custGeom>
            <a:avLst/>
            <a:gdLst>
              <a:gd name="connsiteX0" fmla="*/ 1630545 w 6018455"/>
              <a:gd name="connsiteY0" fmla="*/ 58 h 3652512"/>
              <a:gd name="connsiteX1" fmla="*/ 2422238 w 6018455"/>
              <a:gd name="connsiteY1" fmla="*/ 238453 h 3652512"/>
              <a:gd name="connsiteX2" fmla="*/ 5942777 w 6018455"/>
              <a:gd name="connsiteY2" fmla="*/ 1232152 h 3652512"/>
              <a:gd name="connsiteX3" fmla="*/ 3160591 w 6018455"/>
              <a:gd name="connsiteY3" fmla="*/ 3545531 h 3652512"/>
              <a:gd name="connsiteX4" fmla="*/ 28785 w 6018455"/>
              <a:gd name="connsiteY4" fmla="*/ 2152984 h 3652512"/>
              <a:gd name="connsiteX5" fmla="*/ 1630545 w 6018455"/>
              <a:gd name="connsiteY5" fmla="*/ 58 h 365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55" h="3652512">
                <a:moveTo>
                  <a:pt x="1630545" y="58"/>
                </a:moveTo>
                <a:cubicBezTo>
                  <a:pt x="1877682" y="-2328"/>
                  <a:pt x="2143800" y="68853"/>
                  <a:pt x="2422238" y="238453"/>
                </a:cubicBezTo>
                <a:cubicBezTo>
                  <a:pt x="3708868" y="1021222"/>
                  <a:pt x="5503395" y="234207"/>
                  <a:pt x="5942777" y="1232152"/>
                </a:cubicBezTo>
                <a:cubicBezTo>
                  <a:pt x="6334744" y="2121344"/>
                  <a:pt x="5173894" y="3060667"/>
                  <a:pt x="3160591" y="3545531"/>
                </a:cubicBezTo>
                <a:cubicBezTo>
                  <a:pt x="1418822" y="3965200"/>
                  <a:pt x="254877" y="3076966"/>
                  <a:pt x="28785" y="2152984"/>
                </a:cubicBezTo>
                <a:cubicBezTo>
                  <a:pt x="-154915" y="1402137"/>
                  <a:pt x="559615" y="10395"/>
                  <a:pt x="1630545" y="58"/>
                </a:cubicBezTo>
                <a:close/>
              </a:path>
            </a:pathLst>
          </a:custGeom>
          <a:solidFill>
            <a:schemeClr val="bg1">
              <a:lumMod val="95000"/>
            </a:schemeClr>
          </a:solidFill>
        </p:spPr>
        <p:txBody>
          <a:bodyPr wrap="square" lIns="720000" tIns="792000" rIns="720000" bIns="684000" anchor="b" anchorCtr="0">
            <a:noAutofit/>
          </a:bodyPr>
          <a:lstStyle>
            <a:lvl1pPr marL="0" indent="0" algn="ctr">
              <a:buFont typeface="Arial" panose="020B0604020202020204" pitchFamily="34" charset="0"/>
              <a:buNone/>
              <a:defRPr/>
            </a:lvl1pPr>
          </a:lstStyle>
          <a:p>
            <a:r>
              <a:rPr lang="nl-NL"/>
              <a:t>Klik op het pictogram als u een afbeelding wilt toevoegen</a:t>
            </a:r>
          </a:p>
        </p:txBody>
      </p:sp>
      <p:sp>
        <p:nvSpPr>
          <p:cNvPr id="2" name="Titel 1">
            <a:extLst>
              <a:ext uri="{FF2B5EF4-FFF2-40B4-BE49-F238E27FC236}">
                <a16:creationId xmlns:a16="http://schemas.microsoft.com/office/drawing/2014/main" id="{78CD4033-D594-4D61-AE7B-CC8E7CF3882A}"/>
              </a:ext>
            </a:extLst>
          </p:cNvPr>
          <p:cNvSpPr>
            <a:spLocks noGrp="1"/>
          </p:cNvSpPr>
          <p:nvPr>
            <p:ph type="ctrTitle"/>
          </p:nvPr>
        </p:nvSpPr>
        <p:spPr>
          <a:xfrm>
            <a:off x="827999" y="502980"/>
            <a:ext cx="10537199" cy="738664"/>
          </a:xfrm>
        </p:spPr>
        <p:txBody>
          <a:bodyPr anchor="t" anchorCtr="0">
            <a:noAutofit/>
          </a:bodyPr>
          <a:lstStyle>
            <a:lvl1pPr algn="l">
              <a:defRPr sz="4800"/>
            </a:lvl1pPr>
          </a:lstStyle>
          <a:p>
            <a:r>
              <a:rPr lang="nl-NL"/>
              <a:t>Klik om stijl te bewerken</a:t>
            </a:r>
          </a:p>
        </p:txBody>
      </p:sp>
      <p:sp>
        <p:nvSpPr>
          <p:cNvPr id="3" name="Ondertitel 2">
            <a:extLst>
              <a:ext uri="{FF2B5EF4-FFF2-40B4-BE49-F238E27FC236}">
                <a16:creationId xmlns:a16="http://schemas.microsoft.com/office/drawing/2014/main" id="{D0BA52AB-B6C0-4949-8064-C058D438522B}"/>
              </a:ext>
            </a:extLst>
          </p:cNvPr>
          <p:cNvSpPr>
            <a:spLocks noGrp="1"/>
          </p:cNvSpPr>
          <p:nvPr>
            <p:ph type="subTitle" idx="1"/>
          </p:nvPr>
        </p:nvSpPr>
        <p:spPr>
          <a:xfrm>
            <a:off x="828000" y="1312843"/>
            <a:ext cx="10537200" cy="738664"/>
          </a:xfrm>
        </p:spPr>
        <p:txBody>
          <a:bodyPr>
            <a:noAutofit/>
          </a:bodyPr>
          <a:lstStyle>
            <a:lvl1pPr marL="0" indent="0" algn="l">
              <a:buNone/>
              <a:defRPr sz="4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34" name="Tijdelijke aanduiding voor tekst 33">
            <a:extLst>
              <a:ext uri="{FF2B5EF4-FFF2-40B4-BE49-F238E27FC236}">
                <a16:creationId xmlns:a16="http://schemas.microsoft.com/office/drawing/2014/main" id="{AA1C8326-6BF6-5E84-67F3-695B889D2CF3}"/>
              </a:ext>
            </a:extLst>
          </p:cNvPr>
          <p:cNvSpPr>
            <a:spLocks noGrp="1"/>
          </p:cNvSpPr>
          <p:nvPr>
            <p:ph type="body" sz="quarter" idx="11" hasCustomPrompt="1"/>
          </p:nvPr>
        </p:nvSpPr>
        <p:spPr>
          <a:xfrm>
            <a:off x="4554000" y="2826000"/>
            <a:ext cx="2768400" cy="1458000"/>
          </a:xfrm>
          <a:blipFill>
            <a:blip r:embed="rId4"/>
            <a:stretch>
              <a:fillRect/>
            </a:stretch>
          </a:blipFill>
        </p:spPr>
        <p:txBody>
          <a:bodyPr lIns="108000" rIns="108000" bIns="144000" anchor="ctr" anchorCtr="0"/>
          <a:lstStyle>
            <a:lvl1pPr marL="0" indent="0" algn="ctr">
              <a:spcBef>
                <a:spcPts val="0"/>
              </a:spcBef>
              <a:buNone/>
              <a:defRPr sz="1800">
                <a:solidFill>
                  <a:schemeClr val="bg1"/>
                </a:solidFill>
              </a:defRPr>
            </a:lvl1pPr>
          </a:lstStyle>
          <a:p>
            <a:pPr lvl="0"/>
            <a:r>
              <a:rPr lang="nl-NL"/>
              <a:t>[hier kan ook tekst]</a:t>
            </a:r>
          </a:p>
        </p:txBody>
      </p:sp>
      <p:sp>
        <p:nvSpPr>
          <p:cNvPr id="4" name="Tijdelijke aanduiding voor dianummer 3">
            <a:extLst>
              <a:ext uri="{FF2B5EF4-FFF2-40B4-BE49-F238E27FC236}">
                <a16:creationId xmlns:a16="http://schemas.microsoft.com/office/drawing/2014/main" id="{78321A80-6ED6-A0E2-645A-1050B36D844E}"/>
              </a:ext>
            </a:extLst>
          </p:cNvPr>
          <p:cNvSpPr>
            <a:spLocks noGrp="1"/>
          </p:cNvSpPr>
          <p:nvPr>
            <p:ph type="sldNum" sz="quarter" idx="12"/>
          </p:nvPr>
        </p:nvSpPr>
        <p:spPr>
          <a:xfrm>
            <a:off x="-180000" y="6674400"/>
            <a:ext cx="180000" cy="183600"/>
          </a:xfrm>
        </p:spPr>
        <p:txBody>
          <a:bodyPr/>
          <a:lstStyle>
            <a:lvl1pPr>
              <a:lnSpc>
                <a:spcPct val="0"/>
              </a:lnSpc>
              <a:defRPr sz="100">
                <a:solidFill>
                  <a:srgbClr val="E4E4E4"/>
                </a:solidFill>
              </a:defRPr>
            </a:lvl1pPr>
          </a:lstStyle>
          <a:p>
            <a:fld id="{3CB85E5D-8611-4DC1-B375-AD1E4C05477C}" type="slidenum">
              <a:rPr lang="nl-NL" smtClean="0"/>
              <a:pPr/>
              <a:t>‹#›</a:t>
            </a:fld>
            <a:endParaRPr lang="nl-NL"/>
          </a:p>
        </p:txBody>
      </p:sp>
    </p:spTree>
    <p:extLst>
      <p:ext uri="{BB962C8B-B14F-4D97-AF65-F5344CB8AC3E}">
        <p14:creationId xmlns:p14="http://schemas.microsoft.com/office/powerpoint/2010/main" val="3085285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90800" y="0"/>
            <a:ext cx="11582400" cy="584775"/>
          </a:xfrm>
        </p:spPr>
        <p:txBody>
          <a:bodyPr/>
          <a:lstStyle>
            <a:lvl1pPr>
              <a:defRPr baseline="0"/>
            </a:lvl1pPr>
          </a:lstStyle>
          <a:p>
            <a:r>
              <a:rPr lang="nl-NL"/>
              <a:t>Titel bewerken</a:t>
            </a:r>
          </a:p>
        </p:txBody>
      </p:sp>
      <p:sp>
        <p:nvSpPr>
          <p:cNvPr id="3" name="Tijdelijke aanduiding voor tekst 2"/>
          <p:cNvSpPr>
            <a:spLocks noGrp="1"/>
          </p:cNvSpPr>
          <p:nvPr>
            <p:ph type="body" idx="1"/>
          </p:nvPr>
        </p:nvSpPr>
        <p:spPr>
          <a:xfrm>
            <a:off x="612000" y="1800000"/>
            <a:ext cx="5400000" cy="720000"/>
          </a:xfrm>
        </p:spPr>
        <p:txBody>
          <a:bodyPr anchor="b"/>
          <a:lstStyle>
            <a:lvl1pPr marL="0" indent="0">
              <a:buNone/>
              <a:defRPr sz="2500" b="1">
                <a:solidFill>
                  <a:srgbClr val="EB690B"/>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12000" y="2700000"/>
            <a:ext cx="5400000" cy="3420000"/>
          </a:xfrm>
        </p:spPr>
        <p:txBody>
          <a:bodyPr/>
          <a:lstStyle>
            <a:lvl1pPr>
              <a:defRPr sz="25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433608" y="1800000"/>
            <a:ext cx="5400000" cy="720000"/>
          </a:xfrm>
        </p:spPr>
        <p:txBody>
          <a:bodyPr anchor="b"/>
          <a:lstStyle>
            <a:lvl1pPr marL="0" indent="0">
              <a:buNone/>
              <a:defRPr sz="2500" b="1">
                <a:solidFill>
                  <a:srgbClr val="EB690B"/>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433608" y="2700000"/>
            <a:ext cx="5400000" cy="3420000"/>
          </a:xfrm>
        </p:spPr>
        <p:txBody>
          <a:bodyPr/>
          <a:lstStyle>
            <a:lvl1pPr>
              <a:defRPr sz="25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8"/>
          <p:cNvSpPr>
            <a:spLocks noGrp="1"/>
          </p:cNvSpPr>
          <p:nvPr>
            <p:ph type="sldNum" sz="quarter" idx="12"/>
          </p:nvPr>
        </p:nvSpPr>
        <p:spPr>
          <a:xfrm>
            <a:off x="609600" y="6356355"/>
            <a:ext cx="2844800" cy="365125"/>
          </a:xfrm>
          <a:prstGeom prst="rect">
            <a:avLst/>
          </a:prstGeom>
        </p:spPr>
        <p:txBody>
          <a:bodyPr/>
          <a:lstStyle/>
          <a:p>
            <a:fld id="{AC69ED11-C69E-964B-944D-41F160558BEF}" type="slidenum">
              <a:rPr lang="nl-NL" smtClean="0"/>
              <a:t>‹#›</a:t>
            </a:fld>
            <a:endParaRPr lang="nl-NL"/>
          </a:p>
        </p:txBody>
      </p:sp>
    </p:spTree>
    <p:extLst>
      <p:ext uri="{BB962C8B-B14F-4D97-AF65-F5344CB8AC3E}">
        <p14:creationId xmlns:p14="http://schemas.microsoft.com/office/powerpoint/2010/main" val="1545700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92000" y="3"/>
            <a:ext cx="11582400" cy="584775"/>
          </a:xfrm>
        </p:spPr>
        <p:txBody>
          <a:bodyPr/>
          <a:lstStyle>
            <a:lvl1pPr>
              <a:defRPr baseline="0">
                <a:solidFill>
                  <a:srgbClr val="00436F"/>
                </a:solidFill>
              </a:defRPr>
            </a:lvl1pPr>
          </a:lstStyle>
          <a:p>
            <a:r>
              <a:rPr lang="nl-NL"/>
              <a:t>Titel bewerken</a:t>
            </a:r>
          </a:p>
        </p:txBody>
      </p:sp>
      <p:sp>
        <p:nvSpPr>
          <p:cNvPr id="3" name="Tijdelijke aanduiding voor inhoud 2"/>
          <p:cNvSpPr>
            <a:spLocks noGrp="1"/>
          </p:cNvSpPr>
          <p:nvPr>
            <p:ph idx="1"/>
          </p:nvPr>
        </p:nvSpPr>
        <p:spPr>
          <a:xfrm>
            <a:off x="612000" y="1799999"/>
            <a:ext cx="11160000" cy="4320000"/>
          </a:xfrm>
        </p:spPr>
        <p:txBody>
          <a:bodyPr wrap="square"/>
          <a:lstStyle>
            <a:lvl5pPr>
              <a:defRPr sz="14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2"/>
          </p:nvPr>
        </p:nvSpPr>
        <p:spPr>
          <a:xfrm>
            <a:off x="609600" y="6356355"/>
            <a:ext cx="2844800" cy="365125"/>
          </a:xfrm>
          <a:prstGeom prst="rect">
            <a:avLst/>
          </a:prstGeom>
        </p:spPr>
        <p:txBody>
          <a:bodyPr/>
          <a:lstStyle/>
          <a:p>
            <a:fld id="{AC69ED11-C69E-964B-944D-41F160558BEF}" type="slidenum">
              <a:rPr lang="nl-NL" smtClean="0"/>
              <a:t>‹#›</a:t>
            </a:fld>
            <a:endParaRPr lang="nl-NL"/>
          </a:p>
        </p:txBody>
      </p:sp>
    </p:spTree>
    <p:extLst>
      <p:ext uri="{BB962C8B-B14F-4D97-AF65-F5344CB8AC3E}">
        <p14:creationId xmlns:p14="http://schemas.microsoft.com/office/powerpoint/2010/main" val="1142465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ps">
    <p:spTree>
      <p:nvGrpSpPr>
        <p:cNvPr id="1" name=""/>
        <p:cNvGrpSpPr/>
        <p:nvPr/>
      </p:nvGrpSpPr>
      <p:grpSpPr>
        <a:xfrm>
          <a:off x="0" y="0"/>
          <a:ext cx="0" cy="0"/>
          <a:chOff x="0" y="0"/>
          <a:chExt cx="0" cy="0"/>
        </a:xfrm>
      </p:grpSpPr>
      <p:sp>
        <p:nvSpPr>
          <p:cNvPr id="121" name="Titel">
            <a:extLst>
              <a:ext uri="{FF2B5EF4-FFF2-40B4-BE49-F238E27FC236}">
                <a16:creationId xmlns:a16="http://schemas.microsoft.com/office/drawing/2014/main" id="{9832AF1D-3B01-4FCA-BD0E-9FC69B177B89}"/>
              </a:ext>
            </a:extLst>
          </p:cNvPr>
          <p:cNvSpPr txBox="1"/>
          <p:nvPr userDrawn="1"/>
        </p:nvSpPr>
        <p:spPr>
          <a:xfrm>
            <a:off x="1080002" y="540003"/>
            <a:ext cx="2121117" cy="615425"/>
          </a:xfrm>
          <a:prstGeom prst="rect">
            <a:avLst/>
          </a:prstGeom>
          <a:noFill/>
        </p:spPr>
        <p:txBody>
          <a:bodyPr vert="horz" wrap="square" lIns="0" tIns="0" rIns="0" bIns="0" rtlCol="0" anchor="t" anchorCtr="0">
            <a:spAutoFit/>
          </a:bodyPr>
          <a:lstStyle>
            <a:lvl1pPr defTabSz="1177226">
              <a:lnSpc>
                <a:spcPct val="100000"/>
              </a:lnSpc>
              <a:spcBef>
                <a:spcPct val="0"/>
              </a:spcBef>
              <a:buNone/>
              <a:defRPr sz="4000" b="1" cap="none" baseline="0">
                <a:solidFill>
                  <a:schemeClr val="accent1"/>
                </a:solidFill>
                <a:effectLst/>
                <a:latin typeface="+mj-lt"/>
                <a:ea typeface="+mj-ea"/>
                <a:cs typeface="+mj-cs"/>
              </a:defRPr>
            </a:lvl1pPr>
          </a:lstStyle>
          <a:p>
            <a:pPr lvl="0"/>
            <a:r>
              <a:rPr lang="nl-NL" sz="3999">
                <a:latin typeface="Calibri Light" panose="020F0302020204030204" pitchFamily="34" charset="0"/>
                <a:cs typeface="Calibri Light" panose="020F0302020204030204" pitchFamily="34" charset="0"/>
              </a:rPr>
              <a:t>Tips</a:t>
            </a:r>
          </a:p>
        </p:txBody>
      </p:sp>
      <p:grpSp>
        <p:nvGrpSpPr>
          <p:cNvPr id="122" name="Tip Nieuwe dia">
            <a:extLst>
              <a:ext uri="{FF2B5EF4-FFF2-40B4-BE49-F238E27FC236}">
                <a16:creationId xmlns:a16="http://schemas.microsoft.com/office/drawing/2014/main" id="{2F3A47AE-5DF6-4111-8B0C-0399D4275924}"/>
              </a:ext>
            </a:extLst>
          </p:cNvPr>
          <p:cNvGrpSpPr/>
          <p:nvPr userDrawn="1"/>
        </p:nvGrpSpPr>
        <p:grpSpPr>
          <a:xfrm>
            <a:off x="1114089" y="1391510"/>
            <a:ext cx="2304000" cy="5170646"/>
            <a:chOff x="-2545133" y="2057057"/>
            <a:chExt cx="2304000" cy="5170646"/>
          </a:xfrm>
        </p:grpSpPr>
        <p:sp>
          <p:nvSpPr>
            <p:cNvPr id="123" name="Tip tekst">
              <a:extLst>
                <a:ext uri="{FF2B5EF4-FFF2-40B4-BE49-F238E27FC236}">
                  <a16:creationId xmlns:a16="http://schemas.microsoft.com/office/drawing/2014/main" id="{76D67B95-38B3-4D3A-AEA9-4A12D55E48B7}"/>
                </a:ext>
              </a:extLst>
            </p:cNvPr>
            <p:cNvSpPr txBox="1"/>
            <p:nvPr userDrawn="1"/>
          </p:nvSpPr>
          <p:spPr>
            <a:xfrm>
              <a:off x="-2545133" y="2057057"/>
              <a:ext cx="2304000" cy="5170646"/>
            </a:xfrm>
            <a:prstGeom prst="rect">
              <a:avLst/>
            </a:prstGeom>
            <a:noFill/>
          </p:spPr>
          <p:txBody>
            <a:bodyPr wrap="square" lIns="0" tIns="0" rIns="0" bIns="0" rtlCol="0">
              <a:spAutoFit/>
            </a:bodyPr>
            <a:lstStyle/>
            <a:p>
              <a:pPr>
                <a:lnSpc>
                  <a:spcPct val="100000"/>
                </a:lnSpc>
              </a:pPr>
              <a:r>
                <a:rPr lang="nl-NL" sz="1050" b="1" kern="1200" cap="all" baseline="0" noProof="1">
                  <a:solidFill>
                    <a:schemeClr val="accent1"/>
                  </a:solidFill>
                  <a:latin typeface="Calibri Light" panose="020F0302020204030204" pitchFamily="34" charset="0"/>
                  <a:ea typeface="+mn-ea"/>
                  <a:cs typeface="Calibri Light" panose="020F0302020204030204" pitchFamily="34" charset="0"/>
                </a:rPr>
                <a:t>Nieuwe</a:t>
              </a:r>
              <a:r>
                <a:rPr lang="nl-NL" sz="1050" b="1" baseline="0" noProof="1">
                  <a:solidFill>
                    <a:schemeClr val="tx2"/>
                  </a:solidFill>
                  <a:latin typeface="Calibri Light" panose="020F0302020204030204" pitchFamily="34" charset="0"/>
                  <a:cs typeface="Calibri Light" panose="020F0302020204030204" pitchFamily="34" charset="0"/>
                </a:rPr>
                <a:t> </a:t>
              </a:r>
              <a:r>
                <a:rPr lang="nl-NL" sz="1050" b="1" kern="1200" cap="all" baseline="0" noProof="1">
                  <a:solidFill>
                    <a:schemeClr val="accent1"/>
                  </a:solidFill>
                  <a:latin typeface="Calibri Light" panose="020F0302020204030204" pitchFamily="34" charset="0"/>
                  <a:ea typeface="+mn-ea"/>
                  <a:cs typeface="Calibri Light" panose="020F0302020204030204" pitchFamily="34" charset="0"/>
                </a:rPr>
                <a:t>dia</a:t>
              </a: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r>
                <a:rPr lang="nl-NL" sz="1050" baseline="0" noProof="1">
                  <a:solidFill>
                    <a:schemeClr val="tx1"/>
                  </a:solidFill>
                  <a:latin typeface="Calibri Light" panose="020F0302020204030204" pitchFamily="34" charset="0"/>
                  <a:cs typeface="Calibri Light" panose="020F0302020204030204" pitchFamily="34" charset="0"/>
                </a:rPr>
                <a:t>Op tab </a:t>
              </a:r>
              <a:r>
                <a:rPr lang="nl-NL" sz="1050" b="1" baseline="0" noProof="1">
                  <a:solidFill>
                    <a:schemeClr val="tx1"/>
                  </a:solidFill>
                  <a:latin typeface="Calibri Light" panose="020F0302020204030204" pitchFamily="34" charset="0"/>
                  <a:cs typeface="Calibri Light" panose="020F0302020204030204" pitchFamily="34" charset="0"/>
                </a:rPr>
                <a:t>Start</a:t>
              </a:r>
              <a:r>
                <a:rPr lang="nl-NL" sz="1050" baseline="0" noProof="1">
                  <a:solidFill>
                    <a:schemeClr val="tx1"/>
                  </a:solidFill>
                  <a:latin typeface="Calibri Light" panose="020F0302020204030204" pitchFamily="34" charset="0"/>
                  <a:cs typeface="Calibri Light" panose="020F0302020204030204" pitchFamily="34" charset="0"/>
                </a:rPr>
                <a:t>: klik </a:t>
              </a:r>
              <a:r>
                <a:rPr lang="nl-NL" sz="1050" u="sng" baseline="0" noProof="1">
                  <a:solidFill>
                    <a:schemeClr val="tx1"/>
                  </a:solidFill>
                  <a:latin typeface="Calibri Light" panose="020F0302020204030204" pitchFamily="34" charset="0"/>
                  <a:cs typeface="Calibri Light" panose="020F0302020204030204" pitchFamily="34" charset="0"/>
                </a:rPr>
                <a:t>op het tekstje onder </a:t>
              </a:r>
              <a:r>
                <a:rPr lang="nl-NL" sz="1050" baseline="0" noProof="1">
                  <a:solidFill>
                    <a:schemeClr val="tx1"/>
                  </a:solidFill>
                  <a:latin typeface="Calibri Light" panose="020F0302020204030204" pitchFamily="34" charset="0"/>
                  <a:cs typeface="Calibri Light" panose="020F0302020204030204" pitchFamily="34" charset="0"/>
                </a:rPr>
                <a:t>het pictogram </a:t>
              </a:r>
              <a:r>
                <a:rPr lang="nl-NL" sz="1050" b="1" baseline="0" noProof="1">
                  <a:solidFill>
                    <a:schemeClr val="tx1"/>
                  </a:solidFill>
                  <a:latin typeface="Calibri Light" panose="020F0302020204030204" pitchFamily="34" charset="0"/>
                  <a:cs typeface="Calibri Light" panose="020F0302020204030204" pitchFamily="34" charset="0"/>
                </a:rPr>
                <a:t>Nieuwe dia</a:t>
              </a:r>
              <a:r>
                <a:rPr lang="nl-NL" sz="1050" baseline="0" noProof="1">
                  <a:solidFill>
                    <a:schemeClr val="tx1"/>
                  </a:solidFill>
                  <a:latin typeface="Calibri Light" panose="020F0302020204030204" pitchFamily="34" charset="0"/>
                  <a:cs typeface="Calibri Light" panose="020F0302020204030204" pitchFamily="34" charset="0"/>
                </a:rPr>
                <a:t>:</a:t>
              </a: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1"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1" baseline="0" noProof="1">
                <a:solidFill>
                  <a:schemeClr val="tx2"/>
                </a:solidFill>
                <a:latin typeface="Calibri Light" panose="020F0302020204030204" pitchFamily="34" charset="0"/>
                <a:cs typeface="Calibri Light" panose="020F0302020204030204" pitchFamily="34" charset="0"/>
              </a:endParaRPr>
            </a:p>
            <a:p>
              <a:pPr>
                <a:lnSpc>
                  <a:spcPct val="100000"/>
                </a:lnSpc>
              </a:pPr>
              <a:endParaRPr lang="nl-NL" sz="1050" b="1" baseline="0" noProof="1">
                <a:solidFill>
                  <a:schemeClr val="tx2"/>
                </a:solidFill>
                <a:latin typeface="Calibri Light" panose="020F0302020204030204" pitchFamily="34" charset="0"/>
                <a:cs typeface="Calibri Light" panose="020F0302020204030204" pitchFamily="34" charset="0"/>
              </a:endParaRPr>
            </a:p>
            <a:p>
              <a:pPr>
                <a:lnSpc>
                  <a:spcPct val="100000"/>
                </a:lnSpc>
              </a:pPr>
              <a:r>
                <a:rPr lang="nl-NL" sz="1050" b="1" cap="all" baseline="0" noProof="1">
                  <a:solidFill>
                    <a:schemeClr val="accent1"/>
                  </a:solidFill>
                  <a:latin typeface="Calibri Light" panose="020F0302020204030204" pitchFamily="34" charset="0"/>
                  <a:cs typeface="Calibri Light" panose="020F0302020204030204" pitchFamily="34" charset="0"/>
                </a:rPr>
                <a:t>Andere indeling voor huidige dia</a:t>
              </a:r>
            </a:p>
            <a:p>
              <a:pPr>
                <a:lnSpc>
                  <a:spcPct val="100000"/>
                </a:lnSpc>
              </a:pPr>
              <a:endParaRPr lang="nl-NL" sz="1050" b="0" baseline="0" noProof="1">
                <a:solidFill>
                  <a:schemeClr val="tx1"/>
                </a:solidFill>
                <a:latin typeface="Calibri Light" panose="020F0302020204030204" pitchFamily="34" charset="0"/>
                <a:cs typeface="Calibri Light" panose="020F0302020204030204" pitchFamily="34" charset="0"/>
              </a:endParaRPr>
            </a:p>
            <a:p>
              <a:pPr>
                <a:lnSpc>
                  <a:spcPct val="100000"/>
                </a:lnSpc>
              </a:pPr>
              <a:r>
                <a:rPr lang="nl-NL" sz="1050" b="0" baseline="0" noProof="1">
                  <a:solidFill>
                    <a:schemeClr val="tx1"/>
                  </a:solidFill>
                  <a:latin typeface="Calibri Light" panose="020F0302020204030204" pitchFamily="34" charset="0"/>
                  <a:cs typeface="Calibri Light" panose="020F0302020204030204" pitchFamily="34" charset="0"/>
                </a:rPr>
                <a:t>Op tab </a:t>
              </a:r>
              <a:r>
                <a:rPr lang="nl-NL" sz="1050" b="1" baseline="0" noProof="1">
                  <a:solidFill>
                    <a:schemeClr val="tx1"/>
                  </a:solidFill>
                  <a:latin typeface="Calibri Light" panose="020F0302020204030204" pitchFamily="34" charset="0"/>
                  <a:cs typeface="Calibri Light" panose="020F0302020204030204" pitchFamily="34" charset="0"/>
                </a:rPr>
                <a:t>Start</a:t>
              </a:r>
              <a:r>
                <a:rPr lang="nl-NL" sz="1050" b="0" baseline="0" noProof="1">
                  <a:solidFill>
                    <a:schemeClr val="tx1"/>
                  </a:solidFill>
                  <a:latin typeface="Calibri Light" panose="020F0302020204030204" pitchFamily="34" charset="0"/>
                  <a:cs typeface="Calibri Light" panose="020F0302020204030204" pitchFamily="34" charset="0"/>
                </a:rPr>
                <a:t>: klik op </a:t>
              </a:r>
              <a:r>
                <a:rPr lang="nl-NL" sz="1050" b="1" baseline="0" noProof="1">
                  <a:solidFill>
                    <a:schemeClr val="tx1"/>
                  </a:solidFill>
                  <a:latin typeface="Calibri Light" panose="020F0302020204030204" pitchFamily="34" charset="0"/>
                  <a:cs typeface="Calibri Light" panose="020F0302020204030204" pitchFamily="34" charset="0"/>
                </a:rPr>
                <a:t>Indeling</a:t>
              </a:r>
              <a:r>
                <a:rPr lang="nl-NL" sz="1050" b="0" baseline="0" noProof="1">
                  <a:solidFill>
                    <a:schemeClr val="tx1"/>
                  </a:solidFill>
                  <a:latin typeface="Calibri Light" panose="020F0302020204030204" pitchFamily="34" charset="0"/>
                  <a:cs typeface="Calibri Light" panose="020F0302020204030204" pitchFamily="34" charset="0"/>
                </a:rPr>
                <a:t>:</a:t>
              </a:r>
            </a:p>
            <a:p>
              <a:pPr>
                <a:lnSpc>
                  <a:spcPct val="100000"/>
                </a:lnSpc>
              </a:pPr>
              <a:endParaRPr lang="nl-NL" sz="1050" b="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0" baseline="0" noProof="1">
                <a:solidFill>
                  <a:schemeClr val="tx1"/>
                </a:solidFill>
                <a:latin typeface="Calibri Light" panose="020F0302020204030204" pitchFamily="34" charset="0"/>
                <a:cs typeface="Calibri Light" panose="020F0302020204030204" pitchFamily="34" charset="0"/>
              </a:endParaRPr>
            </a:p>
            <a:p>
              <a:pPr>
                <a:lnSpc>
                  <a:spcPct val="100000"/>
                </a:lnSpc>
              </a:pPr>
              <a:r>
                <a:rPr lang="nl-NL" sz="1050" b="1" baseline="0" noProof="1">
                  <a:solidFill>
                    <a:schemeClr val="tx1"/>
                  </a:solidFill>
                  <a:latin typeface="Calibri Light" panose="020F0302020204030204" pitchFamily="34" charset="0"/>
                  <a:cs typeface="Calibri Light" panose="020F0302020204030204" pitchFamily="34" charset="0"/>
                </a:rPr>
                <a:t>KLEUREN</a:t>
              </a:r>
            </a:p>
            <a:p>
              <a:pPr>
                <a:lnSpc>
                  <a:spcPct val="100000"/>
                </a:lnSpc>
              </a:pPr>
              <a:endParaRPr lang="nl-NL" sz="1050" b="0" baseline="0" noProof="1">
                <a:solidFill>
                  <a:schemeClr val="tx1"/>
                </a:solidFill>
                <a:latin typeface="Calibri Light" panose="020F0302020204030204" pitchFamily="34" charset="0"/>
                <a:cs typeface="Calibri Light" panose="020F0302020204030204" pitchFamily="34" charset="0"/>
              </a:endParaRPr>
            </a:p>
            <a:p>
              <a:pPr>
                <a:lnSpc>
                  <a:spcPct val="100000"/>
                </a:lnSpc>
              </a:pPr>
              <a:r>
                <a:rPr lang="nl-NL" sz="1050" b="0" baseline="0" noProof="1">
                  <a:solidFill>
                    <a:schemeClr val="tx1"/>
                  </a:solidFill>
                  <a:latin typeface="Calibri Light" panose="020F0302020204030204" pitchFamily="34" charset="0"/>
                  <a:cs typeface="Calibri Light" panose="020F0302020204030204" pitchFamily="34" charset="0"/>
                </a:rPr>
                <a:t>Het ingestelde kleurenthema bevat onze huisstijlkleuren. Omdat ze er niet allemaal inpassen (alleen de laatste 6 kunnen gevuld worden voor accenten) staan alle huisstijlkleuren ook in de blokjes boven elke dia, inclusief de twee additionele kleuren groen en rood. Deze kleuren kun je ‘oppikken’ via de pipet-functie bij b.v. het kleuren van tekst of de opvulling van een vorm:</a:t>
              </a:r>
            </a:p>
            <a:p>
              <a:pPr>
                <a:lnSpc>
                  <a:spcPct val="100000"/>
                </a:lnSpc>
              </a:pPr>
              <a:endParaRPr lang="nl-NL" sz="1050" b="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0" baseline="0" noProof="1">
                <a:solidFill>
                  <a:schemeClr val="tx1"/>
                </a:solidFill>
                <a:latin typeface="Calibri Light" panose="020F0302020204030204" pitchFamily="34" charset="0"/>
                <a:cs typeface="Calibri Light" panose="020F0302020204030204" pitchFamily="34" charset="0"/>
              </a:endParaRPr>
            </a:p>
          </p:txBody>
        </p:sp>
        <p:pic>
          <p:nvPicPr>
            <p:cNvPr id="124" name="Icon Nieuwe dia">
              <a:extLst>
                <a:ext uri="{FF2B5EF4-FFF2-40B4-BE49-F238E27FC236}">
                  <a16:creationId xmlns:a16="http://schemas.microsoft.com/office/drawing/2014/main" id="{7514B464-40D9-4395-B242-8B1A8E5A62B1}"/>
                </a:ext>
              </a:extLst>
            </p:cNvPr>
            <p:cNvPicPr>
              <a:picLocks noChangeAspect="1"/>
            </p:cNvPicPr>
            <p:nvPr userDrawn="1"/>
          </p:nvPicPr>
          <p:blipFill>
            <a:blip r:embed="rId2">
              <a:extLst>
                <a:ext uri="{28A0092B-C50C-407E-A947-70E740481C1C}">
                  <a14:useLocalDpi xmlns:a14="http://schemas.microsoft.com/office/drawing/2010/main" val="0"/>
                </a:ext>
              </a:extLst>
            </a:blip>
            <a:stretch/>
          </p:blipFill>
          <p:spPr>
            <a:xfrm>
              <a:off x="-2003707" y="2776092"/>
              <a:ext cx="495369" cy="762106"/>
            </a:xfrm>
            <a:prstGeom prst="rect">
              <a:avLst/>
            </a:prstGeom>
          </p:spPr>
        </p:pic>
        <p:sp>
          <p:nvSpPr>
            <p:cNvPr id="125" name="Pijl">
              <a:extLst>
                <a:ext uri="{FF2B5EF4-FFF2-40B4-BE49-F238E27FC236}">
                  <a16:creationId xmlns:a16="http://schemas.microsoft.com/office/drawing/2014/main" id="{764757AD-2B56-4485-A16B-AA17D099C223}"/>
                </a:ext>
              </a:extLst>
            </p:cNvPr>
            <p:cNvSpPr/>
            <p:nvPr userDrawn="1"/>
          </p:nvSpPr>
          <p:spPr>
            <a:xfrm>
              <a:off x="-1498911" y="3213945"/>
              <a:ext cx="606634" cy="181070"/>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a:solidFill>
                  <a:schemeClr val="tx1"/>
                </a:solidFill>
              </a:endParaRPr>
            </a:p>
          </p:txBody>
        </p:sp>
        <p:pic>
          <p:nvPicPr>
            <p:cNvPr id="126" name="Icon Indeling">
              <a:extLst>
                <a:ext uri="{FF2B5EF4-FFF2-40B4-BE49-F238E27FC236}">
                  <a16:creationId xmlns:a16="http://schemas.microsoft.com/office/drawing/2014/main" id="{087A846B-EA89-4B54-A854-EC14B137075C}"/>
                </a:ext>
              </a:extLst>
            </p:cNvPr>
            <p:cNvPicPr>
              <a:picLocks noChangeAspect="1"/>
            </p:cNvPicPr>
            <p:nvPr userDrawn="1"/>
          </p:nvPicPr>
          <p:blipFill>
            <a:blip r:embed="rId3">
              <a:extLst>
                <a:ext uri="{28A0092B-C50C-407E-A947-70E740481C1C}">
                  <a14:useLocalDpi xmlns:a14="http://schemas.microsoft.com/office/drawing/2010/main" val="0"/>
                </a:ext>
              </a:extLst>
            </a:blip>
            <a:stretch/>
          </p:blipFill>
          <p:spPr>
            <a:xfrm>
              <a:off x="-2052470" y="4552251"/>
              <a:ext cx="838317" cy="228632"/>
            </a:xfrm>
            <a:prstGeom prst="rect">
              <a:avLst/>
            </a:prstGeom>
          </p:spPr>
        </p:pic>
        <p:cxnSp>
          <p:nvCxnSpPr>
            <p:cNvPr id="127" name="Lijn">
              <a:extLst>
                <a:ext uri="{FF2B5EF4-FFF2-40B4-BE49-F238E27FC236}">
                  <a16:creationId xmlns:a16="http://schemas.microsoft.com/office/drawing/2014/main" id="{EEEAE59C-FEF7-4ADA-9FDC-3CE8BDF07E7B}"/>
                </a:ext>
              </a:extLst>
            </p:cNvPr>
            <p:cNvCxnSpPr>
              <a:cxnSpLocks/>
            </p:cNvCxnSpPr>
            <p:nvPr userDrawn="1"/>
          </p:nvCxnSpPr>
          <p:spPr>
            <a:xfrm>
              <a:off x="-2545133" y="2249550"/>
              <a:ext cx="230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Lijn">
              <a:extLst>
                <a:ext uri="{FF2B5EF4-FFF2-40B4-BE49-F238E27FC236}">
                  <a16:creationId xmlns:a16="http://schemas.microsoft.com/office/drawing/2014/main" id="{DCE5BD24-CCFA-4DB5-A414-B10E7DB9B620}"/>
                </a:ext>
              </a:extLst>
            </p:cNvPr>
            <p:cNvCxnSpPr>
              <a:cxnSpLocks/>
            </p:cNvCxnSpPr>
            <p:nvPr userDrawn="1"/>
          </p:nvCxnSpPr>
          <p:spPr>
            <a:xfrm>
              <a:off x="-2545133" y="4186876"/>
              <a:ext cx="2304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9" name="Tip Tekst opmaken">
            <a:extLst>
              <a:ext uri="{FF2B5EF4-FFF2-40B4-BE49-F238E27FC236}">
                <a16:creationId xmlns:a16="http://schemas.microsoft.com/office/drawing/2014/main" id="{72553A87-E6DE-4AC8-ADFF-F96D4DE43FE9}"/>
              </a:ext>
            </a:extLst>
          </p:cNvPr>
          <p:cNvGrpSpPr/>
          <p:nvPr userDrawn="1"/>
        </p:nvGrpSpPr>
        <p:grpSpPr>
          <a:xfrm>
            <a:off x="3908090" y="1391508"/>
            <a:ext cx="2304000" cy="4074985"/>
            <a:chOff x="-2564091" y="1731373"/>
            <a:chExt cx="2304000" cy="4074985"/>
          </a:xfrm>
        </p:grpSpPr>
        <p:sp>
          <p:nvSpPr>
            <p:cNvPr id="130" name="Tip tekst">
              <a:extLst>
                <a:ext uri="{FF2B5EF4-FFF2-40B4-BE49-F238E27FC236}">
                  <a16:creationId xmlns:a16="http://schemas.microsoft.com/office/drawing/2014/main" id="{D7BB2FFC-8DBF-407F-8DB2-3AA87503BAF7}"/>
                </a:ext>
              </a:extLst>
            </p:cNvPr>
            <p:cNvSpPr txBox="1"/>
            <p:nvPr userDrawn="1"/>
          </p:nvSpPr>
          <p:spPr>
            <a:xfrm>
              <a:off x="-2564091" y="1731373"/>
              <a:ext cx="2304000" cy="3877985"/>
            </a:xfrm>
            <a:prstGeom prst="rect">
              <a:avLst/>
            </a:prstGeom>
            <a:noFill/>
          </p:spPr>
          <p:txBody>
            <a:bodyPr wrap="square" lIns="0" tIns="0" rIns="0" bIns="0" rtlCol="0">
              <a:spAutoFit/>
            </a:bodyPr>
            <a:lstStyle/>
            <a:p>
              <a:pPr>
                <a:lnSpc>
                  <a:spcPct val="100000"/>
                </a:lnSpc>
              </a:pPr>
              <a:r>
                <a:rPr lang="nl-NL" sz="1050" b="1" cap="all" baseline="0" noProof="1">
                  <a:solidFill>
                    <a:schemeClr val="accent1"/>
                  </a:solidFill>
                  <a:latin typeface="Calibri Light" panose="020F0302020204030204" pitchFamily="34" charset="0"/>
                  <a:cs typeface="Calibri Light" panose="020F0302020204030204" pitchFamily="34" charset="0"/>
                </a:rPr>
                <a:t>Tekst opmaken</a:t>
              </a:r>
            </a:p>
            <a:p>
              <a:pPr>
                <a:lnSpc>
                  <a:spcPct val="100000"/>
                </a:lnSpc>
              </a:pPr>
              <a:endParaRPr lang="nl-NL" sz="1050" cap="all" baseline="0" noProof="1">
                <a:solidFill>
                  <a:schemeClr val="accent1"/>
                </a:solidFill>
                <a:latin typeface="Calibri Light" panose="020F0302020204030204" pitchFamily="34" charset="0"/>
                <a:cs typeface="Calibri Light" panose="020F0302020204030204" pitchFamily="34" charset="0"/>
              </a:endParaRPr>
            </a:p>
            <a:p>
              <a:pPr>
                <a:lnSpc>
                  <a:spcPct val="100000"/>
                </a:lnSpc>
              </a:pPr>
              <a:r>
                <a:rPr lang="nl-NL" sz="1050" baseline="0" noProof="1">
                  <a:solidFill>
                    <a:schemeClr val="tx1"/>
                  </a:solidFill>
                  <a:latin typeface="Calibri Light" panose="020F0302020204030204" pitchFamily="34" charset="0"/>
                  <a:cs typeface="Calibri Light" panose="020F0302020204030204" pitchFamily="34" charset="0"/>
                </a:rPr>
                <a:t>In tekstkaders zijn vijf stijlen ingesteld:</a:t>
              </a: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r>
                <a:rPr lang="nl-NL" sz="1050" baseline="0" noProof="1">
                  <a:solidFill>
                    <a:schemeClr val="tx1"/>
                  </a:solidFill>
                  <a:latin typeface="Calibri Light" panose="020F0302020204030204" pitchFamily="34" charset="0"/>
                  <a:cs typeface="Calibri Light" panose="020F0302020204030204" pitchFamily="34" charset="0"/>
                </a:rPr>
                <a:t>Je kiest een stijl door </a:t>
              </a:r>
              <a:r>
                <a:rPr lang="nl-NL" sz="1050" i="1" baseline="0" noProof="1">
                  <a:solidFill>
                    <a:schemeClr val="tx1"/>
                  </a:solidFill>
                  <a:latin typeface="Calibri Light" panose="020F0302020204030204" pitchFamily="34" charset="0"/>
                  <a:cs typeface="Calibri Light" panose="020F0302020204030204" pitchFamily="34" charset="0"/>
                </a:rPr>
                <a:t>aan het begin van een alinea </a:t>
              </a:r>
              <a:r>
                <a:rPr lang="nl-NL" sz="1050" baseline="0" noProof="1">
                  <a:solidFill>
                    <a:schemeClr val="tx1"/>
                  </a:solidFill>
                  <a:latin typeface="Calibri Light" panose="020F0302020204030204" pitchFamily="34" charset="0"/>
                  <a:cs typeface="Calibri Light" panose="020F0302020204030204" pitchFamily="34" charset="0"/>
                </a:rPr>
                <a:t>op </a:t>
              </a:r>
              <a:r>
                <a:rPr lang="nl-NL" sz="1050" b="1" baseline="0" noProof="1">
                  <a:solidFill>
                    <a:schemeClr val="tx1"/>
                  </a:solidFill>
                  <a:latin typeface="Calibri Light" panose="020F0302020204030204" pitchFamily="34" charset="0"/>
                  <a:cs typeface="Calibri Light" panose="020F0302020204030204" pitchFamily="34" charset="0"/>
                </a:rPr>
                <a:t>[Tab]</a:t>
              </a:r>
              <a:r>
                <a:rPr lang="nl-NL" sz="1050" baseline="0" noProof="1">
                  <a:solidFill>
                    <a:schemeClr val="tx1"/>
                  </a:solidFill>
                  <a:latin typeface="Calibri Light" panose="020F0302020204030204" pitchFamily="34" charset="0"/>
                  <a:cs typeface="Calibri Light" panose="020F0302020204030204" pitchFamily="34" charset="0"/>
                </a:rPr>
                <a:t> of </a:t>
              </a:r>
              <a:r>
                <a:rPr lang="nl-NL" sz="1050" b="1" baseline="0" noProof="1">
                  <a:solidFill>
                    <a:schemeClr val="tx1"/>
                  </a:solidFill>
                  <a:latin typeface="Calibri Light" panose="020F0302020204030204" pitchFamily="34" charset="0"/>
                  <a:cs typeface="Calibri Light" panose="020F0302020204030204" pitchFamily="34" charset="0"/>
                </a:rPr>
                <a:t>[Shift]+[Tab]</a:t>
              </a:r>
              <a:r>
                <a:rPr lang="nl-NL" sz="1050" baseline="0" noProof="1">
                  <a:solidFill>
                    <a:schemeClr val="tx1"/>
                  </a:solidFill>
                  <a:latin typeface="Calibri Light" panose="020F0302020204030204" pitchFamily="34" charset="0"/>
                  <a:cs typeface="Calibri Light" panose="020F0302020204030204" pitchFamily="34" charset="0"/>
                </a:rPr>
                <a:t> te drukken:</a:t>
              </a:r>
            </a:p>
            <a:p>
              <a:pPr marL="143991" indent="-143991">
                <a:lnSpc>
                  <a:spcPct val="100000"/>
                </a:lnSpc>
                <a:buSzPct val="85000"/>
                <a:buFont typeface="Calibri" panose="020B0604020202020204" pitchFamily="34" charset="0"/>
                <a:buChar char="•"/>
              </a:pPr>
              <a:r>
                <a:rPr lang="nl-NL" sz="1050" baseline="0" noProof="1">
                  <a:solidFill>
                    <a:schemeClr val="tx1"/>
                  </a:solidFill>
                  <a:latin typeface="Calibri Light" panose="020F0302020204030204" pitchFamily="34" charset="0"/>
                  <a:cs typeface="Calibri Light" panose="020F0302020204030204" pitchFamily="34" charset="0"/>
                </a:rPr>
                <a:t>Met </a:t>
              </a:r>
              <a:r>
                <a:rPr lang="nl-NL" sz="1050" b="1" baseline="0" noProof="1">
                  <a:solidFill>
                    <a:schemeClr val="tx1"/>
                  </a:solidFill>
                  <a:latin typeface="Calibri Light" panose="020F0302020204030204" pitchFamily="34" charset="0"/>
                  <a:cs typeface="Calibri Light" panose="020F0302020204030204" pitchFamily="34" charset="0"/>
                </a:rPr>
                <a:t>[Tab]</a:t>
              </a:r>
              <a:r>
                <a:rPr lang="nl-NL" sz="1050" baseline="0" noProof="1">
                  <a:solidFill>
                    <a:schemeClr val="tx1"/>
                  </a:solidFill>
                  <a:latin typeface="Calibri Light" panose="020F0302020204030204" pitchFamily="34" charset="0"/>
                  <a:cs typeface="Calibri Light" panose="020F0302020204030204" pitchFamily="34" charset="0"/>
                </a:rPr>
                <a:t> kies je de </a:t>
              </a:r>
              <a:r>
                <a:rPr lang="nl-NL" sz="1050" u="sng" baseline="0" noProof="1">
                  <a:solidFill>
                    <a:schemeClr val="tx1"/>
                  </a:solidFill>
                  <a:latin typeface="Calibri Light" panose="020F0302020204030204" pitchFamily="34" charset="0"/>
                  <a:cs typeface="Calibri Light" panose="020F0302020204030204" pitchFamily="34" charset="0"/>
                </a:rPr>
                <a:t>volgende</a:t>
              </a:r>
              <a:r>
                <a:rPr lang="nl-NL" sz="1050" baseline="0" noProof="1">
                  <a:solidFill>
                    <a:schemeClr val="tx1"/>
                  </a:solidFill>
                  <a:latin typeface="Calibri Light" panose="020F0302020204030204" pitchFamily="34" charset="0"/>
                  <a:cs typeface="Calibri Light" panose="020F0302020204030204" pitchFamily="34" charset="0"/>
                </a:rPr>
                <a:t> stijl</a:t>
              </a:r>
            </a:p>
            <a:p>
              <a:pPr marL="143991" indent="-143991">
                <a:lnSpc>
                  <a:spcPct val="100000"/>
                </a:lnSpc>
                <a:buSzPct val="85000"/>
                <a:buFont typeface="Calibri" panose="020B0604020202020204" pitchFamily="34" charset="0"/>
                <a:buChar char="•"/>
              </a:pPr>
              <a:r>
                <a:rPr lang="nl-NL" sz="1050" baseline="0" noProof="1">
                  <a:solidFill>
                    <a:schemeClr val="tx1"/>
                  </a:solidFill>
                  <a:latin typeface="Calibri Light" panose="020F0302020204030204" pitchFamily="34" charset="0"/>
                  <a:cs typeface="Calibri Light" panose="020F0302020204030204" pitchFamily="34" charset="0"/>
                </a:rPr>
                <a:t>Met </a:t>
              </a:r>
              <a:r>
                <a:rPr lang="nl-NL" sz="1050" b="1" baseline="0" noProof="1">
                  <a:solidFill>
                    <a:schemeClr val="tx1"/>
                  </a:solidFill>
                  <a:latin typeface="Calibri Light" panose="020F0302020204030204" pitchFamily="34" charset="0"/>
                  <a:cs typeface="Calibri Light" panose="020F0302020204030204" pitchFamily="34" charset="0"/>
                </a:rPr>
                <a:t>[Shift]+[Tab]</a:t>
              </a:r>
              <a:r>
                <a:rPr lang="nl-NL" sz="1050" baseline="0" noProof="1">
                  <a:solidFill>
                    <a:schemeClr val="tx1"/>
                  </a:solidFill>
                  <a:latin typeface="Calibri Light" panose="020F0302020204030204" pitchFamily="34" charset="0"/>
                  <a:cs typeface="Calibri Light" panose="020F0302020204030204" pitchFamily="34" charset="0"/>
                </a:rPr>
                <a:t> kies je de </a:t>
              </a:r>
              <a:r>
                <a:rPr lang="nl-NL" sz="1050" u="sng" baseline="0" noProof="1">
                  <a:solidFill>
                    <a:schemeClr val="tx1"/>
                  </a:solidFill>
                  <a:latin typeface="Calibri Light" panose="020F0302020204030204" pitchFamily="34" charset="0"/>
                  <a:cs typeface="Calibri Light" panose="020F0302020204030204" pitchFamily="34" charset="0"/>
                </a:rPr>
                <a:t>vorige</a:t>
              </a:r>
              <a:r>
                <a:rPr lang="nl-NL" sz="1050" i="0" u="none" baseline="0" noProof="1">
                  <a:solidFill>
                    <a:schemeClr val="tx1"/>
                  </a:solidFill>
                  <a:latin typeface="Calibri Light" panose="020F0302020204030204" pitchFamily="34" charset="0"/>
                  <a:cs typeface="Calibri Light" panose="020F0302020204030204" pitchFamily="34" charset="0"/>
                </a:rPr>
                <a:t> stijl</a:t>
              </a:r>
            </a:p>
            <a:p>
              <a:pPr marL="0" indent="0">
                <a:lnSpc>
                  <a:spcPct val="100000"/>
                </a:lnSpc>
                <a:buFont typeface="Calibri" panose="020B0604020202020204" pitchFamily="34" charset="0"/>
                <a:buNone/>
              </a:pPr>
              <a:endParaRPr lang="nl-NL" sz="1050" i="0" u="none" baseline="0" noProof="1">
                <a:solidFill>
                  <a:schemeClr val="tx1"/>
                </a:solidFill>
                <a:latin typeface="Calibri Light" panose="020F0302020204030204" pitchFamily="34" charset="0"/>
                <a:cs typeface="Calibri Light" panose="020F0302020204030204" pitchFamily="34" charset="0"/>
              </a:endParaRPr>
            </a:p>
            <a:p>
              <a:pPr marL="0" indent="0">
                <a:lnSpc>
                  <a:spcPct val="100000"/>
                </a:lnSpc>
                <a:buFont typeface="Calibri" panose="020B0604020202020204" pitchFamily="34" charset="0"/>
                <a:buNone/>
              </a:pPr>
              <a:r>
                <a:rPr lang="nl-NL" sz="1050" i="0" u="none" baseline="0" noProof="1">
                  <a:solidFill>
                    <a:schemeClr val="tx1"/>
                  </a:solidFill>
                  <a:latin typeface="Calibri Light" panose="020F0302020204030204" pitchFamily="34" charset="0"/>
                  <a:cs typeface="Calibri Light" panose="020F0302020204030204" pitchFamily="34" charset="0"/>
                </a:rPr>
                <a:t>Je kunt meerdere ‘sprongen’ tegelijk voor- of achteruit maken als je b.v. van stijl 1 naar stijl 4 wilt gaan. Je drukt dan aan het begin van een alinea meerdere keren op </a:t>
              </a:r>
              <a:r>
                <a:rPr lang="nl-NL" sz="1050" b="1" i="0" u="none" baseline="0" noProof="1">
                  <a:solidFill>
                    <a:schemeClr val="tx1"/>
                  </a:solidFill>
                  <a:latin typeface="Calibri Light" panose="020F0302020204030204" pitchFamily="34" charset="0"/>
                  <a:cs typeface="Calibri Light" panose="020F0302020204030204" pitchFamily="34" charset="0"/>
                </a:rPr>
                <a:t>[Tab]</a:t>
              </a:r>
              <a:r>
                <a:rPr lang="nl-NL" sz="1050" i="0" u="none" baseline="0" noProof="1">
                  <a:solidFill>
                    <a:schemeClr val="tx1"/>
                  </a:solidFill>
                  <a:latin typeface="Calibri Light" panose="020F0302020204030204" pitchFamily="34" charset="0"/>
                  <a:cs typeface="Calibri Light" panose="020F0302020204030204" pitchFamily="34" charset="0"/>
                </a:rPr>
                <a:t> of </a:t>
              </a:r>
              <a:r>
                <a:rPr lang="nl-NL" sz="1050" b="1" i="0" u="none" baseline="0" noProof="1">
                  <a:solidFill>
                    <a:schemeClr val="tx1"/>
                  </a:solidFill>
                  <a:latin typeface="Calibri Light" panose="020F0302020204030204" pitchFamily="34" charset="0"/>
                  <a:cs typeface="Calibri Light" panose="020F0302020204030204" pitchFamily="34" charset="0"/>
                </a:rPr>
                <a:t>[Shift]+[Tab].</a:t>
              </a:r>
            </a:p>
            <a:p>
              <a:pPr marL="0" indent="0">
                <a:lnSpc>
                  <a:spcPct val="100000"/>
                </a:lnSpc>
                <a:buFont typeface="Calibri" panose="020B0604020202020204" pitchFamily="34" charset="0"/>
                <a:buNone/>
              </a:pPr>
              <a:endParaRPr lang="nl-NL" sz="1050" b="1" i="0" u="none" baseline="0" noProof="1">
                <a:solidFill>
                  <a:schemeClr val="tx1"/>
                </a:solidFill>
                <a:latin typeface="Calibri Light" panose="020F0302020204030204" pitchFamily="34" charset="0"/>
                <a:cs typeface="Calibri Light" panose="020F0302020204030204" pitchFamily="34" charset="0"/>
              </a:endParaRPr>
            </a:p>
            <a:p>
              <a:pPr marL="0" marR="0" lvl="0" indent="0" algn="l" defTabSz="829417" rtl="0" eaLnBrk="1" fontAlgn="auto" latinLnBrk="0" hangingPunct="1">
                <a:lnSpc>
                  <a:spcPct val="100000"/>
                </a:lnSpc>
                <a:spcBef>
                  <a:spcPts val="0"/>
                </a:spcBef>
                <a:spcAft>
                  <a:spcPts val="0"/>
                </a:spcAft>
                <a:buClrTx/>
                <a:buSzTx/>
                <a:buFont typeface="Calibri" panose="020B0604020202020204" pitchFamily="34" charset="0"/>
                <a:buNone/>
                <a:tabLst/>
                <a:defRPr/>
              </a:pPr>
              <a:r>
                <a:rPr lang="nl-NL" sz="1050" b="1" i="1" u="none" cap="all" baseline="0" noProof="1">
                  <a:solidFill>
                    <a:schemeClr val="accent1"/>
                  </a:solidFill>
                  <a:latin typeface="Calibri Light" panose="020F0302020204030204" pitchFamily="34" charset="0"/>
                  <a:cs typeface="Calibri Light" panose="020F0302020204030204" pitchFamily="34" charset="0"/>
                </a:rPr>
                <a:t>Tip</a:t>
              </a:r>
              <a:r>
                <a:rPr lang="nl-NL" sz="1050" b="1" i="1" u="none" baseline="0" noProof="1">
                  <a:solidFill>
                    <a:schemeClr val="tx1"/>
                  </a:solidFill>
                  <a:latin typeface="Calibri Light" panose="020F0302020204030204" pitchFamily="34" charset="0"/>
                  <a:cs typeface="Calibri Light" panose="020F0302020204030204" pitchFamily="34" charset="0"/>
                </a:rPr>
                <a:t>: </a:t>
              </a:r>
              <a:r>
                <a:rPr lang="nl-NL" sz="1050" b="0" i="1" u="none" baseline="0" noProof="1">
                  <a:solidFill>
                    <a:schemeClr val="tx1"/>
                  </a:solidFill>
                  <a:latin typeface="Calibri Light" panose="020F0302020204030204" pitchFamily="34" charset="0"/>
                  <a:cs typeface="Calibri Light" panose="020F0302020204030204" pitchFamily="34" charset="0"/>
                </a:rPr>
                <a:t>in plaats van de Tab-toets kun je ook deze knoppen gebruiken (op de Start-tab):</a:t>
              </a:r>
            </a:p>
          </p:txBody>
        </p:sp>
        <p:pic>
          <p:nvPicPr>
            <p:cNvPr id="131" name="Icon Inspringen">
              <a:extLst>
                <a:ext uri="{FF2B5EF4-FFF2-40B4-BE49-F238E27FC236}">
                  <a16:creationId xmlns:a16="http://schemas.microsoft.com/office/drawing/2014/main" id="{CF43F927-00B0-4D5B-B697-0D4CC3EA58D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663475" y="5628215"/>
              <a:ext cx="419158" cy="178143"/>
            </a:xfrm>
            <a:prstGeom prst="rect">
              <a:avLst/>
            </a:prstGeom>
          </p:spPr>
        </p:pic>
        <p:cxnSp>
          <p:nvCxnSpPr>
            <p:cNvPr id="132" name="Lijn">
              <a:extLst>
                <a:ext uri="{FF2B5EF4-FFF2-40B4-BE49-F238E27FC236}">
                  <a16:creationId xmlns:a16="http://schemas.microsoft.com/office/drawing/2014/main" id="{55783685-606D-41B5-B8A6-C63AC95E381A}"/>
                </a:ext>
              </a:extLst>
            </p:cNvPr>
            <p:cNvCxnSpPr>
              <a:cxnSpLocks/>
            </p:cNvCxnSpPr>
            <p:nvPr userDrawn="1"/>
          </p:nvCxnSpPr>
          <p:spPr>
            <a:xfrm>
              <a:off x="-2564091" y="1923866"/>
              <a:ext cx="230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33" name="Screenprint stijlen">
              <a:extLst>
                <a:ext uri="{FF2B5EF4-FFF2-40B4-BE49-F238E27FC236}">
                  <a16:creationId xmlns:a16="http://schemas.microsoft.com/office/drawing/2014/main" id="{86BD6095-FD1D-4D21-8E99-06BCB4E7C81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2062502" y="2262432"/>
              <a:ext cx="1057265" cy="1037867"/>
            </a:xfrm>
            <a:prstGeom prst="rect">
              <a:avLst/>
            </a:prstGeom>
          </p:spPr>
        </p:pic>
      </p:grpSp>
      <p:grpSp>
        <p:nvGrpSpPr>
          <p:cNvPr id="134" name="Tip Foto instellen">
            <a:extLst>
              <a:ext uri="{FF2B5EF4-FFF2-40B4-BE49-F238E27FC236}">
                <a16:creationId xmlns:a16="http://schemas.microsoft.com/office/drawing/2014/main" id="{36DEFC1B-2E82-48C4-A6CC-F2001A75A195}"/>
              </a:ext>
            </a:extLst>
          </p:cNvPr>
          <p:cNvGrpSpPr/>
          <p:nvPr userDrawn="1"/>
        </p:nvGrpSpPr>
        <p:grpSpPr>
          <a:xfrm>
            <a:off x="6641622" y="1391508"/>
            <a:ext cx="2304000" cy="5009064"/>
            <a:chOff x="6633481" y="1391507"/>
            <a:chExt cx="2304000" cy="5009064"/>
          </a:xfrm>
        </p:grpSpPr>
        <p:sp>
          <p:nvSpPr>
            <p:cNvPr id="135" name="Tip tekst">
              <a:extLst>
                <a:ext uri="{FF2B5EF4-FFF2-40B4-BE49-F238E27FC236}">
                  <a16:creationId xmlns:a16="http://schemas.microsoft.com/office/drawing/2014/main" id="{DAFF4126-7BC9-40F2-A4AD-0897615BC5FC}"/>
                </a:ext>
              </a:extLst>
            </p:cNvPr>
            <p:cNvSpPr txBox="1"/>
            <p:nvPr userDrawn="1"/>
          </p:nvSpPr>
          <p:spPr>
            <a:xfrm>
              <a:off x="6633481" y="1391507"/>
              <a:ext cx="2304000" cy="5009064"/>
            </a:xfrm>
            <a:prstGeom prst="rect">
              <a:avLst/>
            </a:prstGeom>
            <a:noFill/>
          </p:spPr>
          <p:txBody>
            <a:bodyPr wrap="square" lIns="0" tIns="0" rIns="0" bIns="0" rtlCol="0">
              <a:spAutoFit/>
            </a:bodyPr>
            <a:lstStyle/>
            <a:p>
              <a:pPr marL="0" algn="l" defTabSz="531979" rtl="0" eaLnBrk="1" latinLnBrk="0" hangingPunct="1">
                <a:lnSpc>
                  <a:spcPct val="100000"/>
                </a:lnSpc>
              </a:pPr>
              <a:r>
                <a:rPr lang="nl-NL" sz="1050" b="1" kern="1200" cap="all" baseline="0" noProof="1">
                  <a:solidFill>
                    <a:schemeClr val="accent1"/>
                  </a:solidFill>
                  <a:latin typeface="Calibri Light" panose="020F0302020204030204" pitchFamily="34" charset="0"/>
                  <a:ea typeface="+mn-ea"/>
                  <a:cs typeface="Calibri Light" panose="020F0302020204030204" pitchFamily="34" charset="0"/>
                </a:rPr>
                <a:t>Foto instellen</a:t>
              </a:r>
            </a:p>
            <a:p>
              <a:pPr marL="0" algn="l" defTabSz="531979" rtl="0" eaLnBrk="1" latinLnBrk="0" hangingPunct="1">
                <a:lnSpc>
                  <a:spcPct val="100000"/>
                </a:lnSpc>
              </a:pPr>
              <a:endParaRPr lang="nl-NL" sz="1050" b="0" kern="1200" cap="none" baseline="0" noProof="1">
                <a:solidFill>
                  <a:schemeClr val="tx1"/>
                </a:solidFill>
                <a:latin typeface="Calibri Light" panose="020F0302020204030204" pitchFamily="34" charset="0"/>
                <a:ea typeface="+mn-ea"/>
                <a:cs typeface="Calibri Light" panose="020F0302020204030204" pitchFamily="34" charset="0"/>
              </a:endParaRPr>
            </a:p>
            <a:p>
              <a:pPr>
                <a:lnSpc>
                  <a:spcPct val="100000"/>
                </a:lnSpc>
              </a:pPr>
              <a:r>
                <a:rPr lang="nl-NL" sz="1050" baseline="0" noProof="1">
                  <a:solidFill>
                    <a:schemeClr val="tx1"/>
                  </a:solidFill>
                  <a:latin typeface="Calibri Light" panose="020F0302020204030204" pitchFamily="34" charset="0"/>
                  <a:cs typeface="Calibri Light" panose="020F0302020204030204" pitchFamily="34" charset="0"/>
                </a:rPr>
                <a:t>Een fotokader wordt altijd vanuit het midden van de gekozen foto gevuld. </a:t>
              </a: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r>
                <a:rPr lang="nl-NL" sz="1050" b="0" i="0" u="none" baseline="0" noProof="1">
                  <a:solidFill>
                    <a:schemeClr val="tx1"/>
                  </a:solidFill>
                  <a:latin typeface="Calibri Light" panose="020F0302020204030204" pitchFamily="34" charset="0"/>
                  <a:cs typeface="Calibri Light" panose="020F0302020204030204" pitchFamily="34" charset="0"/>
                </a:rPr>
                <a:t>Als je een ander gedeelte van de foto wilt zien, gebruik je de functie ‘bijsnijden’:</a:t>
              </a:r>
            </a:p>
            <a:p>
              <a:pPr marL="143991" indent="-143991">
                <a:lnSpc>
                  <a:spcPct val="100000"/>
                </a:lnSpc>
                <a:buSzPct val="85000"/>
                <a:buFont typeface="Calibri" panose="020B0604020202020204" pitchFamily="34" charset="0"/>
                <a:buChar char="•"/>
              </a:pPr>
              <a:r>
                <a:rPr lang="nl-NL" sz="1050" b="0" i="0" u="none" baseline="0" noProof="1">
                  <a:solidFill>
                    <a:schemeClr val="tx1"/>
                  </a:solidFill>
                  <a:latin typeface="Calibri Light" panose="020F0302020204030204" pitchFamily="34" charset="0"/>
                  <a:cs typeface="Calibri Light" panose="020F0302020204030204" pitchFamily="34" charset="0"/>
                </a:rPr>
                <a:t>Klik op de foto.</a:t>
              </a:r>
            </a:p>
            <a:p>
              <a:pPr marL="143991" indent="-143991">
                <a:lnSpc>
                  <a:spcPct val="100000"/>
                </a:lnSpc>
                <a:buSzPct val="85000"/>
                <a:buFont typeface="Calibri" panose="020B0604020202020204" pitchFamily="34" charset="0"/>
                <a:buChar char="•"/>
              </a:pPr>
              <a:r>
                <a:rPr lang="nl-NL" sz="1050" b="0" i="0" u="none" baseline="0" noProof="1">
                  <a:solidFill>
                    <a:schemeClr val="tx1"/>
                  </a:solidFill>
                  <a:latin typeface="Calibri Light" panose="020F0302020204030204" pitchFamily="34" charset="0"/>
                  <a:cs typeface="Calibri Light" panose="020F0302020204030204" pitchFamily="34" charset="0"/>
                </a:rPr>
                <a:t>Op tab </a:t>
              </a:r>
              <a:r>
                <a:rPr lang="nl-NL" sz="1050" b="1" i="0" u="none" baseline="0" noProof="1">
                  <a:solidFill>
                    <a:schemeClr val="tx1"/>
                  </a:solidFill>
                  <a:latin typeface="Calibri Light" panose="020F0302020204030204" pitchFamily="34" charset="0"/>
                  <a:cs typeface="Calibri Light" panose="020F0302020204030204" pitchFamily="34" charset="0"/>
                </a:rPr>
                <a:t>Afbeeldingsopmaak</a:t>
              </a:r>
              <a:r>
                <a:rPr lang="nl-NL" sz="1050" b="0" i="0" u="none" baseline="0" noProof="1">
                  <a:solidFill>
                    <a:schemeClr val="tx1"/>
                  </a:solidFill>
                  <a:latin typeface="Calibri Light" panose="020F0302020204030204" pitchFamily="34" charset="0"/>
                  <a:cs typeface="Calibri Light" panose="020F0302020204030204" pitchFamily="34" charset="0"/>
                </a:rPr>
                <a:t>: klik op </a:t>
              </a:r>
              <a:r>
                <a:rPr lang="nl-NL" sz="1050" b="1" i="0" u="none" baseline="0" noProof="1">
                  <a:solidFill>
                    <a:schemeClr val="tx1"/>
                  </a:solidFill>
                  <a:latin typeface="Calibri Light" panose="020F0302020204030204" pitchFamily="34" charset="0"/>
                  <a:cs typeface="Calibri Light" panose="020F0302020204030204" pitchFamily="34" charset="0"/>
                </a:rPr>
                <a:t>Bijsnijden</a:t>
              </a:r>
              <a:r>
                <a:rPr lang="nl-NL" sz="1050" b="0" i="0" u="none" baseline="0" noProof="1">
                  <a:solidFill>
                    <a:schemeClr val="tx1"/>
                  </a:solidFill>
                  <a:latin typeface="Calibri Light" panose="020F0302020204030204" pitchFamily="34" charset="0"/>
                  <a:cs typeface="Calibri Light" panose="020F0302020204030204" pitchFamily="34" charset="0"/>
                </a:rPr>
                <a:t>:</a:t>
              </a:r>
            </a:p>
            <a:p>
              <a:pPr marL="143991" indent="-143991">
                <a:lnSpc>
                  <a:spcPct val="100000"/>
                </a:lnSpc>
                <a:buSzPct val="85000"/>
                <a:buFont typeface="Calibri" panose="020B0604020202020204" pitchFamily="34" charset="0"/>
                <a:buChar char="•"/>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143991" indent="-143991">
                <a:lnSpc>
                  <a:spcPct val="100000"/>
                </a:lnSpc>
                <a:buSzPct val="85000"/>
                <a:buFont typeface="Calibri" panose="020B0604020202020204" pitchFamily="34" charset="0"/>
                <a:buChar char="•"/>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143991" indent="-143991">
                <a:lnSpc>
                  <a:spcPct val="100000"/>
                </a:lnSpc>
                <a:buSzPct val="85000"/>
                <a:buFont typeface="Calibri" panose="020B0604020202020204" pitchFamily="34" charset="0"/>
                <a:buChar char="•"/>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143991" indent="-143991">
                <a:lnSpc>
                  <a:spcPct val="100000"/>
                </a:lnSpc>
                <a:buSzPct val="85000"/>
                <a:buFont typeface="Calibri" panose="020B0604020202020204" pitchFamily="34" charset="0"/>
                <a:buChar char="•"/>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143991" indent="-143991">
                <a:lnSpc>
                  <a:spcPct val="100000"/>
                </a:lnSpc>
                <a:buSzPct val="85000"/>
                <a:buFont typeface="Calibri" panose="020B0604020202020204" pitchFamily="34" charset="0"/>
                <a:buChar char="•"/>
              </a:pPr>
              <a:r>
                <a:rPr lang="nl-NL" sz="1050" b="0" i="0" u="none" baseline="0" noProof="1">
                  <a:solidFill>
                    <a:schemeClr val="tx1"/>
                  </a:solidFill>
                  <a:latin typeface="Calibri Light" panose="020F0302020204030204" pitchFamily="34" charset="0"/>
                  <a:cs typeface="Calibri Light" panose="020F0302020204030204" pitchFamily="34" charset="0"/>
                </a:rPr>
                <a:t>Nu kun je de foto bewegen en daarmee het gewenste deel in beeld schuiven. Ook kun je de foto vergroten/ verkleinen door met de ronde witte greepjes in de hoeken te slepen.</a:t>
              </a:r>
            </a:p>
            <a:p>
              <a:pPr marL="143991" indent="-143991">
                <a:lnSpc>
                  <a:spcPct val="100000"/>
                </a:lnSpc>
                <a:buSzPct val="85000"/>
                <a:buFont typeface="Calibri" panose="020B0604020202020204" pitchFamily="34" charset="0"/>
                <a:buChar char="•"/>
              </a:pPr>
              <a:r>
                <a:rPr lang="nl-NL" sz="1050" b="0" i="0" u="none" baseline="0" noProof="1">
                  <a:solidFill>
                    <a:schemeClr val="tx1"/>
                  </a:solidFill>
                  <a:latin typeface="Calibri Light" panose="020F0302020204030204" pitchFamily="34" charset="0"/>
                  <a:cs typeface="Calibri Light" panose="020F0302020204030204" pitchFamily="34" charset="0"/>
                </a:rPr>
                <a:t>Klik naast het kader om de bijsnijden-functie te verlaten.</a:t>
              </a:r>
            </a:p>
            <a:p>
              <a:pPr marL="0" indent="0">
                <a:lnSpc>
                  <a:spcPct val="100000"/>
                </a:lnSpc>
                <a:buFont typeface="Calibri" panose="020B0604020202020204" pitchFamily="34" charset="0"/>
                <a:buNone/>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0" indent="0" algn="l" defTabSz="531979" rtl="0" eaLnBrk="1" latinLnBrk="0" hangingPunct="1">
                <a:lnSpc>
                  <a:spcPct val="100000"/>
                </a:lnSpc>
                <a:buFont typeface="Calibri" panose="020B0604020202020204" pitchFamily="34" charset="0"/>
                <a:buNone/>
              </a:pPr>
              <a:r>
                <a:rPr lang="nl-NL" sz="1050" b="1" kern="1200" cap="all" baseline="0" noProof="1">
                  <a:solidFill>
                    <a:schemeClr val="accent1"/>
                  </a:solidFill>
                  <a:latin typeface="Calibri Light" panose="020F0302020204030204" pitchFamily="34" charset="0"/>
                  <a:ea typeface="+mn-ea"/>
                  <a:cs typeface="Calibri Light" panose="020F0302020204030204" pitchFamily="34" charset="0"/>
                </a:rPr>
                <a:t>Andere foto kiezen</a:t>
              </a:r>
            </a:p>
            <a:p>
              <a:pPr marL="0" indent="0" algn="l" defTabSz="531979" rtl="0" eaLnBrk="1" latinLnBrk="0" hangingPunct="1">
                <a:lnSpc>
                  <a:spcPct val="100000"/>
                </a:lnSpc>
                <a:buFont typeface="Calibri" panose="020B0604020202020204" pitchFamily="34" charset="0"/>
                <a:buNone/>
              </a:pPr>
              <a:endParaRPr lang="nl-NL" sz="1050" b="0" kern="1200" cap="none" baseline="0" noProof="1">
                <a:solidFill>
                  <a:schemeClr val="tx1"/>
                </a:solidFill>
                <a:latin typeface="Calibri Light" panose="020F0302020204030204" pitchFamily="34" charset="0"/>
                <a:ea typeface="+mn-ea"/>
                <a:cs typeface="Calibri Light" panose="020F0302020204030204" pitchFamily="34" charset="0"/>
              </a:endParaRPr>
            </a:p>
            <a:p>
              <a:pPr marL="143991" indent="-143991">
                <a:lnSpc>
                  <a:spcPct val="100000"/>
                </a:lnSpc>
                <a:buSzPct val="85000"/>
                <a:buFont typeface="Calibri" panose="020B0604020202020204" pitchFamily="34" charset="0"/>
                <a:buChar char="•"/>
              </a:pPr>
              <a:r>
                <a:rPr lang="nl-NL" sz="1050" b="0" i="0" u="none" baseline="0" noProof="1">
                  <a:solidFill>
                    <a:schemeClr val="tx1"/>
                  </a:solidFill>
                  <a:latin typeface="Calibri Light" panose="020F0302020204030204" pitchFamily="34" charset="0"/>
                  <a:cs typeface="Calibri Light" panose="020F0302020204030204" pitchFamily="34" charset="0"/>
                </a:rPr>
                <a:t>Selecteer de foto.</a:t>
              </a:r>
            </a:p>
            <a:p>
              <a:pPr marL="143991" indent="-143991">
                <a:lnSpc>
                  <a:spcPct val="100000"/>
                </a:lnSpc>
                <a:buSzPct val="85000"/>
                <a:buFont typeface="Calibri" panose="020B0604020202020204" pitchFamily="34" charset="0"/>
                <a:buChar char="•"/>
              </a:pPr>
              <a:r>
                <a:rPr lang="nl-NL" sz="1050" b="0" i="0" u="none" baseline="0" noProof="1">
                  <a:solidFill>
                    <a:schemeClr val="tx1"/>
                  </a:solidFill>
                  <a:latin typeface="Calibri Light" panose="020F0302020204030204" pitchFamily="34" charset="0"/>
                  <a:cs typeface="Calibri Light" panose="020F0302020204030204" pitchFamily="34" charset="0"/>
                </a:rPr>
                <a:t>Druk op </a:t>
              </a:r>
              <a:r>
                <a:rPr lang="nl-NL" sz="1050" b="1" i="0" u="none" baseline="0" noProof="1">
                  <a:solidFill>
                    <a:schemeClr val="tx1"/>
                  </a:solidFill>
                  <a:latin typeface="Calibri Light" panose="020F0302020204030204" pitchFamily="34" charset="0"/>
                  <a:cs typeface="Calibri Light" panose="020F0302020204030204" pitchFamily="34" charset="0"/>
                </a:rPr>
                <a:t>[Delete]</a:t>
              </a: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143991" marR="0" lvl="0" indent="-143991" algn="l" defTabSz="829402"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r>
                <a:rPr lang="nl-NL" sz="1050" b="0" i="0" u="none" baseline="0" noProof="1">
                  <a:solidFill>
                    <a:schemeClr val="tx1"/>
                  </a:solidFill>
                  <a:latin typeface="Calibri Light" panose="020F0302020204030204" pitchFamily="34" charset="0"/>
                  <a:cs typeface="Calibri Light" panose="020F0302020204030204" pitchFamily="34" charset="0"/>
                </a:rPr>
                <a:t>Op tab </a:t>
              </a:r>
              <a:r>
                <a:rPr lang="nl-NL" sz="1050" b="1" i="0" u="none" baseline="0" noProof="1">
                  <a:solidFill>
                    <a:schemeClr val="tx1"/>
                  </a:solidFill>
                  <a:latin typeface="Calibri Light" panose="020F0302020204030204" pitchFamily="34" charset="0"/>
                  <a:cs typeface="Calibri Light" panose="020F0302020204030204" pitchFamily="34" charset="0"/>
                </a:rPr>
                <a:t>Start</a:t>
              </a:r>
              <a:r>
                <a:rPr lang="nl-NL" sz="1050" b="0" i="0" u="none" baseline="0" noProof="1">
                  <a:solidFill>
                    <a:schemeClr val="tx1"/>
                  </a:solidFill>
                  <a:latin typeface="Calibri Light" panose="020F0302020204030204" pitchFamily="34" charset="0"/>
                  <a:cs typeface="Calibri Light" panose="020F0302020204030204" pitchFamily="34" charset="0"/>
                </a:rPr>
                <a:t>:</a:t>
              </a:r>
              <a:r>
                <a:rPr lang="nl-NL" sz="1050" b="1" i="0" u="none" baseline="0" noProof="1">
                  <a:solidFill>
                    <a:schemeClr val="tx1"/>
                  </a:solidFill>
                  <a:latin typeface="Calibri Light" panose="020F0302020204030204" pitchFamily="34" charset="0"/>
                  <a:cs typeface="Calibri Light" panose="020F0302020204030204" pitchFamily="34" charset="0"/>
                </a:rPr>
                <a:t> </a:t>
              </a:r>
              <a:r>
                <a:rPr lang="nl-NL" sz="1050" b="0" i="0" u="none" baseline="0" noProof="1">
                  <a:solidFill>
                    <a:schemeClr val="tx1"/>
                  </a:solidFill>
                  <a:latin typeface="Calibri Light" panose="020F0302020204030204" pitchFamily="34" charset="0"/>
                  <a:cs typeface="Calibri Light" panose="020F0302020204030204" pitchFamily="34" charset="0"/>
                </a:rPr>
                <a:t>klik op </a:t>
              </a:r>
              <a:r>
                <a:rPr lang="nl-NL" sz="1050" b="1" i="0" u="none" baseline="0" noProof="1">
                  <a:solidFill>
                    <a:schemeClr val="tx1"/>
                  </a:solidFill>
                  <a:latin typeface="Calibri Light" panose="020F0302020204030204" pitchFamily="34" charset="0"/>
                  <a:cs typeface="Calibri Light" panose="020F0302020204030204" pitchFamily="34" charset="0"/>
                </a:rPr>
                <a:t>Opnieuw instellen</a:t>
              </a:r>
              <a:r>
                <a:rPr lang="nl-NL" sz="1050" b="0" i="0" u="none" baseline="0" noProof="1">
                  <a:solidFill>
                    <a:schemeClr val="tx1"/>
                  </a:solidFill>
                  <a:latin typeface="Calibri Light" panose="020F0302020204030204" pitchFamily="34" charset="0"/>
                  <a:cs typeface="Calibri Light" panose="020F0302020204030204" pitchFamily="34" charset="0"/>
                </a:rPr>
                <a:t>:</a:t>
              </a:r>
            </a:p>
            <a:p>
              <a:pPr marL="143991" marR="0" lvl="0" indent="-143991" algn="l" defTabSz="829402"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143991" marR="0" lvl="0" indent="-143991" algn="l" defTabSz="829402"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endParaRPr lang="nl-NL" sz="1050" b="1" i="0" u="none" baseline="0" noProof="1">
                <a:solidFill>
                  <a:schemeClr val="tx1"/>
                </a:solidFill>
                <a:latin typeface="Calibri Light" panose="020F0302020204030204" pitchFamily="34" charset="0"/>
                <a:cs typeface="Calibri Light" panose="020F0302020204030204" pitchFamily="34" charset="0"/>
              </a:endParaRPr>
            </a:p>
            <a:p>
              <a:pPr marL="143991" indent="-143991">
                <a:lnSpc>
                  <a:spcPct val="100000"/>
                </a:lnSpc>
                <a:buSzPct val="85000"/>
                <a:buFont typeface="Calibri" panose="020B0604020202020204" pitchFamily="34" charset="0"/>
                <a:buChar char="•"/>
              </a:pPr>
              <a:r>
                <a:rPr lang="nl-NL" sz="1050" b="0" i="0" u="none" baseline="0" noProof="1">
                  <a:solidFill>
                    <a:schemeClr val="tx1"/>
                  </a:solidFill>
                  <a:latin typeface="Calibri Light" panose="020F0302020204030204" pitchFamily="34" charset="0"/>
                  <a:cs typeface="Calibri Light" panose="020F0302020204030204" pitchFamily="34" charset="0"/>
                </a:rPr>
                <a:t>Kies een nieuwe foto volgens de aanwijzingen.</a:t>
              </a:r>
            </a:p>
          </p:txBody>
        </p:sp>
        <p:cxnSp>
          <p:nvCxnSpPr>
            <p:cNvPr id="136" name="Lijn">
              <a:extLst>
                <a:ext uri="{FF2B5EF4-FFF2-40B4-BE49-F238E27FC236}">
                  <a16:creationId xmlns:a16="http://schemas.microsoft.com/office/drawing/2014/main" id="{A8E43A82-FA65-4B50-9828-C4740E9E741A}"/>
                </a:ext>
              </a:extLst>
            </p:cNvPr>
            <p:cNvCxnSpPr>
              <a:cxnSpLocks/>
            </p:cNvCxnSpPr>
            <p:nvPr userDrawn="1"/>
          </p:nvCxnSpPr>
          <p:spPr>
            <a:xfrm>
              <a:off x="6633481" y="1584000"/>
              <a:ext cx="230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Lijn">
              <a:extLst>
                <a:ext uri="{FF2B5EF4-FFF2-40B4-BE49-F238E27FC236}">
                  <a16:creationId xmlns:a16="http://schemas.microsoft.com/office/drawing/2014/main" id="{0150E791-AE56-48CE-BD8B-44B868408D75}"/>
                </a:ext>
              </a:extLst>
            </p:cNvPr>
            <p:cNvCxnSpPr>
              <a:cxnSpLocks/>
            </p:cNvCxnSpPr>
            <p:nvPr userDrawn="1"/>
          </p:nvCxnSpPr>
          <p:spPr>
            <a:xfrm>
              <a:off x="6633481" y="5127989"/>
              <a:ext cx="230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38" name="Icon Bijsnijden" descr="Afbeelding met tafel&#10;&#10;Automatisch gegenereerde beschrijving">
              <a:extLst>
                <a:ext uri="{FF2B5EF4-FFF2-40B4-BE49-F238E27FC236}">
                  <a16:creationId xmlns:a16="http://schemas.microsoft.com/office/drawing/2014/main" id="{4B64F629-3218-474E-A1F5-909319BB8D0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296542" y="2948859"/>
              <a:ext cx="562053" cy="724001"/>
            </a:xfrm>
            <a:prstGeom prst="rect">
              <a:avLst/>
            </a:prstGeom>
          </p:spPr>
        </p:pic>
        <p:pic>
          <p:nvPicPr>
            <p:cNvPr id="139" name="Icon Opnieuw instellen">
              <a:extLst>
                <a:ext uri="{FF2B5EF4-FFF2-40B4-BE49-F238E27FC236}">
                  <a16:creationId xmlns:a16="http://schemas.microsoft.com/office/drawing/2014/main" id="{ECEAD7ED-CCA4-47A3-9804-4095FAD53DD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32014" y="5743449"/>
              <a:ext cx="1181265" cy="257211"/>
            </a:xfrm>
            <a:prstGeom prst="rect">
              <a:avLst/>
            </a:prstGeom>
          </p:spPr>
        </p:pic>
      </p:grpSp>
      <p:grpSp>
        <p:nvGrpSpPr>
          <p:cNvPr id="140" name="Tip Dia herstellen">
            <a:extLst>
              <a:ext uri="{FF2B5EF4-FFF2-40B4-BE49-F238E27FC236}">
                <a16:creationId xmlns:a16="http://schemas.microsoft.com/office/drawing/2014/main" id="{50F5CC48-804D-426E-8495-1935FB72D7E5}"/>
              </a:ext>
            </a:extLst>
          </p:cNvPr>
          <p:cNvGrpSpPr/>
          <p:nvPr userDrawn="1"/>
        </p:nvGrpSpPr>
        <p:grpSpPr>
          <a:xfrm>
            <a:off x="9375155" y="1391510"/>
            <a:ext cx="2304000" cy="4201150"/>
            <a:chOff x="9375155" y="1391507"/>
            <a:chExt cx="2304000" cy="4201150"/>
          </a:xfrm>
        </p:grpSpPr>
        <p:sp>
          <p:nvSpPr>
            <p:cNvPr id="141" name="Tip tekst">
              <a:extLst>
                <a:ext uri="{FF2B5EF4-FFF2-40B4-BE49-F238E27FC236}">
                  <a16:creationId xmlns:a16="http://schemas.microsoft.com/office/drawing/2014/main" id="{F03604F6-D217-4100-8DC7-447C5DF07B76}"/>
                </a:ext>
              </a:extLst>
            </p:cNvPr>
            <p:cNvSpPr txBox="1"/>
            <p:nvPr userDrawn="1"/>
          </p:nvSpPr>
          <p:spPr>
            <a:xfrm>
              <a:off x="9375155" y="1391507"/>
              <a:ext cx="2304000" cy="4201150"/>
            </a:xfrm>
            <a:prstGeom prst="rect">
              <a:avLst/>
            </a:prstGeom>
            <a:noFill/>
          </p:spPr>
          <p:txBody>
            <a:bodyPr wrap="square" lIns="0" tIns="0" rIns="0" bIns="0" rtlCol="0">
              <a:spAutoFit/>
            </a:bodyPr>
            <a:lstStyle/>
            <a:p>
              <a:pPr>
                <a:lnSpc>
                  <a:spcPct val="100000"/>
                </a:lnSpc>
              </a:pPr>
              <a:r>
                <a:rPr lang="nl-NL" sz="1050" b="1" cap="all" baseline="0" noProof="1">
                  <a:solidFill>
                    <a:schemeClr val="accent1"/>
                  </a:solidFill>
                  <a:latin typeface="Calibri Light" panose="020F0302020204030204" pitchFamily="34" charset="0"/>
                  <a:cs typeface="Calibri Light" panose="020F0302020204030204" pitchFamily="34" charset="0"/>
                </a:rPr>
                <a:t>Dia herstellen</a:t>
              </a:r>
            </a:p>
            <a:p>
              <a:pPr>
                <a:lnSpc>
                  <a:spcPct val="100000"/>
                </a:lnSpc>
              </a:pPr>
              <a:endParaRPr lang="nl-NL" sz="1050" b="0" cap="none" baseline="0" noProof="1">
                <a:solidFill>
                  <a:schemeClr val="tx1"/>
                </a:solidFill>
                <a:latin typeface="Calibri Light" panose="020F0302020204030204" pitchFamily="34" charset="0"/>
                <a:cs typeface="Calibri Light" panose="020F0302020204030204" pitchFamily="34" charset="0"/>
              </a:endParaRPr>
            </a:p>
            <a:p>
              <a:pPr marL="0" marR="0" lvl="0" indent="0" algn="l" defTabSz="531979" rtl="0" eaLnBrk="1" fontAlgn="auto" latinLnBrk="0" hangingPunct="1">
                <a:lnSpc>
                  <a:spcPct val="100000"/>
                </a:lnSpc>
                <a:spcBef>
                  <a:spcPts val="0"/>
                </a:spcBef>
                <a:spcAft>
                  <a:spcPts val="0"/>
                </a:spcAft>
                <a:buClrTx/>
                <a:buSzTx/>
                <a:buFont typeface="Calibri" panose="020B0604020202020204" pitchFamily="34" charset="0"/>
                <a:buNone/>
                <a:tabLst/>
                <a:defRPr/>
              </a:pPr>
              <a:r>
                <a:rPr lang="nl-NL" sz="1050" b="0" i="0" u="none" baseline="0" noProof="1">
                  <a:solidFill>
                    <a:schemeClr val="tx1"/>
                  </a:solidFill>
                  <a:latin typeface="Calibri Light" panose="020F0302020204030204" pitchFamily="34" charset="0"/>
                  <a:cs typeface="Calibri Light" panose="020F0302020204030204" pitchFamily="34" charset="0"/>
                </a:rPr>
                <a:t>Als de dia-elementen niet (meer) op de juiste manier (over elkaar) liggen kun je de dia-indeling herstellen:</a:t>
              </a:r>
            </a:p>
            <a:p>
              <a:pPr marL="0" marR="0" lvl="0" indent="0" algn="l" defTabSz="531979" rtl="0" eaLnBrk="1" fontAlgn="auto" latinLnBrk="0" hangingPunct="1">
                <a:lnSpc>
                  <a:spcPct val="100000"/>
                </a:lnSpc>
                <a:spcBef>
                  <a:spcPts val="0"/>
                </a:spcBef>
                <a:spcAft>
                  <a:spcPts val="0"/>
                </a:spcAft>
                <a:buClrTx/>
                <a:buSzTx/>
                <a:buFont typeface="Calibri" panose="020B0604020202020204" pitchFamily="34" charset="0"/>
                <a:buNone/>
                <a:tabLst/>
                <a:defRPr/>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0" marR="0" lvl="0" indent="0" algn="l" defTabSz="531979" rtl="0" eaLnBrk="1" fontAlgn="auto" latinLnBrk="0" hangingPunct="1">
                <a:lnSpc>
                  <a:spcPct val="100000"/>
                </a:lnSpc>
                <a:spcBef>
                  <a:spcPts val="0"/>
                </a:spcBef>
                <a:spcAft>
                  <a:spcPts val="0"/>
                </a:spcAft>
                <a:buClrTx/>
                <a:buSzTx/>
                <a:buFont typeface="Calibri" panose="020B0604020202020204" pitchFamily="34" charset="0"/>
                <a:buNone/>
                <a:tabLst/>
                <a:defRPr/>
              </a:pPr>
              <a:r>
                <a:rPr lang="nl-NL" sz="1050" b="0" i="0" u="sng" cap="all" baseline="0" noProof="1">
                  <a:solidFill>
                    <a:schemeClr val="accent1"/>
                  </a:solidFill>
                  <a:latin typeface="Calibri Light" panose="020F0302020204030204" pitchFamily="34" charset="0"/>
                  <a:cs typeface="Calibri Light" panose="020F0302020204030204" pitchFamily="34" charset="0"/>
                </a:rPr>
                <a:t>Stap 1:</a:t>
              </a:r>
            </a:p>
            <a:p>
              <a:pPr marL="0" marR="0" lvl="0" indent="0" algn="l" defTabSz="531979" rtl="0" eaLnBrk="1" fontAlgn="auto" latinLnBrk="0" hangingPunct="1">
                <a:lnSpc>
                  <a:spcPct val="100000"/>
                </a:lnSpc>
                <a:spcBef>
                  <a:spcPts val="0"/>
                </a:spcBef>
                <a:spcAft>
                  <a:spcPts val="0"/>
                </a:spcAft>
                <a:buClrTx/>
                <a:buSzTx/>
                <a:buFont typeface="Calibri" panose="020B0604020202020204" pitchFamily="34" charset="0"/>
                <a:buNone/>
                <a:tabLst/>
                <a:defRPr/>
              </a:pPr>
              <a:r>
                <a:rPr lang="nl-NL" sz="1050" b="0" i="0" u="none" baseline="0" noProof="1">
                  <a:solidFill>
                    <a:schemeClr val="tx1"/>
                  </a:solidFill>
                  <a:latin typeface="Calibri Light" panose="020F0302020204030204" pitchFamily="34" charset="0"/>
                  <a:cs typeface="Calibri Light" panose="020F0302020204030204" pitchFamily="34" charset="0"/>
                </a:rPr>
                <a:t>Verwijder eerst de bijsnijdingen van foto’s op deze dia (anders raken ze in STAP 2 verloren): </a:t>
              </a:r>
            </a:p>
            <a:p>
              <a:pPr marL="143991" marR="0" lvl="1" indent="-143991" algn="l" defTabSz="531979"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r>
                <a:rPr lang="nl-NL" sz="1050" b="0" i="0" u="none" kern="1200" baseline="0" noProof="1">
                  <a:solidFill>
                    <a:schemeClr val="tx1"/>
                  </a:solidFill>
                  <a:latin typeface="Calibri Light" panose="020F0302020204030204" pitchFamily="34" charset="0"/>
                  <a:ea typeface="+mn-ea"/>
                  <a:cs typeface="Calibri Light" panose="020F0302020204030204" pitchFamily="34" charset="0"/>
                </a:rPr>
                <a:t>Klik op de foto. </a:t>
              </a:r>
            </a:p>
            <a:p>
              <a:pPr marL="143991" marR="0" lvl="1" indent="-143991" algn="l" defTabSz="531979"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r>
                <a:rPr lang="nl-NL" sz="1050" b="0" i="0" u="none" kern="1200" baseline="0" noProof="1">
                  <a:solidFill>
                    <a:schemeClr val="tx1"/>
                  </a:solidFill>
                  <a:latin typeface="Calibri Light" panose="020F0302020204030204" pitchFamily="34" charset="0"/>
                  <a:ea typeface="+mn-ea"/>
                  <a:cs typeface="Calibri Light" panose="020F0302020204030204" pitchFamily="34" charset="0"/>
                </a:rPr>
                <a:t>Op tab </a:t>
              </a:r>
              <a:r>
                <a:rPr lang="nl-NL" sz="1050" b="1" i="0" u="none" kern="1200" baseline="0" noProof="1">
                  <a:solidFill>
                    <a:schemeClr val="tx1"/>
                  </a:solidFill>
                  <a:latin typeface="Calibri Light" panose="020F0302020204030204" pitchFamily="34" charset="0"/>
                  <a:ea typeface="+mn-ea"/>
                  <a:cs typeface="Calibri Light" panose="020F0302020204030204" pitchFamily="34" charset="0"/>
                </a:rPr>
                <a:t>Afbeeldingsopmaak</a:t>
              </a:r>
              <a:r>
                <a:rPr lang="nl-NL" sz="1050" b="0" i="0" u="none" kern="1200" baseline="0" noProof="1">
                  <a:solidFill>
                    <a:schemeClr val="tx1"/>
                  </a:solidFill>
                  <a:latin typeface="Calibri Light" panose="020F0302020204030204" pitchFamily="34" charset="0"/>
                  <a:ea typeface="+mn-ea"/>
                  <a:cs typeface="Calibri Light" panose="020F0302020204030204" pitchFamily="34" charset="0"/>
                </a:rPr>
                <a:t>: klik op </a:t>
              </a:r>
              <a:r>
                <a:rPr lang="nl-NL" sz="1050" b="1" i="0" u="none" kern="1200" baseline="0" noProof="1">
                  <a:solidFill>
                    <a:schemeClr val="tx1"/>
                  </a:solidFill>
                  <a:latin typeface="Calibri Light" panose="020F0302020204030204" pitchFamily="34" charset="0"/>
                  <a:ea typeface="+mn-ea"/>
                  <a:cs typeface="Calibri Light" panose="020F0302020204030204" pitchFamily="34" charset="0"/>
                </a:rPr>
                <a:t>Afbeeldingen comprimeren</a:t>
              </a:r>
              <a:r>
                <a:rPr lang="nl-NL" sz="1050" b="0" i="0" u="none" kern="1200" baseline="0" noProof="1">
                  <a:solidFill>
                    <a:schemeClr val="tx1"/>
                  </a:solidFill>
                  <a:latin typeface="Calibri Light" panose="020F0302020204030204" pitchFamily="34" charset="0"/>
                  <a:ea typeface="+mn-ea"/>
                  <a:cs typeface="Calibri Light" panose="020F0302020204030204" pitchFamily="34" charset="0"/>
                </a:rPr>
                <a:t>:</a:t>
              </a:r>
            </a:p>
            <a:p>
              <a:pPr marL="143991" marR="0" lvl="0" indent="-143991" algn="l" defTabSz="1377955"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143991" marR="0" lvl="0" indent="-143991" algn="l" defTabSz="1377955"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143991" marR="0" lvl="0" indent="-143991" algn="l" defTabSz="1377955"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r>
                <a:rPr lang="nl-NL" sz="1050" b="0" i="0" u="none" baseline="0" noProof="1">
                  <a:solidFill>
                    <a:schemeClr val="tx1"/>
                  </a:solidFill>
                  <a:latin typeface="Calibri Light" panose="020F0302020204030204" pitchFamily="34" charset="0"/>
                  <a:cs typeface="Calibri Light" panose="020F0302020204030204" pitchFamily="34" charset="0"/>
                </a:rPr>
                <a:t>Selecteer </a:t>
              </a:r>
              <a:r>
                <a:rPr lang="nl-NL" sz="1050" b="1" i="0" u="none" baseline="0" noProof="1">
                  <a:solidFill>
                    <a:schemeClr val="tx1"/>
                  </a:solidFill>
                  <a:latin typeface="Calibri Light" panose="020F0302020204030204" pitchFamily="34" charset="0"/>
                  <a:cs typeface="Calibri Light" panose="020F0302020204030204" pitchFamily="34" charset="0"/>
                </a:rPr>
                <a:t>Bijgesneden gebieden van afbeeldingen verwijderen</a:t>
              </a:r>
              <a:r>
                <a:rPr lang="nl-NL" sz="1050" b="0" i="0" u="none" baseline="0" noProof="1">
                  <a:solidFill>
                    <a:schemeClr val="tx1"/>
                  </a:solidFill>
                  <a:latin typeface="Calibri Light" panose="020F0302020204030204" pitchFamily="34" charset="0"/>
                  <a:cs typeface="Calibri Light" panose="020F0302020204030204" pitchFamily="34" charset="0"/>
                </a:rPr>
                <a:t> en </a:t>
              </a:r>
              <a:r>
                <a:rPr lang="nl-NL" sz="1050" b="1" i="0" u="none" baseline="0" noProof="1">
                  <a:solidFill>
                    <a:schemeClr val="tx1"/>
                  </a:solidFill>
                  <a:latin typeface="Calibri Light" panose="020F0302020204030204" pitchFamily="34" charset="0"/>
                  <a:cs typeface="Calibri Light" panose="020F0302020204030204" pitchFamily="34" charset="0"/>
                </a:rPr>
                <a:t>Standaardresolutie gebruiken</a:t>
              </a:r>
              <a:r>
                <a:rPr lang="nl-NL" sz="1050" b="0" i="0" u="none" baseline="0" noProof="1">
                  <a:solidFill>
                    <a:schemeClr val="tx1"/>
                  </a:solidFill>
                  <a:latin typeface="Calibri Light" panose="020F0302020204030204" pitchFamily="34" charset="0"/>
                  <a:cs typeface="Calibri Light" panose="020F0302020204030204" pitchFamily="34" charset="0"/>
                </a:rPr>
                <a:t>.</a:t>
              </a:r>
            </a:p>
            <a:p>
              <a:pPr marL="143991" marR="0" lvl="0" indent="-143991" algn="l" defTabSz="1377955"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r>
                <a:rPr lang="nl-NL" sz="1050" b="0" i="0" u="none" baseline="0" noProof="1">
                  <a:solidFill>
                    <a:schemeClr val="tx1"/>
                  </a:solidFill>
                  <a:latin typeface="Calibri Light" panose="020F0302020204030204" pitchFamily="34" charset="0"/>
                  <a:cs typeface="Calibri Light" panose="020F0302020204030204" pitchFamily="34" charset="0"/>
                </a:rPr>
                <a:t>Sluit af met een klik op </a:t>
              </a:r>
              <a:r>
                <a:rPr lang="nl-NL" sz="1050" b="1" i="0" u="none" baseline="0" noProof="1">
                  <a:solidFill>
                    <a:schemeClr val="tx1"/>
                  </a:solidFill>
                  <a:latin typeface="Calibri Light" panose="020F0302020204030204" pitchFamily="34" charset="0"/>
                  <a:cs typeface="Calibri Light" panose="020F0302020204030204" pitchFamily="34" charset="0"/>
                </a:rPr>
                <a:t>OK</a:t>
              </a:r>
              <a:r>
                <a:rPr lang="nl-NL" sz="1050" b="0" i="0" u="none" baseline="0" noProof="1">
                  <a:solidFill>
                    <a:schemeClr val="tx1"/>
                  </a:solidFill>
                  <a:latin typeface="Calibri Light" panose="020F0302020204030204" pitchFamily="34" charset="0"/>
                  <a:cs typeface="Calibri Light" panose="020F0302020204030204" pitchFamily="34" charset="0"/>
                </a:rPr>
                <a:t>.</a:t>
              </a:r>
            </a:p>
            <a:p>
              <a:pPr marL="0" indent="0">
                <a:lnSpc>
                  <a:spcPct val="100000"/>
                </a:lnSpc>
                <a:buFont typeface="Calibri" panose="020B0604020202020204" pitchFamily="34" charset="0"/>
                <a:buNone/>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0" marR="0" lvl="0" indent="0" algn="l" defTabSz="531979" rtl="0" eaLnBrk="1" fontAlgn="auto" latinLnBrk="0" hangingPunct="1">
                <a:lnSpc>
                  <a:spcPct val="100000"/>
                </a:lnSpc>
                <a:spcBef>
                  <a:spcPts val="0"/>
                </a:spcBef>
                <a:spcAft>
                  <a:spcPts val="0"/>
                </a:spcAft>
                <a:buClrTx/>
                <a:buSzTx/>
                <a:buFont typeface="Calibri" panose="020B0604020202020204" pitchFamily="34" charset="0"/>
                <a:buNone/>
                <a:tabLst/>
                <a:defRPr/>
              </a:pPr>
              <a:r>
                <a:rPr lang="nl-NL" sz="1050" b="0" i="0" u="sng" cap="all" baseline="0" noProof="1">
                  <a:solidFill>
                    <a:schemeClr val="accent1"/>
                  </a:solidFill>
                  <a:latin typeface="Calibri Light" panose="020F0302020204030204" pitchFamily="34" charset="0"/>
                  <a:cs typeface="Calibri Light" panose="020F0302020204030204" pitchFamily="34" charset="0"/>
                </a:rPr>
                <a:t>Stap 2:</a:t>
              </a:r>
            </a:p>
            <a:p>
              <a:pPr marL="143991" indent="-143991">
                <a:lnSpc>
                  <a:spcPct val="100000"/>
                </a:lnSpc>
                <a:buSzPct val="85000"/>
                <a:buFont typeface="Calibri" panose="020B0604020202020204" pitchFamily="34" charset="0"/>
                <a:buChar char="•"/>
              </a:pPr>
              <a:r>
                <a:rPr lang="nl-NL" sz="1050" b="0" i="0" u="none" baseline="0" noProof="1">
                  <a:solidFill>
                    <a:schemeClr val="tx1"/>
                  </a:solidFill>
                  <a:latin typeface="Calibri Light" panose="020F0302020204030204" pitchFamily="34" charset="0"/>
                  <a:cs typeface="Calibri Light" panose="020F0302020204030204" pitchFamily="34" charset="0"/>
                </a:rPr>
                <a:t>Op tab </a:t>
              </a:r>
              <a:r>
                <a:rPr lang="nl-NL" sz="1050" b="1" i="0" u="none" baseline="0" noProof="1">
                  <a:solidFill>
                    <a:schemeClr val="tx1"/>
                  </a:solidFill>
                  <a:latin typeface="Calibri Light" panose="020F0302020204030204" pitchFamily="34" charset="0"/>
                  <a:cs typeface="Calibri Light" panose="020F0302020204030204" pitchFamily="34" charset="0"/>
                </a:rPr>
                <a:t>Start</a:t>
              </a:r>
              <a:r>
                <a:rPr lang="nl-NL" sz="1050" b="0" i="0" u="none" baseline="0" noProof="1">
                  <a:solidFill>
                    <a:schemeClr val="tx1"/>
                  </a:solidFill>
                  <a:latin typeface="Calibri Light" panose="020F0302020204030204" pitchFamily="34" charset="0"/>
                  <a:cs typeface="Calibri Light" panose="020F0302020204030204" pitchFamily="34" charset="0"/>
                </a:rPr>
                <a:t>:</a:t>
              </a:r>
              <a:r>
                <a:rPr lang="nl-NL" sz="1050" b="1" i="0" u="none" baseline="0" noProof="1">
                  <a:solidFill>
                    <a:schemeClr val="tx1"/>
                  </a:solidFill>
                  <a:latin typeface="Calibri Light" panose="020F0302020204030204" pitchFamily="34" charset="0"/>
                  <a:cs typeface="Calibri Light" panose="020F0302020204030204" pitchFamily="34" charset="0"/>
                </a:rPr>
                <a:t> </a:t>
              </a:r>
              <a:r>
                <a:rPr lang="nl-NL" sz="1050" b="0" i="0" u="none" baseline="0" noProof="1">
                  <a:solidFill>
                    <a:schemeClr val="tx1"/>
                  </a:solidFill>
                  <a:latin typeface="Calibri Light" panose="020F0302020204030204" pitchFamily="34" charset="0"/>
                  <a:cs typeface="Calibri Light" panose="020F0302020204030204" pitchFamily="34" charset="0"/>
                </a:rPr>
                <a:t>klik op </a:t>
              </a:r>
              <a:r>
                <a:rPr lang="nl-NL" sz="1050" b="1" i="0" u="none" baseline="0" noProof="1">
                  <a:solidFill>
                    <a:schemeClr val="tx1"/>
                  </a:solidFill>
                  <a:latin typeface="Calibri Light" panose="020F0302020204030204" pitchFamily="34" charset="0"/>
                  <a:cs typeface="Calibri Light" panose="020F0302020204030204" pitchFamily="34" charset="0"/>
                </a:rPr>
                <a:t>Opnieuw instellen</a:t>
              </a:r>
              <a:r>
                <a:rPr lang="nl-NL" sz="1050" b="0" i="0" u="none" baseline="0" noProof="1">
                  <a:solidFill>
                    <a:schemeClr val="tx1"/>
                  </a:solidFill>
                  <a:latin typeface="Calibri Light" panose="020F0302020204030204" pitchFamily="34" charset="0"/>
                  <a:cs typeface="Calibri Light" panose="020F0302020204030204" pitchFamily="34" charset="0"/>
                </a:rPr>
                <a:t>:</a:t>
              </a:r>
            </a:p>
            <a:p>
              <a:pPr marL="0" indent="0">
                <a:lnSpc>
                  <a:spcPct val="100000"/>
                </a:lnSpc>
                <a:buFont typeface="Calibri" panose="020B0604020202020204" pitchFamily="34" charset="0"/>
                <a:buNone/>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0" indent="0">
                <a:lnSpc>
                  <a:spcPct val="100000"/>
                </a:lnSpc>
                <a:buFont typeface="Calibri" panose="020B0604020202020204" pitchFamily="34" charset="0"/>
                <a:buNone/>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0" indent="0">
                <a:lnSpc>
                  <a:spcPct val="100000"/>
                </a:lnSpc>
                <a:buFont typeface="Calibri" panose="020B0604020202020204" pitchFamily="34" charset="0"/>
                <a:buNone/>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0" marR="0" lvl="0" indent="0" algn="l" defTabSz="1377955" rtl="0" eaLnBrk="1" fontAlgn="auto" latinLnBrk="0" hangingPunct="1">
                <a:lnSpc>
                  <a:spcPct val="100000"/>
                </a:lnSpc>
                <a:spcBef>
                  <a:spcPts val="0"/>
                </a:spcBef>
                <a:spcAft>
                  <a:spcPts val="0"/>
                </a:spcAft>
                <a:buClrTx/>
                <a:buSzTx/>
                <a:buFont typeface="Calibri" panose="020B0604020202020204" pitchFamily="34" charset="0"/>
                <a:buNone/>
                <a:tabLst/>
                <a:defRPr/>
              </a:pPr>
              <a:endParaRPr lang="nl-NL" sz="1050" b="0" i="0" u="none" baseline="0" noProof="1">
                <a:solidFill>
                  <a:schemeClr val="tx1"/>
                </a:solidFill>
                <a:latin typeface="Calibri Light" panose="020F0302020204030204" pitchFamily="34" charset="0"/>
                <a:cs typeface="Calibri Light" panose="020F0302020204030204" pitchFamily="34" charset="0"/>
              </a:endParaRPr>
            </a:p>
          </p:txBody>
        </p:sp>
        <p:cxnSp>
          <p:nvCxnSpPr>
            <p:cNvPr id="142" name="Lijn">
              <a:extLst>
                <a:ext uri="{FF2B5EF4-FFF2-40B4-BE49-F238E27FC236}">
                  <a16:creationId xmlns:a16="http://schemas.microsoft.com/office/drawing/2014/main" id="{ECE3DE52-C3EA-4DC1-B3F9-EEA3DBCEEEF4}"/>
                </a:ext>
              </a:extLst>
            </p:cNvPr>
            <p:cNvCxnSpPr>
              <a:cxnSpLocks/>
            </p:cNvCxnSpPr>
            <p:nvPr userDrawn="1"/>
          </p:nvCxnSpPr>
          <p:spPr>
            <a:xfrm>
              <a:off x="9375155" y="1584000"/>
              <a:ext cx="230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43" name="Icon Afbeeldingen comprimeren">
              <a:extLst>
                <a:ext uri="{FF2B5EF4-FFF2-40B4-BE49-F238E27FC236}">
                  <a16:creationId xmlns:a16="http://schemas.microsoft.com/office/drawing/2014/main" id="{242BF795-21CD-4CB0-B783-A5078CF86BBF}"/>
                </a:ext>
              </a:extLst>
            </p:cNvPr>
            <p:cNvPicPr>
              <a:picLocks noChangeAspect="1"/>
            </p:cNvPicPr>
            <p:nvPr userDrawn="1"/>
          </p:nvPicPr>
          <p:blipFill>
            <a:blip r:embed="rId8">
              <a:extLst>
                <a:ext uri="{28A0092B-C50C-407E-A947-70E740481C1C}">
                  <a14:useLocalDpi xmlns:a14="http://schemas.microsoft.com/office/drawing/2010/main" val="0"/>
                </a:ext>
              </a:extLst>
            </a:blip>
            <a:stretch/>
          </p:blipFill>
          <p:spPr>
            <a:xfrm>
              <a:off x="9511434" y="3464874"/>
              <a:ext cx="1705213" cy="228632"/>
            </a:xfrm>
            <a:prstGeom prst="rect">
              <a:avLst/>
            </a:prstGeom>
          </p:spPr>
        </p:pic>
        <p:pic>
          <p:nvPicPr>
            <p:cNvPr id="144" name="Icon Opnieuw instellen">
              <a:extLst>
                <a:ext uri="{FF2B5EF4-FFF2-40B4-BE49-F238E27FC236}">
                  <a16:creationId xmlns:a16="http://schemas.microsoft.com/office/drawing/2014/main" id="{0F159EE5-0DB6-44B4-B1E3-B600765D8FC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778170" y="4937066"/>
              <a:ext cx="1181265" cy="257211"/>
            </a:xfrm>
            <a:prstGeom prst="rect">
              <a:avLst/>
            </a:prstGeom>
          </p:spPr>
        </p:pic>
      </p:grpSp>
      <p:sp>
        <p:nvSpPr>
          <p:cNvPr id="145" name="Tijdelijke aanduiding voor datum 1">
            <a:extLst>
              <a:ext uri="{FF2B5EF4-FFF2-40B4-BE49-F238E27FC236}">
                <a16:creationId xmlns:a16="http://schemas.microsoft.com/office/drawing/2014/main" id="{3FFF70E0-9C62-42C0-999D-79C0187433DB}"/>
              </a:ext>
            </a:extLst>
          </p:cNvPr>
          <p:cNvSpPr>
            <a:spLocks noGrp="1"/>
          </p:cNvSpPr>
          <p:nvPr>
            <p:ph type="dt" sz="half" idx="10"/>
          </p:nvPr>
        </p:nvSpPr>
        <p:spPr>
          <a:xfrm>
            <a:off x="-84432" y="6695008"/>
            <a:ext cx="36000" cy="307777"/>
          </a:xfrm>
          <a:prstGeom prst="rect">
            <a:avLst/>
          </a:prstGeom>
        </p:spPr>
        <p:txBody>
          <a:bodyPr>
            <a:spAutoFit/>
          </a:bodyPr>
          <a:lstStyle>
            <a:lvl1pPr>
              <a:defRPr sz="100">
                <a:solidFill>
                  <a:srgbClr val="E6E6E6"/>
                </a:solidFill>
              </a:defRPr>
            </a:lvl1pPr>
          </a:lstStyle>
          <a:p>
            <a:endParaRPr lang="nl-NL"/>
          </a:p>
        </p:txBody>
      </p:sp>
      <p:sp>
        <p:nvSpPr>
          <p:cNvPr id="146" name="Tijdelijke aanduiding voor voettekst 2">
            <a:extLst>
              <a:ext uri="{FF2B5EF4-FFF2-40B4-BE49-F238E27FC236}">
                <a16:creationId xmlns:a16="http://schemas.microsoft.com/office/drawing/2014/main" id="{C970C9C0-2814-41BA-938D-B4F9E5E41EFB}"/>
              </a:ext>
            </a:extLst>
          </p:cNvPr>
          <p:cNvSpPr>
            <a:spLocks noGrp="1"/>
          </p:cNvSpPr>
          <p:nvPr>
            <p:ph type="ftr" sz="quarter" idx="11"/>
          </p:nvPr>
        </p:nvSpPr>
        <p:spPr>
          <a:xfrm>
            <a:off x="-84432" y="6695010"/>
            <a:ext cx="36000" cy="907941"/>
          </a:xfrm>
          <a:prstGeom prst="rect">
            <a:avLst/>
          </a:prstGeom>
        </p:spPr>
        <p:txBody>
          <a:bodyPr>
            <a:spAutoFit/>
          </a:bodyPr>
          <a:lstStyle>
            <a:lvl1pPr>
              <a:defRPr sz="100">
                <a:solidFill>
                  <a:srgbClr val="E6E6E6"/>
                </a:solidFill>
              </a:defRPr>
            </a:lvl1pPr>
          </a:lstStyle>
          <a:p>
            <a:endParaRPr lang="nl-NL"/>
          </a:p>
        </p:txBody>
      </p:sp>
      <p:sp>
        <p:nvSpPr>
          <p:cNvPr id="147" name="Tijdelijke aanduiding voor dianummer 3">
            <a:extLst>
              <a:ext uri="{FF2B5EF4-FFF2-40B4-BE49-F238E27FC236}">
                <a16:creationId xmlns:a16="http://schemas.microsoft.com/office/drawing/2014/main" id="{0B7FD4F4-2E28-41DA-B738-FB098BA4F714}"/>
              </a:ext>
            </a:extLst>
          </p:cNvPr>
          <p:cNvSpPr>
            <a:spLocks noGrp="1"/>
          </p:cNvSpPr>
          <p:nvPr>
            <p:ph type="sldNum" sz="quarter" idx="12"/>
          </p:nvPr>
        </p:nvSpPr>
        <p:spPr>
          <a:xfrm>
            <a:off x="-84432" y="6695008"/>
            <a:ext cx="36000" cy="169277"/>
          </a:xfrm>
          <a:prstGeom prst="rect">
            <a:avLst/>
          </a:prstGeom>
        </p:spPr>
        <p:txBody>
          <a:bodyPr>
            <a:spAutoFit/>
          </a:bodyPr>
          <a:lstStyle>
            <a:lvl1pPr>
              <a:defRPr sz="100">
                <a:solidFill>
                  <a:srgbClr val="E6E6E6"/>
                </a:solidFill>
              </a:defRPr>
            </a:lvl1pPr>
          </a:lstStyle>
          <a:p>
            <a:fld id="{B8626174-7854-4699-ADD6-1A80D8049B55}" type="slidenum">
              <a:rPr lang="nl-NL" smtClean="0"/>
              <a:pPr/>
              <a:t>‹#›</a:t>
            </a:fld>
            <a:endParaRPr lang="nl-NL"/>
          </a:p>
        </p:txBody>
      </p:sp>
      <p:sp>
        <p:nvSpPr>
          <p:cNvPr id="148" name="Titel 4">
            <a:extLst>
              <a:ext uri="{FF2B5EF4-FFF2-40B4-BE49-F238E27FC236}">
                <a16:creationId xmlns:a16="http://schemas.microsoft.com/office/drawing/2014/main" id="{D1AB2F9D-80F5-47D5-B03F-079A6920C3EA}"/>
              </a:ext>
            </a:extLst>
          </p:cNvPr>
          <p:cNvSpPr>
            <a:spLocks noGrp="1"/>
          </p:cNvSpPr>
          <p:nvPr>
            <p:ph type="title" hasCustomPrompt="1"/>
          </p:nvPr>
        </p:nvSpPr>
        <p:spPr>
          <a:xfrm>
            <a:off x="43490" y="-228203"/>
            <a:ext cx="360000" cy="153888"/>
          </a:xfrm>
          <a:prstGeom prst="rect">
            <a:avLst/>
          </a:prstGeom>
        </p:spPr>
        <p:txBody>
          <a:bodyPr lIns="0" tIns="0" rIns="0" bIns="0"/>
          <a:lstStyle>
            <a:lvl1pPr>
              <a:defRPr sz="1000">
                <a:solidFill>
                  <a:schemeClr val="bg2">
                    <a:lumMod val="75000"/>
                  </a:schemeClr>
                </a:solidFill>
              </a:defRPr>
            </a:lvl1pPr>
          </a:lstStyle>
          <a:p>
            <a:r>
              <a:rPr lang="nl-NL"/>
              <a:t>[titel]</a:t>
            </a:r>
          </a:p>
        </p:txBody>
      </p:sp>
      <p:pic>
        <p:nvPicPr>
          <p:cNvPr id="3" name="Afbeelding 2">
            <a:extLst>
              <a:ext uri="{FF2B5EF4-FFF2-40B4-BE49-F238E27FC236}">
                <a16:creationId xmlns:a16="http://schemas.microsoft.com/office/drawing/2014/main" id="{E9917A5B-54F3-CB84-9341-7407410B5FCB}"/>
              </a:ext>
            </a:extLst>
          </p:cNvPr>
          <p:cNvPicPr>
            <a:picLocks noChangeAspect="1"/>
          </p:cNvPicPr>
          <p:nvPr userDrawn="1"/>
        </p:nvPicPr>
        <p:blipFill>
          <a:blip r:embed="rId9"/>
          <a:stretch>
            <a:fillRect/>
          </a:stretch>
        </p:blipFill>
        <p:spPr>
          <a:xfrm>
            <a:off x="1655515" y="6059464"/>
            <a:ext cx="876422" cy="247685"/>
          </a:xfrm>
          <a:prstGeom prst="rect">
            <a:avLst/>
          </a:prstGeom>
        </p:spPr>
      </p:pic>
      <p:cxnSp>
        <p:nvCxnSpPr>
          <p:cNvPr id="4" name="Lijn">
            <a:extLst>
              <a:ext uri="{FF2B5EF4-FFF2-40B4-BE49-F238E27FC236}">
                <a16:creationId xmlns:a16="http://schemas.microsoft.com/office/drawing/2014/main" id="{932BBDEC-7A8B-9A0F-F3A0-69CA3C0A8E71}"/>
              </a:ext>
            </a:extLst>
          </p:cNvPr>
          <p:cNvCxnSpPr>
            <a:cxnSpLocks/>
          </p:cNvCxnSpPr>
          <p:nvPr userDrawn="1"/>
        </p:nvCxnSpPr>
        <p:spPr>
          <a:xfrm>
            <a:off x="1080002" y="4516925"/>
            <a:ext cx="230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006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0934ABD-BA0F-4D4D-A953-22EF43FDBDD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tel 6">
            <a:extLst>
              <a:ext uri="{FF2B5EF4-FFF2-40B4-BE49-F238E27FC236}">
                <a16:creationId xmlns:a16="http://schemas.microsoft.com/office/drawing/2014/main" id="{1DB4C86B-F1CB-4EE1-A590-FCF32843678D}"/>
              </a:ext>
            </a:extLst>
          </p:cNvPr>
          <p:cNvSpPr>
            <a:spLocks noGrp="1"/>
          </p:cNvSpPr>
          <p:nvPr>
            <p:ph type="title"/>
          </p:nvPr>
        </p:nvSpPr>
        <p:spPr/>
        <p:txBody>
          <a:bodyPr/>
          <a:lstStyle/>
          <a:p>
            <a:r>
              <a:rPr lang="nl-NL"/>
              <a:t>Klik om stijl te bewerken</a:t>
            </a:r>
          </a:p>
        </p:txBody>
      </p:sp>
      <p:sp>
        <p:nvSpPr>
          <p:cNvPr id="2" name="Tijdelijke aanduiding voor dianummer 1">
            <a:extLst>
              <a:ext uri="{FF2B5EF4-FFF2-40B4-BE49-F238E27FC236}">
                <a16:creationId xmlns:a16="http://schemas.microsoft.com/office/drawing/2014/main" id="{427233FC-6088-1887-C807-7F4ECBC81AD6}"/>
              </a:ext>
            </a:extLst>
          </p:cNvPr>
          <p:cNvSpPr>
            <a:spLocks noGrp="1"/>
          </p:cNvSpPr>
          <p:nvPr>
            <p:ph type="sldNum" sz="quarter" idx="10"/>
          </p:nvPr>
        </p:nvSpPr>
        <p:spPr/>
        <p:txBody>
          <a:bodyPr/>
          <a:lstStyle/>
          <a:p>
            <a:fld id="{3CB85E5D-8611-4DC1-B375-AD1E4C05477C}" type="slidenum">
              <a:rPr lang="nl-NL" smtClean="0"/>
              <a:pPr/>
              <a:t>‹#›</a:t>
            </a:fld>
            <a:endParaRPr lang="nl-NL"/>
          </a:p>
        </p:txBody>
      </p:sp>
    </p:spTree>
    <p:extLst>
      <p:ext uri="{BB962C8B-B14F-4D97-AF65-F5344CB8AC3E}">
        <p14:creationId xmlns:p14="http://schemas.microsoft.com/office/powerpoint/2010/main" val="2318440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2 objecten">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0934ABD-BA0F-4D4D-A953-22EF43FDBDD9}"/>
              </a:ext>
            </a:extLst>
          </p:cNvPr>
          <p:cNvSpPr>
            <a:spLocks noGrp="1"/>
          </p:cNvSpPr>
          <p:nvPr>
            <p:ph idx="1"/>
          </p:nvPr>
        </p:nvSpPr>
        <p:spPr>
          <a:xfrm>
            <a:off x="828000" y="1676401"/>
            <a:ext cx="4921047" cy="40195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tel 6">
            <a:extLst>
              <a:ext uri="{FF2B5EF4-FFF2-40B4-BE49-F238E27FC236}">
                <a16:creationId xmlns:a16="http://schemas.microsoft.com/office/drawing/2014/main" id="{1DB4C86B-F1CB-4EE1-A590-FCF32843678D}"/>
              </a:ext>
            </a:extLst>
          </p:cNvPr>
          <p:cNvSpPr>
            <a:spLocks noGrp="1"/>
          </p:cNvSpPr>
          <p:nvPr>
            <p:ph type="title"/>
          </p:nvPr>
        </p:nvSpPr>
        <p:spPr/>
        <p:txBody>
          <a:bodyPr/>
          <a:lstStyle/>
          <a:p>
            <a:r>
              <a:rPr lang="nl-NL"/>
              <a:t>Klik om stijl te bewerken</a:t>
            </a:r>
          </a:p>
        </p:txBody>
      </p:sp>
      <p:sp>
        <p:nvSpPr>
          <p:cNvPr id="2" name="Tijdelijke aanduiding voor dianummer 1">
            <a:extLst>
              <a:ext uri="{FF2B5EF4-FFF2-40B4-BE49-F238E27FC236}">
                <a16:creationId xmlns:a16="http://schemas.microsoft.com/office/drawing/2014/main" id="{427233FC-6088-1887-C807-7F4ECBC81AD6}"/>
              </a:ext>
            </a:extLst>
          </p:cNvPr>
          <p:cNvSpPr>
            <a:spLocks noGrp="1"/>
          </p:cNvSpPr>
          <p:nvPr>
            <p:ph type="sldNum" sz="quarter" idx="10"/>
          </p:nvPr>
        </p:nvSpPr>
        <p:spPr/>
        <p:txBody>
          <a:bodyPr/>
          <a:lstStyle/>
          <a:p>
            <a:fld id="{3CB85E5D-8611-4DC1-B375-AD1E4C05477C}" type="slidenum">
              <a:rPr lang="nl-NL" smtClean="0"/>
              <a:pPr/>
              <a:t>‹#›</a:t>
            </a:fld>
            <a:endParaRPr lang="nl-NL"/>
          </a:p>
        </p:txBody>
      </p:sp>
      <p:sp>
        <p:nvSpPr>
          <p:cNvPr id="4" name="Tijdelijke aanduiding voor inhoud 2">
            <a:extLst>
              <a:ext uri="{FF2B5EF4-FFF2-40B4-BE49-F238E27FC236}">
                <a16:creationId xmlns:a16="http://schemas.microsoft.com/office/drawing/2014/main" id="{DDA5C725-A06A-4D9A-549A-DAF1E12D9CEC}"/>
              </a:ext>
            </a:extLst>
          </p:cNvPr>
          <p:cNvSpPr>
            <a:spLocks noGrp="1"/>
          </p:cNvSpPr>
          <p:nvPr>
            <p:ph idx="11"/>
          </p:nvPr>
        </p:nvSpPr>
        <p:spPr>
          <a:xfrm>
            <a:off x="6442955" y="1676401"/>
            <a:ext cx="4921047" cy="40195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312845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foto">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DB4C86B-F1CB-4EE1-A590-FCF32843678D}"/>
              </a:ext>
            </a:extLst>
          </p:cNvPr>
          <p:cNvSpPr>
            <a:spLocks noGrp="1"/>
          </p:cNvSpPr>
          <p:nvPr>
            <p:ph type="title"/>
          </p:nvPr>
        </p:nvSpPr>
        <p:spPr/>
        <p:txBody>
          <a:bodyPr/>
          <a:lstStyle>
            <a:lvl1pPr>
              <a:defRPr>
                <a:solidFill>
                  <a:schemeClr val="tx2">
                    <a:lumMod val="50000"/>
                  </a:schemeClr>
                </a:solidFill>
              </a:defRPr>
            </a:lvl1pPr>
          </a:lstStyle>
          <a:p>
            <a:r>
              <a:rPr lang="nl-NL"/>
              <a:t>Klik om stijl te bewerken</a:t>
            </a:r>
          </a:p>
        </p:txBody>
      </p:sp>
      <p:sp>
        <p:nvSpPr>
          <p:cNvPr id="2" name="Tijdelijke aanduiding voor dianummer 1">
            <a:extLst>
              <a:ext uri="{FF2B5EF4-FFF2-40B4-BE49-F238E27FC236}">
                <a16:creationId xmlns:a16="http://schemas.microsoft.com/office/drawing/2014/main" id="{427233FC-6088-1887-C807-7F4ECBC81AD6}"/>
              </a:ext>
            </a:extLst>
          </p:cNvPr>
          <p:cNvSpPr>
            <a:spLocks noGrp="1"/>
          </p:cNvSpPr>
          <p:nvPr>
            <p:ph type="sldNum" sz="quarter" idx="10"/>
          </p:nvPr>
        </p:nvSpPr>
        <p:spPr/>
        <p:txBody>
          <a:bodyPr/>
          <a:lstStyle/>
          <a:p>
            <a:fld id="{3CB85E5D-8611-4DC1-B375-AD1E4C05477C}" type="slidenum">
              <a:rPr lang="nl-NL" smtClean="0"/>
              <a:pPr/>
              <a:t>‹#›</a:t>
            </a:fld>
            <a:endParaRPr lang="nl-NL"/>
          </a:p>
        </p:txBody>
      </p:sp>
      <p:sp>
        <p:nvSpPr>
          <p:cNvPr id="5" name="Tijdelijke aanduiding voor tekst 4">
            <a:extLst>
              <a:ext uri="{FF2B5EF4-FFF2-40B4-BE49-F238E27FC236}">
                <a16:creationId xmlns:a16="http://schemas.microsoft.com/office/drawing/2014/main" id="{C243AC03-7531-0445-A999-A308410CF408}"/>
              </a:ext>
            </a:extLst>
          </p:cNvPr>
          <p:cNvSpPr>
            <a:spLocks noGrp="1"/>
          </p:cNvSpPr>
          <p:nvPr>
            <p:ph type="body" sz="quarter" idx="11"/>
          </p:nvPr>
        </p:nvSpPr>
        <p:spPr>
          <a:xfrm>
            <a:off x="828675" y="1676400"/>
            <a:ext cx="5129065" cy="40195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6" name="Tijdelijke aanduiding voor afbeelding 15">
            <a:extLst>
              <a:ext uri="{FF2B5EF4-FFF2-40B4-BE49-F238E27FC236}">
                <a16:creationId xmlns:a16="http://schemas.microsoft.com/office/drawing/2014/main" id="{10E9DBD8-5FAD-BEDD-EAED-02803639F5D1}"/>
              </a:ext>
            </a:extLst>
          </p:cNvPr>
          <p:cNvSpPr>
            <a:spLocks noGrp="1"/>
          </p:cNvSpPr>
          <p:nvPr>
            <p:ph type="pic" sz="quarter" idx="12"/>
          </p:nvPr>
        </p:nvSpPr>
        <p:spPr>
          <a:xfrm>
            <a:off x="6153738" y="1687005"/>
            <a:ext cx="4856374" cy="3377110"/>
          </a:xfrm>
          <a:custGeom>
            <a:avLst/>
            <a:gdLst>
              <a:gd name="connsiteX0" fmla="*/ 2672461 w 4856374"/>
              <a:gd name="connsiteY0" fmla="*/ 1001 h 3377110"/>
              <a:gd name="connsiteX1" fmla="*/ 4781539 w 4856374"/>
              <a:gd name="connsiteY1" fmla="*/ 1355565 h 3377110"/>
              <a:gd name="connsiteX2" fmla="*/ 2715763 w 4856374"/>
              <a:gd name="connsiteY2" fmla="*/ 3344846 h 3377110"/>
              <a:gd name="connsiteX3" fmla="*/ 633185 w 4856374"/>
              <a:gd name="connsiteY3" fmla="*/ 3164488 h 3377110"/>
              <a:gd name="connsiteX4" fmla="*/ 1225298 w 4856374"/>
              <a:gd name="connsiteY4" fmla="*/ 408464 h 3377110"/>
              <a:gd name="connsiteX5" fmla="*/ 2672461 w 4856374"/>
              <a:gd name="connsiteY5" fmla="*/ 1001 h 337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6374" h="3377110">
                <a:moveTo>
                  <a:pt x="2672461" y="1001"/>
                </a:moveTo>
                <a:cubicBezTo>
                  <a:pt x="3547984" y="-21878"/>
                  <a:pt x="4433345" y="345110"/>
                  <a:pt x="4781539" y="1355565"/>
                </a:cubicBezTo>
                <a:cubicBezTo>
                  <a:pt x="5246498" y="2705511"/>
                  <a:pt x="3421029" y="3556769"/>
                  <a:pt x="2715763" y="3344846"/>
                </a:cubicBezTo>
                <a:cubicBezTo>
                  <a:pt x="1603960" y="3010732"/>
                  <a:pt x="1405146" y="3642939"/>
                  <a:pt x="633185" y="3164488"/>
                </a:cubicBezTo>
                <a:cubicBezTo>
                  <a:pt x="-498092" y="2464313"/>
                  <a:pt x="1614" y="1141860"/>
                  <a:pt x="1225298" y="408464"/>
                </a:cubicBezTo>
                <a:cubicBezTo>
                  <a:pt x="1625375" y="168809"/>
                  <a:pt x="2147147" y="14729"/>
                  <a:pt x="2672461" y="1001"/>
                </a:cubicBezTo>
                <a:close/>
              </a:path>
            </a:pathLst>
          </a:custGeom>
          <a:solidFill>
            <a:schemeClr val="bg1">
              <a:lumMod val="95000"/>
            </a:schemeClr>
          </a:solidFill>
        </p:spPr>
        <p:txBody>
          <a:bodyPr wrap="square">
            <a:noAutofit/>
          </a:bodyPr>
          <a:lstStyle>
            <a:lvl1pPr marL="0" indent="0" algn="ctr">
              <a:buNone/>
              <a:defRPr/>
            </a:lvl1pPr>
          </a:lstStyle>
          <a:p>
            <a:r>
              <a:rPr lang="nl-NL"/>
              <a:t>Klik op het pictogram als u een afbeelding wilt toevoegen</a:t>
            </a:r>
          </a:p>
        </p:txBody>
      </p:sp>
      <p:sp>
        <p:nvSpPr>
          <p:cNvPr id="19" name="Tijdelijke aanduiding voor tekst 18">
            <a:extLst>
              <a:ext uri="{FF2B5EF4-FFF2-40B4-BE49-F238E27FC236}">
                <a16:creationId xmlns:a16="http://schemas.microsoft.com/office/drawing/2014/main" id="{2EF28A7B-16B5-6F29-D3E0-BA6C681FA36C}"/>
              </a:ext>
            </a:extLst>
          </p:cNvPr>
          <p:cNvSpPr>
            <a:spLocks noGrp="1"/>
          </p:cNvSpPr>
          <p:nvPr>
            <p:ph type="body" sz="quarter" idx="13" hasCustomPrompt="1"/>
          </p:nvPr>
        </p:nvSpPr>
        <p:spPr>
          <a:xfrm rot="1304902">
            <a:off x="5832693" y="4381990"/>
            <a:ext cx="2806481" cy="1520876"/>
          </a:xfrm>
          <a:blipFill>
            <a:blip r:embed="rId2"/>
            <a:stretch>
              <a:fillRect/>
            </a:stretch>
          </a:blipFill>
        </p:spPr>
        <p:txBody>
          <a:bodyPr/>
          <a:lstStyle>
            <a:lvl1pPr marL="0" indent="0">
              <a:lnSpc>
                <a:spcPct val="0"/>
              </a:lnSpc>
              <a:spcBef>
                <a:spcPts val="0"/>
              </a:spcBef>
              <a:buNone/>
              <a:defRPr sz="100">
                <a:solidFill>
                  <a:schemeClr val="bg1"/>
                </a:solidFill>
              </a:defRPr>
            </a:lvl1pPr>
          </a:lstStyle>
          <a:p>
            <a:pPr lvl="0"/>
            <a:r>
              <a:rPr lang="nl-NL"/>
              <a:t> </a:t>
            </a:r>
          </a:p>
        </p:txBody>
      </p:sp>
    </p:spTree>
    <p:extLst>
      <p:ext uri="{BB962C8B-B14F-4D97-AF65-F5344CB8AC3E}">
        <p14:creationId xmlns:p14="http://schemas.microsoft.com/office/powerpoint/2010/main" val="2398649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en foto met bijschriften">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DB4C86B-F1CB-4EE1-A590-FCF32843678D}"/>
              </a:ext>
            </a:extLst>
          </p:cNvPr>
          <p:cNvSpPr>
            <a:spLocks noGrp="1"/>
          </p:cNvSpPr>
          <p:nvPr>
            <p:ph type="title"/>
          </p:nvPr>
        </p:nvSpPr>
        <p:spPr/>
        <p:txBody>
          <a:bodyPr/>
          <a:lstStyle/>
          <a:p>
            <a:r>
              <a:rPr lang="nl-NL"/>
              <a:t>Klik om stijl te bewerken</a:t>
            </a:r>
          </a:p>
        </p:txBody>
      </p:sp>
      <p:sp>
        <p:nvSpPr>
          <p:cNvPr id="2" name="Tijdelijke aanduiding voor dianummer 1">
            <a:extLst>
              <a:ext uri="{FF2B5EF4-FFF2-40B4-BE49-F238E27FC236}">
                <a16:creationId xmlns:a16="http://schemas.microsoft.com/office/drawing/2014/main" id="{427233FC-6088-1887-C807-7F4ECBC81AD6}"/>
              </a:ext>
            </a:extLst>
          </p:cNvPr>
          <p:cNvSpPr>
            <a:spLocks noGrp="1"/>
          </p:cNvSpPr>
          <p:nvPr>
            <p:ph type="sldNum" sz="quarter" idx="10"/>
          </p:nvPr>
        </p:nvSpPr>
        <p:spPr/>
        <p:txBody>
          <a:bodyPr/>
          <a:lstStyle/>
          <a:p>
            <a:fld id="{3CB85E5D-8611-4DC1-B375-AD1E4C05477C}" type="slidenum">
              <a:rPr lang="nl-NL" smtClean="0"/>
              <a:pPr/>
              <a:t>‹#›</a:t>
            </a:fld>
            <a:endParaRPr lang="nl-NL"/>
          </a:p>
        </p:txBody>
      </p:sp>
      <p:sp>
        <p:nvSpPr>
          <p:cNvPr id="5" name="Tijdelijke aanduiding voor tekst 4">
            <a:extLst>
              <a:ext uri="{FF2B5EF4-FFF2-40B4-BE49-F238E27FC236}">
                <a16:creationId xmlns:a16="http://schemas.microsoft.com/office/drawing/2014/main" id="{C243AC03-7531-0445-A999-A308410CF408}"/>
              </a:ext>
            </a:extLst>
          </p:cNvPr>
          <p:cNvSpPr>
            <a:spLocks noGrp="1"/>
          </p:cNvSpPr>
          <p:nvPr>
            <p:ph type="body" sz="quarter" idx="11"/>
          </p:nvPr>
        </p:nvSpPr>
        <p:spPr>
          <a:xfrm>
            <a:off x="828675" y="1676400"/>
            <a:ext cx="5129065" cy="40195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6" name="Tijdelijke aanduiding voor afbeelding 15">
            <a:extLst>
              <a:ext uri="{FF2B5EF4-FFF2-40B4-BE49-F238E27FC236}">
                <a16:creationId xmlns:a16="http://schemas.microsoft.com/office/drawing/2014/main" id="{10E9DBD8-5FAD-BEDD-EAED-02803639F5D1}"/>
              </a:ext>
            </a:extLst>
          </p:cNvPr>
          <p:cNvSpPr>
            <a:spLocks noGrp="1"/>
          </p:cNvSpPr>
          <p:nvPr>
            <p:ph type="pic" sz="quarter" idx="12"/>
          </p:nvPr>
        </p:nvSpPr>
        <p:spPr>
          <a:xfrm>
            <a:off x="7416929" y="1448116"/>
            <a:ext cx="3574725" cy="2586555"/>
          </a:xfrm>
          <a:custGeom>
            <a:avLst/>
            <a:gdLst>
              <a:gd name="connsiteX0" fmla="*/ 2672461 w 4856374"/>
              <a:gd name="connsiteY0" fmla="*/ 1001 h 3377110"/>
              <a:gd name="connsiteX1" fmla="*/ 4781539 w 4856374"/>
              <a:gd name="connsiteY1" fmla="*/ 1355565 h 3377110"/>
              <a:gd name="connsiteX2" fmla="*/ 2715763 w 4856374"/>
              <a:gd name="connsiteY2" fmla="*/ 3344846 h 3377110"/>
              <a:gd name="connsiteX3" fmla="*/ 633185 w 4856374"/>
              <a:gd name="connsiteY3" fmla="*/ 3164488 h 3377110"/>
              <a:gd name="connsiteX4" fmla="*/ 1225298 w 4856374"/>
              <a:gd name="connsiteY4" fmla="*/ 408464 h 3377110"/>
              <a:gd name="connsiteX5" fmla="*/ 2672461 w 4856374"/>
              <a:gd name="connsiteY5" fmla="*/ 1001 h 337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6374" h="3377110">
                <a:moveTo>
                  <a:pt x="2672461" y="1001"/>
                </a:moveTo>
                <a:cubicBezTo>
                  <a:pt x="3547984" y="-21878"/>
                  <a:pt x="4433345" y="345110"/>
                  <a:pt x="4781539" y="1355565"/>
                </a:cubicBezTo>
                <a:cubicBezTo>
                  <a:pt x="5246498" y="2705511"/>
                  <a:pt x="3421029" y="3556769"/>
                  <a:pt x="2715763" y="3344846"/>
                </a:cubicBezTo>
                <a:cubicBezTo>
                  <a:pt x="1603960" y="3010732"/>
                  <a:pt x="1405146" y="3642939"/>
                  <a:pt x="633185" y="3164488"/>
                </a:cubicBezTo>
                <a:cubicBezTo>
                  <a:pt x="-498092" y="2464313"/>
                  <a:pt x="1614" y="1141860"/>
                  <a:pt x="1225298" y="408464"/>
                </a:cubicBezTo>
                <a:cubicBezTo>
                  <a:pt x="1625375" y="168809"/>
                  <a:pt x="2147147" y="14729"/>
                  <a:pt x="2672461" y="1001"/>
                </a:cubicBezTo>
                <a:close/>
              </a:path>
            </a:pathLst>
          </a:custGeom>
          <a:solidFill>
            <a:schemeClr val="bg1">
              <a:lumMod val="95000"/>
            </a:schemeClr>
          </a:solidFill>
        </p:spPr>
        <p:txBody>
          <a:bodyPr wrap="square">
            <a:noAutofit/>
          </a:bodyPr>
          <a:lstStyle>
            <a:lvl1pPr marL="0" indent="0" algn="ctr">
              <a:buNone/>
              <a:defRPr/>
            </a:lvl1pPr>
          </a:lstStyle>
          <a:p>
            <a:r>
              <a:rPr lang="nl-NL"/>
              <a:t>Klik op het pictogram als u een afbeelding wilt toevoegen</a:t>
            </a:r>
          </a:p>
        </p:txBody>
      </p:sp>
      <p:sp>
        <p:nvSpPr>
          <p:cNvPr id="6" name="Tijdelijke aanduiding voor tekst 33">
            <a:extLst>
              <a:ext uri="{FF2B5EF4-FFF2-40B4-BE49-F238E27FC236}">
                <a16:creationId xmlns:a16="http://schemas.microsoft.com/office/drawing/2014/main" id="{D1898D14-F0E3-C4C6-DD11-41F8B5363DDD}"/>
              </a:ext>
            </a:extLst>
          </p:cNvPr>
          <p:cNvSpPr>
            <a:spLocks noGrp="1"/>
          </p:cNvSpPr>
          <p:nvPr>
            <p:ph type="body" sz="quarter" idx="15" hasCustomPrompt="1"/>
          </p:nvPr>
        </p:nvSpPr>
        <p:spPr>
          <a:xfrm>
            <a:off x="9356691" y="3255523"/>
            <a:ext cx="2643605" cy="1644032"/>
          </a:xfrm>
          <a:blipFill dpi="0" rotWithShape="0">
            <a:blip r:embed="rId2"/>
            <a:srcRect/>
            <a:stretch>
              <a:fillRect/>
            </a:stretch>
          </a:blipFill>
          <a:scene3d>
            <a:camera prst="orthographicFront"/>
            <a:lightRig rig="threePt" dir="t"/>
          </a:scene3d>
          <a:sp3d/>
        </p:spPr>
        <p:txBody>
          <a:bodyPr lIns="108000" rIns="108000" bIns="0" anchor="ctr" anchorCtr="0"/>
          <a:lstStyle>
            <a:lvl1pPr marL="0" indent="0" algn="ctr">
              <a:spcBef>
                <a:spcPts val="0"/>
              </a:spcBef>
              <a:buNone/>
              <a:defRPr sz="1800">
                <a:solidFill>
                  <a:schemeClr val="bg1"/>
                </a:solidFill>
              </a:defRPr>
            </a:lvl1pPr>
          </a:lstStyle>
          <a:p>
            <a:pPr lvl="0"/>
            <a:r>
              <a:rPr lang="nl-NL"/>
              <a:t>[bijschrift]</a:t>
            </a:r>
          </a:p>
        </p:txBody>
      </p:sp>
      <p:sp>
        <p:nvSpPr>
          <p:cNvPr id="8" name="Tijdelijke aanduiding voor tekst 33">
            <a:extLst>
              <a:ext uri="{FF2B5EF4-FFF2-40B4-BE49-F238E27FC236}">
                <a16:creationId xmlns:a16="http://schemas.microsoft.com/office/drawing/2014/main" id="{1556B132-E19B-3F2B-DE7C-3EB5936CDD3C}"/>
              </a:ext>
            </a:extLst>
          </p:cNvPr>
          <p:cNvSpPr>
            <a:spLocks noGrp="1"/>
          </p:cNvSpPr>
          <p:nvPr>
            <p:ph type="body" sz="quarter" idx="16" hasCustomPrompt="1"/>
          </p:nvPr>
        </p:nvSpPr>
        <p:spPr>
          <a:xfrm>
            <a:off x="6281762" y="3230330"/>
            <a:ext cx="2854713" cy="1816991"/>
          </a:xfrm>
          <a:blipFill>
            <a:blip r:embed="rId3"/>
            <a:stretch>
              <a:fillRect/>
            </a:stretch>
          </a:blipFill>
          <a:scene3d>
            <a:camera prst="orthographicFront"/>
            <a:lightRig rig="threePt" dir="t"/>
          </a:scene3d>
          <a:sp3d/>
        </p:spPr>
        <p:txBody>
          <a:bodyPr lIns="108000" rIns="108000" bIns="0" anchor="ctr" anchorCtr="0"/>
          <a:lstStyle>
            <a:lvl1pPr marL="0" indent="0" algn="ctr">
              <a:spcBef>
                <a:spcPts val="0"/>
              </a:spcBef>
              <a:buNone/>
              <a:defRPr sz="1800">
                <a:solidFill>
                  <a:schemeClr val="bg1"/>
                </a:solidFill>
              </a:defRPr>
            </a:lvl1pPr>
          </a:lstStyle>
          <a:p>
            <a:pPr lvl="0"/>
            <a:r>
              <a:rPr lang="nl-NL"/>
              <a:t>[bijschrift]</a:t>
            </a:r>
          </a:p>
        </p:txBody>
      </p:sp>
    </p:spTree>
    <p:extLst>
      <p:ext uri="{BB962C8B-B14F-4D97-AF65-F5344CB8AC3E}">
        <p14:creationId xmlns:p14="http://schemas.microsoft.com/office/powerpoint/2010/main" val="1787521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en bijschriften">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DB4C86B-F1CB-4EE1-A590-FCF32843678D}"/>
              </a:ext>
            </a:extLst>
          </p:cNvPr>
          <p:cNvSpPr>
            <a:spLocks noGrp="1"/>
          </p:cNvSpPr>
          <p:nvPr>
            <p:ph type="title"/>
          </p:nvPr>
        </p:nvSpPr>
        <p:spPr/>
        <p:txBody>
          <a:bodyPr/>
          <a:lstStyle/>
          <a:p>
            <a:r>
              <a:rPr lang="nl-NL"/>
              <a:t>Klik om stijl te bewerken</a:t>
            </a:r>
          </a:p>
        </p:txBody>
      </p:sp>
      <p:sp>
        <p:nvSpPr>
          <p:cNvPr id="2" name="Tijdelijke aanduiding voor dianummer 1">
            <a:extLst>
              <a:ext uri="{FF2B5EF4-FFF2-40B4-BE49-F238E27FC236}">
                <a16:creationId xmlns:a16="http://schemas.microsoft.com/office/drawing/2014/main" id="{427233FC-6088-1887-C807-7F4ECBC81AD6}"/>
              </a:ext>
            </a:extLst>
          </p:cNvPr>
          <p:cNvSpPr>
            <a:spLocks noGrp="1"/>
          </p:cNvSpPr>
          <p:nvPr>
            <p:ph type="sldNum" sz="quarter" idx="10"/>
          </p:nvPr>
        </p:nvSpPr>
        <p:spPr/>
        <p:txBody>
          <a:bodyPr/>
          <a:lstStyle/>
          <a:p>
            <a:fld id="{3CB85E5D-8611-4DC1-B375-AD1E4C05477C}" type="slidenum">
              <a:rPr lang="nl-NL" smtClean="0"/>
              <a:pPr/>
              <a:t>‹#›</a:t>
            </a:fld>
            <a:endParaRPr lang="nl-NL"/>
          </a:p>
        </p:txBody>
      </p:sp>
      <p:sp>
        <p:nvSpPr>
          <p:cNvPr id="5" name="Tijdelijke aanduiding voor tekst 4">
            <a:extLst>
              <a:ext uri="{FF2B5EF4-FFF2-40B4-BE49-F238E27FC236}">
                <a16:creationId xmlns:a16="http://schemas.microsoft.com/office/drawing/2014/main" id="{C243AC03-7531-0445-A999-A308410CF408}"/>
              </a:ext>
            </a:extLst>
          </p:cNvPr>
          <p:cNvSpPr>
            <a:spLocks noGrp="1"/>
          </p:cNvSpPr>
          <p:nvPr>
            <p:ph type="body" sz="quarter" idx="11"/>
          </p:nvPr>
        </p:nvSpPr>
        <p:spPr>
          <a:xfrm>
            <a:off x="828675" y="1676400"/>
            <a:ext cx="5129065" cy="40195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tekst 33">
            <a:extLst>
              <a:ext uri="{FF2B5EF4-FFF2-40B4-BE49-F238E27FC236}">
                <a16:creationId xmlns:a16="http://schemas.microsoft.com/office/drawing/2014/main" id="{D1898D14-F0E3-C4C6-DD11-41F8B5363DDD}"/>
              </a:ext>
            </a:extLst>
          </p:cNvPr>
          <p:cNvSpPr>
            <a:spLocks noGrp="1"/>
          </p:cNvSpPr>
          <p:nvPr>
            <p:ph type="body" sz="quarter" idx="15" hasCustomPrompt="1"/>
          </p:nvPr>
        </p:nvSpPr>
        <p:spPr>
          <a:xfrm>
            <a:off x="9033056" y="3574983"/>
            <a:ext cx="2643605" cy="1644032"/>
          </a:xfrm>
          <a:blipFill dpi="0" rotWithShape="0">
            <a:blip r:embed="rId2"/>
            <a:srcRect/>
            <a:stretch>
              <a:fillRect/>
            </a:stretch>
          </a:blipFill>
          <a:scene3d>
            <a:camera prst="orthographicFront"/>
            <a:lightRig rig="threePt" dir="t"/>
          </a:scene3d>
          <a:sp3d/>
        </p:spPr>
        <p:txBody>
          <a:bodyPr lIns="108000" rIns="108000" bIns="0" anchor="ctr" anchorCtr="0"/>
          <a:lstStyle>
            <a:lvl1pPr marL="0" indent="0" algn="ctr">
              <a:spcBef>
                <a:spcPts val="0"/>
              </a:spcBef>
              <a:buNone/>
              <a:defRPr sz="1800">
                <a:solidFill>
                  <a:schemeClr val="bg1"/>
                </a:solidFill>
              </a:defRPr>
            </a:lvl1pPr>
          </a:lstStyle>
          <a:p>
            <a:pPr lvl="0"/>
            <a:r>
              <a:rPr lang="nl-NL"/>
              <a:t>[bijschrift]</a:t>
            </a:r>
          </a:p>
        </p:txBody>
      </p:sp>
      <p:sp>
        <p:nvSpPr>
          <p:cNvPr id="8" name="Tijdelijke aanduiding voor tekst 33">
            <a:extLst>
              <a:ext uri="{FF2B5EF4-FFF2-40B4-BE49-F238E27FC236}">
                <a16:creationId xmlns:a16="http://schemas.microsoft.com/office/drawing/2014/main" id="{1556B132-E19B-3F2B-DE7C-3EB5936CDD3C}"/>
              </a:ext>
            </a:extLst>
          </p:cNvPr>
          <p:cNvSpPr>
            <a:spLocks noGrp="1"/>
          </p:cNvSpPr>
          <p:nvPr>
            <p:ph type="body" sz="quarter" idx="16" hasCustomPrompt="1"/>
          </p:nvPr>
        </p:nvSpPr>
        <p:spPr>
          <a:xfrm>
            <a:off x="6691172" y="1369397"/>
            <a:ext cx="3485624" cy="2218558"/>
          </a:xfrm>
          <a:blipFill>
            <a:blip r:embed="rId3"/>
            <a:stretch>
              <a:fillRect/>
            </a:stretch>
          </a:blipFill>
          <a:scene3d>
            <a:camera prst="orthographicFront"/>
            <a:lightRig rig="threePt" dir="t"/>
          </a:scene3d>
          <a:sp3d/>
        </p:spPr>
        <p:txBody>
          <a:bodyPr lIns="108000" rIns="108000" bIns="0" anchor="ctr" anchorCtr="0"/>
          <a:lstStyle>
            <a:lvl1pPr marL="0" indent="0" algn="ctr">
              <a:spcBef>
                <a:spcPts val="0"/>
              </a:spcBef>
              <a:buNone/>
              <a:defRPr sz="1800">
                <a:solidFill>
                  <a:schemeClr val="bg1"/>
                </a:solidFill>
              </a:defRPr>
            </a:lvl1pPr>
          </a:lstStyle>
          <a:p>
            <a:pPr lvl="0"/>
            <a:r>
              <a:rPr lang="nl-NL"/>
              <a:t>[bijschrift]</a:t>
            </a:r>
          </a:p>
        </p:txBody>
      </p:sp>
    </p:spTree>
    <p:extLst>
      <p:ext uri="{BB962C8B-B14F-4D97-AF65-F5344CB8AC3E}">
        <p14:creationId xmlns:p14="http://schemas.microsoft.com/office/powerpoint/2010/main" val="3339922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paginafoto">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10E9DBD8-5FAD-BEDD-EAED-02803639F5D1}"/>
              </a:ext>
            </a:extLst>
          </p:cNvPr>
          <p:cNvSpPr>
            <a:spLocks noGrp="1"/>
          </p:cNvSpPr>
          <p:nvPr>
            <p:ph type="pic" sz="quarter" idx="12"/>
          </p:nvPr>
        </p:nvSpPr>
        <p:spPr>
          <a:xfrm>
            <a:off x="0" y="1521634"/>
            <a:ext cx="12192000" cy="5336365"/>
          </a:xfrm>
          <a:prstGeom prst="rect">
            <a:avLst/>
          </a:prstGeom>
          <a:solidFill>
            <a:schemeClr val="bg1">
              <a:lumMod val="95000"/>
            </a:schemeClr>
          </a:solidFill>
        </p:spPr>
        <p:txBody>
          <a:bodyPr wrap="square">
            <a:noAutofit/>
          </a:bodyPr>
          <a:lstStyle>
            <a:lvl1pPr marL="0" indent="0" algn="ctr">
              <a:buNone/>
              <a:defRPr/>
            </a:lvl1pPr>
          </a:lstStyle>
          <a:p>
            <a:r>
              <a:rPr lang="nl-NL"/>
              <a:t>Klik op het pictogram als u een afbeelding wilt toevoegen</a:t>
            </a:r>
          </a:p>
        </p:txBody>
      </p:sp>
      <p:sp>
        <p:nvSpPr>
          <p:cNvPr id="7" name="Titel 6">
            <a:extLst>
              <a:ext uri="{FF2B5EF4-FFF2-40B4-BE49-F238E27FC236}">
                <a16:creationId xmlns:a16="http://schemas.microsoft.com/office/drawing/2014/main" id="{1DB4C86B-F1CB-4EE1-A590-FCF32843678D}"/>
              </a:ext>
            </a:extLst>
          </p:cNvPr>
          <p:cNvSpPr>
            <a:spLocks noGrp="1"/>
          </p:cNvSpPr>
          <p:nvPr>
            <p:ph type="title"/>
          </p:nvPr>
        </p:nvSpPr>
        <p:spPr/>
        <p:txBody>
          <a:bodyPr/>
          <a:lstStyle/>
          <a:p>
            <a:r>
              <a:rPr lang="nl-NL"/>
              <a:t>Klik om stijl te bewerken</a:t>
            </a:r>
          </a:p>
        </p:txBody>
      </p:sp>
      <p:sp>
        <p:nvSpPr>
          <p:cNvPr id="2" name="Tijdelijke aanduiding voor dianummer 1">
            <a:extLst>
              <a:ext uri="{FF2B5EF4-FFF2-40B4-BE49-F238E27FC236}">
                <a16:creationId xmlns:a16="http://schemas.microsoft.com/office/drawing/2014/main" id="{427233FC-6088-1887-C807-7F4ECBC81AD6}"/>
              </a:ext>
            </a:extLst>
          </p:cNvPr>
          <p:cNvSpPr>
            <a:spLocks noGrp="1"/>
          </p:cNvSpPr>
          <p:nvPr>
            <p:ph type="sldNum" sz="quarter" idx="10"/>
          </p:nvPr>
        </p:nvSpPr>
        <p:spPr/>
        <p:txBody>
          <a:bodyPr/>
          <a:lstStyle/>
          <a:p>
            <a:fld id="{3CB85E5D-8611-4DC1-B375-AD1E4C05477C}" type="slidenum">
              <a:rPr lang="nl-NL" smtClean="0"/>
              <a:pPr/>
              <a:t>‹#›</a:t>
            </a:fld>
            <a:endParaRPr lang="nl-NL"/>
          </a:p>
        </p:txBody>
      </p:sp>
      <p:sp>
        <p:nvSpPr>
          <p:cNvPr id="8" name="Tijdelijke aanduiding voor tekst 7">
            <a:extLst>
              <a:ext uri="{FF2B5EF4-FFF2-40B4-BE49-F238E27FC236}">
                <a16:creationId xmlns:a16="http://schemas.microsoft.com/office/drawing/2014/main" id="{945DE79D-ED41-33A7-942D-B5526DFA626F}"/>
              </a:ext>
            </a:extLst>
          </p:cNvPr>
          <p:cNvSpPr>
            <a:spLocks noGrp="1"/>
          </p:cNvSpPr>
          <p:nvPr>
            <p:ph type="body" sz="quarter" idx="13" hasCustomPrompt="1"/>
          </p:nvPr>
        </p:nvSpPr>
        <p:spPr>
          <a:xfrm>
            <a:off x="9766800" y="6076800"/>
            <a:ext cx="1962000" cy="532800"/>
          </a:xfrm>
          <a:blipFill>
            <a:blip r:embed="rId2"/>
            <a:stretch>
              <a:fillRect/>
            </a:stretch>
          </a:blipFill>
        </p:spPr>
        <p:txBody>
          <a:bodyPr/>
          <a:lstStyle>
            <a:lvl1pPr marL="0" indent="0">
              <a:lnSpc>
                <a:spcPct val="0"/>
              </a:lnSpc>
              <a:buNone/>
              <a:defRPr sz="100">
                <a:solidFill>
                  <a:schemeClr val="bg1"/>
                </a:solidFill>
              </a:defRPr>
            </a:lvl1pPr>
          </a:lstStyle>
          <a:p>
            <a:pPr lvl="0"/>
            <a:r>
              <a:rPr lang="nl-NL"/>
              <a:t> </a:t>
            </a:r>
          </a:p>
        </p:txBody>
      </p:sp>
    </p:spTree>
    <p:extLst>
      <p:ext uri="{BB962C8B-B14F-4D97-AF65-F5344CB8AC3E}">
        <p14:creationId xmlns:p14="http://schemas.microsoft.com/office/powerpoint/2010/main" val="1041729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E0E5990-FFC3-472F-A20B-378EEEE339DA}"/>
              </a:ext>
            </a:extLst>
          </p:cNvPr>
          <p:cNvSpPr>
            <a:spLocks noGrp="1"/>
          </p:cNvSpPr>
          <p:nvPr>
            <p:ph type="title"/>
          </p:nvPr>
        </p:nvSpPr>
        <p:spPr/>
        <p:txBody>
          <a:bodyPr/>
          <a:lstStyle/>
          <a:p>
            <a:r>
              <a:rPr lang="nl-NL"/>
              <a:t>Klik om stijl te bewerken</a:t>
            </a:r>
          </a:p>
        </p:txBody>
      </p:sp>
      <p:sp>
        <p:nvSpPr>
          <p:cNvPr id="2" name="Tijdelijke aanduiding voor dianummer 1">
            <a:extLst>
              <a:ext uri="{FF2B5EF4-FFF2-40B4-BE49-F238E27FC236}">
                <a16:creationId xmlns:a16="http://schemas.microsoft.com/office/drawing/2014/main" id="{12FB9E7A-93C1-3BF7-5C4B-4500A8BBEABC}"/>
              </a:ext>
            </a:extLst>
          </p:cNvPr>
          <p:cNvSpPr>
            <a:spLocks noGrp="1"/>
          </p:cNvSpPr>
          <p:nvPr>
            <p:ph type="sldNum" sz="quarter" idx="10"/>
          </p:nvPr>
        </p:nvSpPr>
        <p:spPr/>
        <p:txBody>
          <a:bodyPr/>
          <a:lstStyle/>
          <a:p>
            <a:fld id="{3CB85E5D-8611-4DC1-B375-AD1E4C05477C}" type="slidenum">
              <a:rPr lang="nl-NL" smtClean="0"/>
              <a:pPr/>
              <a:t>‹#›</a:t>
            </a:fld>
            <a:endParaRPr lang="nl-NL"/>
          </a:p>
        </p:txBody>
      </p:sp>
    </p:spTree>
    <p:extLst>
      <p:ext uri="{BB962C8B-B14F-4D97-AF65-F5344CB8AC3E}">
        <p14:creationId xmlns:p14="http://schemas.microsoft.com/office/powerpoint/2010/main" val="2243037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B9353458-A4CA-5E41-33C5-00984E90C115}"/>
              </a:ext>
            </a:extLst>
          </p:cNvPr>
          <p:cNvSpPr>
            <a:spLocks noGrp="1"/>
          </p:cNvSpPr>
          <p:nvPr>
            <p:ph type="sldNum" sz="quarter" idx="10"/>
          </p:nvPr>
        </p:nvSpPr>
        <p:spPr/>
        <p:txBody>
          <a:bodyPr/>
          <a:lstStyle/>
          <a:p>
            <a:fld id="{3CB85E5D-8611-4DC1-B375-AD1E4C05477C}" type="slidenum">
              <a:rPr lang="nl-NL" smtClean="0"/>
              <a:pPr/>
              <a:t>‹#›</a:t>
            </a:fld>
            <a:endParaRPr lang="nl-NL"/>
          </a:p>
        </p:txBody>
      </p:sp>
    </p:spTree>
    <p:extLst>
      <p:ext uri="{BB962C8B-B14F-4D97-AF65-F5344CB8AC3E}">
        <p14:creationId xmlns:p14="http://schemas.microsoft.com/office/powerpoint/2010/main" val="702443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A695E97-E81D-47E4-80CF-147B3DC19F54}"/>
              </a:ext>
            </a:extLst>
          </p:cNvPr>
          <p:cNvSpPr>
            <a:spLocks noGrp="1"/>
          </p:cNvSpPr>
          <p:nvPr>
            <p:ph type="title"/>
          </p:nvPr>
        </p:nvSpPr>
        <p:spPr>
          <a:xfrm>
            <a:off x="828000" y="493345"/>
            <a:ext cx="10537200" cy="677108"/>
          </a:xfrm>
          <a:prstGeom prst="rect">
            <a:avLst/>
          </a:prstGeom>
        </p:spPr>
        <p:txBody>
          <a:bodyPr vert="horz" lIns="0" tIns="0" rIns="0" bIns="0" rtlCol="0" anchor="t" anchorCtr="0">
            <a:noAutofit/>
          </a:bodyPr>
          <a:lstStyle/>
          <a:p>
            <a:r>
              <a:rPr lang="nl-NL"/>
              <a:t>Klik om stijl te bewerken</a:t>
            </a:r>
          </a:p>
        </p:txBody>
      </p:sp>
      <p:sp>
        <p:nvSpPr>
          <p:cNvPr id="6" name="Tijdelijke aanduiding voor dianummer 5">
            <a:extLst>
              <a:ext uri="{FF2B5EF4-FFF2-40B4-BE49-F238E27FC236}">
                <a16:creationId xmlns:a16="http://schemas.microsoft.com/office/drawing/2014/main" id="{B0365BCA-B91B-4871-85F3-D39D03E40777}"/>
              </a:ext>
            </a:extLst>
          </p:cNvPr>
          <p:cNvSpPr>
            <a:spLocks noGrp="1"/>
          </p:cNvSpPr>
          <p:nvPr>
            <p:ph type="sldNum" sz="quarter" idx="4"/>
          </p:nvPr>
        </p:nvSpPr>
        <p:spPr>
          <a:xfrm>
            <a:off x="828000" y="6360854"/>
            <a:ext cx="486450" cy="184666"/>
          </a:xfrm>
          <a:prstGeom prst="rect">
            <a:avLst/>
          </a:prstGeom>
        </p:spPr>
        <p:txBody>
          <a:bodyPr vert="horz" lIns="0" tIns="0" rIns="0" bIns="0" rtlCol="0" anchor="ctr">
            <a:noAutofit/>
          </a:bodyPr>
          <a:lstStyle>
            <a:lvl1pPr algn="l">
              <a:defRPr sz="1200">
                <a:solidFill>
                  <a:schemeClr val="tx2"/>
                </a:solidFill>
              </a:defRPr>
            </a:lvl1pPr>
          </a:lstStyle>
          <a:p>
            <a:fld id="{3CB85E5D-8611-4DC1-B375-AD1E4C05477C}" type="slidenum">
              <a:rPr lang="nl-NL" smtClean="0"/>
              <a:pPr/>
              <a:t>‹#›</a:t>
            </a:fld>
            <a:endParaRPr lang="nl-NL"/>
          </a:p>
        </p:txBody>
      </p:sp>
      <p:sp>
        <p:nvSpPr>
          <p:cNvPr id="9" name="Kleur Accent 1">
            <a:extLst>
              <a:ext uri="{FF2B5EF4-FFF2-40B4-BE49-F238E27FC236}">
                <a16:creationId xmlns:a16="http://schemas.microsoft.com/office/drawing/2014/main" id="{B804B3F4-F137-AD70-A020-74C207493D25}"/>
              </a:ext>
            </a:extLst>
          </p:cNvPr>
          <p:cNvSpPr/>
          <p:nvPr userDrawn="1"/>
        </p:nvSpPr>
        <p:spPr>
          <a:xfrm>
            <a:off x="828000" y="-509688"/>
            <a:ext cx="360000" cy="39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Kleur Accent 2">
            <a:extLst>
              <a:ext uri="{FF2B5EF4-FFF2-40B4-BE49-F238E27FC236}">
                <a16:creationId xmlns:a16="http://schemas.microsoft.com/office/drawing/2014/main" id="{DB02A57E-CE0C-99A0-EC81-BF46C87C07FD}"/>
              </a:ext>
            </a:extLst>
          </p:cNvPr>
          <p:cNvSpPr/>
          <p:nvPr userDrawn="1"/>
        </p:nvSpPr>
        <p:spPr>
          <a:xfrm>
            <a:off x="1342547" y="-509688"/>
            <a:ext cx="360000" cy="3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Kleur Accent 3">
            <a:extLst>
              <a:ext uri="{FF2B5EF4-FFF2-40B4-BE49-F238E27FC236}">
                <a16:creationId xmlns:a16="http://schemas.microsoft.com/office/drawing/2014/main" id="{36DFE53B-09D9-3B84-AF97-C3D8F7682B8C}"/>
              </a:ext>
            </a:extLst>
          </p:cNvPr>
          <p:cNvSpPr/>
          <p:nvPr userDrawn="1"/>
        </p:nvSpPr>
        <p:spPr>
          <a:xfrm>
            <a:off x="1857094" y="-509688"/>
            <a:ext cx="360000" cy="39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Kleur Accent 4">
            <a:extLst>
              <a:ext uri="{FF2B5EF4-FFF2-40B4-BE49-F238E27FC236}">
                <a16:creationId xmlns:a16="http://schemas.microsoft.com/office/drawing/2014/main" id="{015CA806-7F55-B37D-FB95-88F84992CE2F}"/>
              </a:ext>
            </a:extLst>
          </p:cNvPr>
          <p:cNvSpPr/>
          <p:nvPr userDrawn="1"/>
        </p:nvSpPr>
        <p:spPr>
          <a:xfrm>
            <a:off x="2371641" y="-509688"/>
            <a:ext cx="360000" cy="39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Kleur Accent 5">
            <a:extLst>
              <a:ext uri="{FF2B5EF4-FFF2-40B4-BE49-F238E27FC236}">
                <a16:creationId xmlns:a16="http://schemas.microsoft.com/office/drawing/2014/main" id="{070DF3B3-F257-DD12-9598-3CAF5682A814}"/>
              </a:ext>
            </a:extLst>
          </p:cNvPr>
          <p:cNvSpPr/>
          <p:nvPr userDrawn="1"/>
        </p:nvSpPr>
        <p:spPr>
          <a:xfrm>
            <a:off x="2886188" y="-509688"/>
            <a:ext cx="360000" cy="3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Kleur Accent 6">
            <a:extLst>
              <a:ext uri="{FF2B5EF4-FFF2-40B4-BE49-F238E27FC236}">
                <a16:creationId xmlns:a16="http://schemas.microsoft.com/office/drawing/2014/main" id="{8DFF11EF-1A2F-98BC-12F7-AB8C82494ABC}"/>
              </a:ext>
            </a:extLst>
          </p:cNvPr>
          <p:cNvSpPr/>
          <p:nvPr userDrawn="1"/>
        </p:nvSpPr>
        <p:spPr>
          <a:xfrm>
            <a:off x="3400733" y="-509688"/>
            <a:ext cx="360000" cy="39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3" name="Golf">
            <a:extLst>
              <a:ext uri="{FF2B5EF4-FFF2-40B4-BE49-F238E27FC236}">
                <a16:creationId xmlns:a16="http://schemas.microsoft.com/office/drawing/2014/main" id="{0DA45BB9-F278-7286-A69A-2F85D294F927}"/>
              </a:ext>
            </a:extLst>
          </p:cNvPr>
          <p:cNvPicPr>
            <a:picLocks noChangeAspect="1"/>
          </p:cNvPicPr>
          <p:nvPr userDrawn="1"/>
        </p:nvPicPr>
        <p:blipFill>
          <a:blip r:embed="rId13"/>
          <a:stretch>
            <a:fillRect/>
          </a:stretch>
        </p:blipFill>
        <p:spPr>
          <a:xfrm>
            <a:off x="0" y="5059680"/>
            <a:ext cx="12192000" cy="1798320"/>
          </a:xfrm>
          <a:prstGeom prst="rect">
            <a:avLst/>
          </a:prstGeom>
        </p:spPr>
      </p:pic>
      <p:pic>
        <p:nvPicPr>
          <p:cNvPr id="25" name="Logo" descr="Afbeelding met Graphics, Lettertype, grafische vormgeving, logo&#10;&#10;Automatisch gegenereerde beschrijving">
            <a:extLst>
              <a:ext uri="{FF2B5EF4-FFF2-40B4-BE49-F238E27FC236}">
                <a16:creationId xmlns:a16="http://schemas.microsoft.com/office/drawing/2014/main" id="{82A57EE2-5450-4380-5E2A-A29E9624F02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766997" y="6076948"/>
            <a:ext cx="1962000" cy="531111"/>
          </a:xfrm>
          <a:prstGeom prst="rect">
            <a:avLst/>
          </a:prstGeom>
        </p:spPr>
      </p:pic>
      <p:sp>
        <p:nvSpPr>
          <p:cNvPr id="3" name="Tijdelijke aanduiding voor tekst 2">
            <a:extLst>
              <a:ext uri="{FF2B5EF4-FFF2-40B4-BE49-F238E27FC236}">
                <a16:creationId xmlns:a16="http://schemas.microsoft.com/office/drawing/2014/main" id="{B47F71B1-1C01-4998-8E45-AB4E3B69C681}"/>
              </a:ext>
            </a:extLst>
          </p:cNvPr>
          <p:cNvSpPr>
            <a:spLocks noGrp="1"/>
          </p:cNvSpPr>
          <p:nvPr>
            <p:ph type="body" idx="1"/>
          </p:nvPr>
        </p:nvSpPr>
        <p:spPr>
          <a:xfrm>
            <a:off x="828000" y="1676401"/>
            <a:ext cx="10537200" cy="4019550"/>
          </a:xfrm>
          <a:prstGeom prst="rect">
            <a:avLst/>
          </a:prstGeom>
        </p:spPr>
        <p:txBody>
          <a:bodyPr vert="horz" lIns="0" tIns="0" rIns="0" bIns="0" rtlCol="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a:p>
            <a:pPr lvl="5"/>
            <a:r>
              <a:rPr lang="nl-NL"/>
              <a:t>Zesde niveau (herhaling vanaf hier)</a:t>
            </a:r>
          </a:p>
          <a:p>
            <a:pPr lvl="6"/>
            <a:r>
              <a:rPr lang="nl-NL"/>
              <a:t>Zevende niveau</a:t>
            </a:r>
          </a:p>
          <a:p>
            <a:pPr lvl="7"/>
            <a:r>
              <a:rPr lang="nl-NL"/>
              <a:t>Achtste niveau</a:t>
            </a:r>
          </a:p>
          <a:p>
            <a:pPr lvl="8"/>
            <a:r>
              <a:rPr lang="nl-NL"/>
              <a:t>Negende niveau</a:t>
            </a:r>
          </a:p>
        </p:txBody>
      </p:sp>
      <p:sp>
        <p:nvSpPr>
          <p:cNvPr id="4" name="Kleur Accent 5">
            <a:extLst>
              <a:ext uri="{FF2B5EF4-FFF2-40B4-BE49-F238E27FC236}">
                <a16:creationId xmlns:a16="http://schemas.microsoft.com/office/drawing/2014/main" id="{A62736B3-3D32-AFFE-4A9D-A7CAC2B82076}"/>
              </a:ext>
            </a:extLst>
          </p:cNvPr>
          <p:cNvSpPr/>
          <p:nvPr userDrawn="1"/>
        </p:nvSpPr>
        <p:spPr>
          <a:xfrm>
            <a:off x="3897113" y="-509688"/>
            <a:ext cx="360000" cy="396000"/>
          </a:xfrm>
          <a:prstGeom prst="rect">
            <a:avLst/>
          </a:prstGeom>
          <a:solidFill>
            <a:srgbClr val="0D8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Kleur Accent 6">
            <a:extLst>
              <a:ext uri="{FF2B5EF4-FFF2-40B4-BE49-F238E27FC236}">
                <a16:creationId xmlns:a16="http://schemas.microsoft.com/office/drawing/2014/main" id="{A6873412-999E-29C6-094B-918F56998EC9}"/>
              </a:ext>
            </a:extLst>
          </p:cNvPr>
          <p:cNvSpPr/>
          <p:nvPr userDrawn="1"/>
        </p:nvSpPr>
        <p:spPr>
          <a:xfrm>
            <a:off x="4411658" y="-509688"/>
            <a:ext cx="360000" cy="396000"/>
          </a:xfrm>
          <a:prstGeom prst="rect">
            <a:avLst/>
          </a:prstGeom>
          <a:solidFill>
            <a:srgbClr val="BF3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80051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0" r:id="rId3"/>
    <p:sldLayoutId id="2147483667" r:id="rId4"/>
    <p:sldLayoutId id="2147483668" r:id="rId5"/>
    <p:sldLayoutId id="2147483669" r:id="rId6"/>
    <p:sldLayoutId id="2147483671" r:id="rId7"/>
    <p:sldLayoutId id="2147483654" r:id="rId8"/>
    <p:sldLayoutId id="2147483655" r:id="rId9"/>
    <p:sldLayoutId id="2147483672" r:id="rId10"/>
    <p:sldLayoutId id="2147483673" r:id="rId11"/>
  </p:sldLayoutIdLst>
  <p:hf hdr="0" ftr="0" dt="0"/>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70000" indent="-270000" algn="l" defTabSz="914400" rtl="0" eaLnBrk="1" latinLnBrk="0" hangingPunct="1">
        <a:lnSpc>
          <a:spcPct val="100000"/>
        </a:lnSpc>
        <a:spcBef>
          <a:spcPts val="1000"/>
        </a:spcBef>
        <a:buClr>
          <a:schemeClr val="accent3"/>
        </a:buClr>
        <a:buSzPct val="120000"/>
        <a:buFont typeface="Arial" panose="020B0604020202020204" pitchFamily="34" charset="0"/>
        <a:buChar char="•"/>
        <a:defRPr sz="2000" kern="1200">
          <a:solidFill>
            <a:schemeClr val="tx1"/>
          </a:solidFill>
          <a:latin typeface="+mn-lt"/>
          <a:ea typeface="+mn-ea"/>
          <a:cs typeface="+mn-cs"/>
        </a:defRPr>
      </a:lvl1pPr>
      <a:lvl2pPr marL="540000" indent="-270000" algn="l" defTabSz="914400" rtl="0" eaLnBrk="1" latinLnBrk="0" hangingPunct="1">
        <a:lnSpc>
          <a:spcPct val="100000"/>
        </a:lnSpc>
        <a:spcBef>
          <a:spcPts val="1000"/>
        </a:spcBef>
        <a:buClr>
          <a:schemeClr val="accent3"/>
        </a:buClr>
        <a:buFont typeface="Ubuntu" panose="020B0504030602030204" pitchFamily="34" charset="0"/>
        <a:buChar char="–"/>
        <a:defRPr sz="2000" kern="1200">
          <a:solidFill>
            <a:schemeClr val="tx1"/>
          </a:solidFill>
          <a:latin typeface="+mn-lt"/>
          <a:ea typeface="+mn-ea"/>
          <a:cs typeface="+mn-cs"/>
        </a:defRPr>
      </a:lvl2pPr>
      <a:lvl3pPr marL="810000" indent="-270000" algn="l" defTabSz="914400" rtl="0" eaLnBrk="1" latinLnBrk="0" hangingPunct="1">
        <a:lnSpc>
          <a:spcPct val="100000"/>
        </a:lnSpc>
        <a:spcBef>
          <a:spcPts val="1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000" kern="1200">
          <a:solidFill>
            <a:schemeClr val="tx1"/>
          </a:solidFill>
          <a:latin typeface="+mn-lt"/>
          <a:ea typeface="+mn-ea"/>
          <a:cs typeface="+mn-cs"/>
        </a:defRPr>
      </a:lvl4pPr>
      <a:lvl5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800" b="0" kern="1200">
          <a:solidFill>
            <a:schemeClr val="tx2"/>
          </a:solidFill>
          <a:latin typeface="+mn-lt"/>
          <a:ea typeface="+mn-ea"/>
          <a:cs typeface="+mn-cs"/>
        </a:defRPr>
      </a:lvl5pPr>
      <a:lvl6pPr marL="270000" indent="-270000" algn="l" defTabSz="914400" rtl="0" eaLnBrk="1" latinLnBrk="0" hangingPunct="1">
        <a:lnSpc>
          <a:spcPct val="100000"/>
        </a:lnSpc>
        <a:spcBef>
          <a:spcPts val="1000"/>
        </a:spcBef>
        <a:buClr>
          <a:schemeClr val="accent3"/>
        </a:buClr>
        <a:buSzPct val="120000"/>
        <a:buFont typeface="Arial" panose="020B0604020202020204" pitchFamily="34" charset="0"/>
        <a:buChar char="•"/>
        <a:defRPr sz="2000" kern="1200">
          <a:solidFill>
            <a:schemeClr val="tx1"/>
          </a:solidFill>
          <a:latin typeface="+mn-lt"/>
          <a:ea typeface="+mn-ea"/>
          <a:cs typeface="+mn-cs"/>
        </a:defRPr>
      </a:lvl6pPr>
      <a:lvl7pPr marL="540000" indent="-270000" algn="l" defTabSz="914400" rtl="0" eaLnBrk="1" latinLnBrk="0" hangingPunct="1">
        <a:lnSpc>
          <a:spcPct val="100000"/>
        </a:lnSpc>
        <a:spcBef>
          <a:spcPts val="1000"/>
        </a:spcBef>
        <a:buClr>
          <a:schemeClr val="accent3"/>
        </a:buClr>
        <a:buFont typeface="Ubuntu" panose="020B0504030602030204" pitchFamily="34" charset="0"/>
        <a:buChar char="–"/>
        <a:defRPr sz="2000" kern="1200">
          <a:solidFill>
            <a:schemeClr val="tx1"/>
          </a:solidFill>
          <a:latin typeface="+mn-lt"/>
          <a:ea typeface="+mn-ea"/>
          <a:cs typeface="+mn-cs"/>
        </a:defRPr>
      </a:lvl7pPr>
      <a:lvl8pPr marL="810000" indent="-270000" algn="l" defTabSz="914400" rtl="0" eaLnBrk="1" latinLnBrk="0" hangingPunct="1">
        <a:lnSpc>
          <a:spcPct val="100000"/>
        </a:lnSpc>
        <a:spcBef>
          <a:spcPts val="1000"/>
        </a:spcBef>
        <a:buClr>
          <a:schemeClr val="accent3"/>
        </a:buClr>
        <a:buFont typeface="Arial" panose="020B0604020202020204" pitchFamily="34" charset="0"/>
        <a:buChar char="•"/>
        <a:defRPr sz="2000" kern="1200">
          <a:solidFill>
            <a:schemeClr val="tx1"/>
          </a:solidFill>
          <a:latin typeface="+mn-lt"/>
          <a:ea typeface="+mn-ea"/>
          <a:cs typeface="+mn-cs"/>
        </a:defRPr>
      </a:lvl8pPr>
      <a:lvl9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Kleur Accent 1">
            <a:extLst>
              <a:ext uri="{FF2B5EF4-FFF2-40B4-BE49-F238E27FC236}">
                <a16:creationId xmlns:a16="http://schemas.microsoft.com/office/drawing/2014/main" id="{120AE0B3-A516-880D-C4AC-123221929866}"/>
              </a:ext>
            </a:extLst>
          </p:cNvPr>
          <p:cNvSpPr/>
          <p:nvPr userDrawn="1"/>
        </p:nvSpPr>
        <p:spPr>
          <a:xfrm>
            <a:off x="828000" y="-509688"/>
            <a:ext cx="360000" cy="39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Kleur Accent 2">
            <a:extLst>
              <a:ext uri="{FF2B5EF4-FFF2-40B4-BE49-F238E27FC236}">
                <a16:creationId xmlns:a16="http://schemas.microsoft.com/office/drawing/2014/main" id="{70B769F4-6037-A4D8-48FB-FC98954BDC6E}"/>
              </a:ext>
            </a:extLst>
          </p:cNvPr>
          <p:cNvSpPr/>
          <p:nvPr userDrawn="1"/>
        </p:nvSpPr>
        <p:spPr>
          <a:xfrm>
            <a:off x="1342547" y="-509688"/>
            <a:ext cx="360000" cy="3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Kleur Accent 3">
            <a:extLst>
              <a:ext uri="{FF2B5EF4-FFF2-40B4-BE49-F238E27FC236}">
                <a16:creationId xmlns:a16="http://schemas.microsoft.com/office/drawing/2014/main" id="{8812AB43-F6E3-5E4C-D9FC-3DEF6310158B}"/>
              </a:ext>
            </a:extLst>
          </p:cNvPr>
          <p:cNvSpPr/>
          <p:nvPr userDrawn="1"/>
        </p:nvSpPr>
        <p:spPr>
          <a:xfrm>
            <a:off x="1857094" y="-509688"/>
            <a:ext cx="360000" cy="39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Kleur Accent 4">
            <a:extLst>
              <a:ext uri="{FF2B5EF4-FFF2-40B4-BE49-F238E27FC236}">
                <a16:creationId xmlns:a16="http://schemas.microsoft.com/office/drawing/2014/main" id="{7BB8367E-ADF1-7151-428F-0761FDEF812C}"/>
              </a:ext>
            </a:extLst>
          </p:cNvPr>
          <p:cNvSpPr/>
          <p:nvPr userDrawn="1"/>
        </p:nvSpPr>
        <p:spPr>
          <a:xfrm>
            <a:off x="2371641" y="-509688"/>
            <a:ext cx="360000" cy="39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Kleur Accent 5">
            <a:extLst>
              <a:ext uri="{FF2B5EF4-FFF2-40B4-BE49-F238E27FC236}">
                <a16:creationId xmlns:a16="http://schemas.microsoft.com/office/drawing/2014/main" id="{46332D30-8612-E900-D6C8-02666C38C0B3}"/>
              </a:ext>
            </a:extLst>
          </p:cNvPr>
          <p:cNvSpPr/>
          <p:nvPr userDrawn="1"/>
        </p:nvSpPr>
        <p:spPr>
          <a:xfrm>
            <a:off x="2886188" y="-509688"/>
            <a:ext cx="360000" cy="3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Kleur Accent 6">
            <a:extLst>
              <a:ext uri="{FF2B5EF4-FFF2-40B4-BE49-F238E27FC236}">
                <a16:creationId xmlns:a16="http://schemas.microsoft.com/office/drawing/2014/main" id="{4033C1B4-6B0E-B7C3-68AE-8E8B9D50672D}"/>
              </a:ext>
            </a:extLst>
          </p:cNvPr>
          <p:cNvSpPr/>
          <p:nvPr userDrawn="1"/>
        </p:nvSpPr>
        <p:spPr>
          <a:xfrm>
            <a:off x="3400733" y="-509688"/>
            <a:ext cx="360000" cy="39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Kleur Accent 5">
            <a:extLst>
              <a:ext uri="{FF2B5EF4-FFF2-40B4-BE49-F238E27FC236}">
                <a16:creationId xmlns:a16="http://schemas.microsoft.com/office/drawing/2014/main" id="{F0270EC4-2285-87D0-F7C3-A793BD73A308}"/>
              </a:ext>
            </a:extLst>
          </p:cNvPr>
          <p:cNvSpPr/>
          <p:nvPr userDrawn="1"/>
        </p:nvSpPr>
        <p:spPr>
          <a:xfrm>
            <a:off x="3897113" y="-509688"/>
            <a:ext cx="360000" cy="396000"/>
          </a:xfrm>
          <a:prstGeom prst="rect">
            <a:avLst/>
          </a:prstGeom>
          <a:solidFill>
            <a:srgbClr val="0D8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Kleur Accent 6">
            <a:extLst>
              <a:ext uri="{FF2B5EF4-FFF2-40B4-BE49-F238E27FC236}">
                <a16:creationId xmlns:a16="http://schemas.microsoft.com/office/drawing/2014/main" id="{CF26B7DC-8974-97EC-5A84-EFF07FB6B314}"/>
              </a:ext>
            </a:extLst>
          </p:cNvPr>
          <p:cNvSpPr/>
          <p:nvPr userDrawn="1"/>
        </p:nvSpPr>
        <p:spPr>
          <a:xfrm>
            <a:off x="4411658" y="-509688"/>
            <a:ext cx="360000" cy="396000"/>
          </a:xfrm>
          <a:prstGeom prst="rect">
            <a:avLst/>
          </a:prstGeom>
          <a:solidFill>
            <a:srgbClr val="BF3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688335062"/>
      </p:ext>
    </p:extLst>
  </p:cSld>
  <p:clrMap bg1="lt1" tx1="dk1" bg2="lt2" tx2="dk2" accent1="accent1" accent2="accent2" accent3="accent3" accent4="accent4" accent5="accent5" accent6="accent6" hlink="hlink" folHlink="folHlink"/>
  <p:sldLayoutIdLst>
    <p:sldLayoutId id="2147483666" r:id="rId1"/>
  </p:sldLayoutIdLst>
  <p:hf hdr="0" ftr="0" dt="0"/>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360000" indent="-360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720000" indent="-360000" algn="l" defTabSz="914400" rtl="0" eaLnBrk="1" latinLnBrk="0" hangingPunct="1">
        <a:lnSpc>
          <a:spcPct val="100000"/>
        </a:lnSpc>
        <a:spcBef>
          <a:spcPts val="0"/>
        </a:spcBef>
        <a:buFont typeface="Calibri" panose="020F0502020204030204" pitchFamily="34" charset="0"/>
        <a:buChar char="-"/>
        <a:defRPr sz="1800" kern="1200">
          <a:solidFill>
            <a:schemeClr val="tx1"/>
          </a:solidFill>
          <a:latin typeface="+mn-lt"/>
          <a:ea typeface="+mn-ea"/>
          <a:cs typeface="+mn-cs"/>
        </a:defRPr>
      </a:lvl2pPr>
      <a:lvl3pPr marL="1080000" indent="-360000" algn="l" defTabSz="914400" rtl="0" eaLnBrk="1" latinLnBrk="0" hangingPunct="1">
        <a:lnSpc>
          <a:spcPct val="100000"/>
        </a:lnSpc>
        <a:spcBef>
          <a:spcPts val="0"/>
        </a:spcBef>
        <a:buFont typeface="Calibri" panose="020F0502020204030204" pitchFamily="34" charset="0"/>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0"/>
        </a:spcBef>
        <a:buClr>
          <a:schemeClr val="bg1"/>
        </a:buClr>
        <a:buSzPct val="25000"/>
        <a:buFont typeface="Calibri" panose="020F0502020204030204" pitchFamily="34" charset="0"/>
        <a:buChar char="'"/>
        <a:defRPr sz="1800" kern="1200">
          <a:solidFill>
            <a:schemeClr val="tx1"/>
          </a:solidFill>
          <a:latin typeface="+mn-lt"/>
          <a:ea typeface="+mn-ea"/>
          <a:cs typeface="+mn-cs"/>
        </a:defRPr>
      </a:lvl4pPr>
      <a:lvl5pPr marL="0" indent="0" algn="l" defTabSz="914400" rtl="0" eaLnBrk="1" latinLnBrk="0" hangingPunct="1">
        <a:lnSpc>
          <a:spcPct val="100000"/>
        </a:lnSpc>
        <a:spcBef>
          <a:spcPts val="0"/>
        </a:spcBef>
        <a:buClr>
          <a:schemeClr val="bg1"/>
        </a:buClr>
        <a:buSzPct val="25000"/>
        <a:buFont typeface="Calibri" panose="020F0502020204030204" pitchFamily="34" charset="0"/>
        <a:buChar char="'"/>
        <a:defRPr sz="1800" b="0" kern="1200">
          <a:solidFill>
            <a:schemeClr val="tx2"/>
          </a:solidFill>
          <a:latin typeface="+mn-lt"/>
          <a:ea typeface="+mn-ea"/>
          <a:cs typeface="+mn-cs"/>
        </a:defRPr>
      </a:lvl5pPr>
      <a:lvl6pPr marL="360000" indent="-360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6pPr>
      <a:lvl7pPr marL="720000" indent="-360000" algn="l" defTabSz="914400" rtl="0" eaLnBrk="1" latinLnBrk="0" hangingPunct="1">
        <a:lnSpc>
          <a:spcPct val="100000"/>
        </a:lnSpc>
        <a:spcBef>
          <a:spcPts val="0"/>
        </a:spcBef>
        <a:buFont typeface="Calibri" panose="020F0502020204030204" pitchFamily="34" charset="0"/>
        <a:buChar char="-"/>
        <a:defRPr sz="1800" kern="1200">
          <a:solidFill>
            <a:schemeClr val="tx1"/>
          </a:solidFill>
          <a:latin typeface="+mn-lt"/>
          <a:ea typeface="+mn-ea"/>
          <a:cs typeface="+mn-cs"/>
        </a:defRPr>
      </a:lvl7pPr>
      <a:lvl8pPr marL="1080000" indent="-360000" algn="l" defTabSz="914400" rtl="0" eaLnBrk="1" latinLnBrk="0" hangingPunct="1">
        <a:lnSpc>
          <a:spcPct val="100000"/>
        </a:lnSpc>
        <a:spcBef>
          <a:spcPts val="0"/>
        </a:spcBef>
        <a:buFont typeface="Calibri" panose="020F0502020204030204" pitchFamily="34" charset="0"/>
        <a:buChar char="›"/>
        <a:defRPr sz="1800" kern="1200">
          <a:solidFill>
            <a:schemeClr val="tx1"/>
          </a:solidFill>
          <a:latin typeface="+mn-lt"/>
          <a:ea typeface="+mn-ea"/>
          <a:cs typeface="+mn-cs"/>
        </a:defRPr>
      </a:lvl8pPr>
      <a:lvl9pPr marL="0" indent="0" algn="l" defTabSz="914400" rtl="0" eaLnBrk="1" latinLnBrk="0" hangingPunct="1">
        <a:lnSpc>
          <a:spcPct val="100000"/>
        </a:lnSpc>
        <a:spcBef>
          <a:spcPts val="0"/>
        </a:spcBef>
        <a:buClr>
          <a:schemeClr val="bg1"/>
        </a:buClr>
        <a:buSzPct val="25000"/>
        <a:buFont typeface="Calibri" panose="020F050202020403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hyperlink" Target="https://www.apotheek.nl/videos" TargetMode="External"/><Relationship Id="rId2" Type="http://schemas.openxmlformats.org/officeDocument/2006/relationships/hyperlink" Target="https://www.apotheek.nl/videos/medicijnen" TargetMode="External"/><Relationship Id="rId1" Type="http://schemas.openxmlformats.org/officeDocument/2006/relationships/slideLayout" Target="../slideLayouts/slideLayout5.xml"/><Relationship Id="rId5" Type="http://schemas.openxmlformats.org/officeDocument/2006/relationships/image" Target="../media/image37.jpe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vimeo.com/812772833"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vimeo.com/914382623" TargetMode="External"/><Relationship Id="rId4" Type="http://schemas.openxmlformats.org/officeDocument/2006/relationships/hyperlink" Target="https://vimeo.com/911216344"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player.vimeo.com/video/898337597?app_id=122963" TargetMode="External"/><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hyperlink" Target="https://www.knmp.nl/downloads/brochure-zorgverzekering-en-apotheek-voor-patienten-2020.pdf"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hyperlink" Target="https://www.rijksoverheid.nl/onderwerpen/geneesmiddelen/vraag-en-antwoord/wat-betaal-ik-voor-medicijnen-op-recept"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hyperlink" Target="https://www.apotheek.nl/zorg-van-de-apotheker/de-prijs-en-vergoeding-van-uw-medicijn/prijs-en-vergoeding-medicijnen"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9CF0DE4-8F98-FF1D-C98D-B35F6224112A}"/>
              </a:ext>
            </a:extLst>
          </p:cNvPr>
          <p:cNvSpPr>
            <a:spLocks noGrp="1"/>
          </p:cNvSpPr>
          <p:nvPr>
            <p:ph idx="1"/>
          </p:nvPr>
        </p:nvSpPr>
        <p:spPr>
          <a:xfrm>
            <a:off x="730029" y="1262744"/>
            <a:ext cx="10635171" cy="4542064"/>
          </a:xfrm>
        </p:spPr>
        <p:txBody>
          <a:bodyPr vert="horz" lIns="0" tIns="0" rIns="0" bIns="0" rtlCol="0" anchor="t">
            <a:noAutofit/>
          </a:bodyPr>
          <a:lstStyle/>
          <a:p>
            <a:pPr marL="269875" indent="-269875"/>
            <a:r>
              <a:rPr lang="nl-NL" sz="2400">
                <a:ea typeface="+mn-lt"/>
                <a:cs typeface="+mn-lt"/>
              </a:rPr>
              <a:t>Deze </a:t>
            </a:r>
            <a:r>
              <a:rPr lang="nl-NL" sz="2400" err="1">
                <a:ea typeface="+mn-lt"/>
                <a:cs typeface="+mn-lt"/>
              </a:rPr>
              <a:t>PowerPoint-presentatie</a:t>
            </a:r>
            <a:r>
              <a:rPr lang="nl-NL" sz="2400">
                <a:ea typeface="+mn-lt"/>
                <a:cs typeface="+mn-lt"/>
              </a:rPr>
              <a:t> 'Wijs met medicijnen' is door de KNMP beschikbaar gesteld.  Apothekers kunnen de inhoud van deze presentatie gebruiken en naar behoefte aanpassen door slides toe te voegen of weg te laten.</a:t>
            </a:r>
            <a:br>
              <a:rPr lang="nl-NL" sz="2400">
                <a:ea typeface="+mn-lt"/>
                <a:cs typeface="+mn-lt"/>
              </a:rPr>
            </a:br>
            <a:endParaRPr lang="nl-NL" sz="2400"/>
          </a:p>
          <a:p>
            <a:pPr marL="269875" indent="-269875"/>
            <a:r>
              <a:rPr lang="nl-NL" sz="2400">
                <a:ea typeface="+mn-lt"/>
                <a:cs typeface="+mn-lt"/>
              </a:rPr>
              <a:t>Bij bepaalde slides is in de notities extra informatie voor de apotheker opgenomen.</a:t>
            </a:r>
            <a:br>
              <a:rPr lang="nl-NL" sz="2400">
                <a:ea typeface="+mn-lt"/>
                <a:cs typeface="+mn-lt"/>
              </a:rPr>
            </a:br>
            <a:endParaRPr lang="nl-NL" sz="2400">
              <a:ea typeface="+mn-lt"/>
              <a:cs typeface="+mn-lt"/>
            </a:endParaRPr>
          </a:p>
          <a:p>
            <a:pPr marL="269875" indent="-269875"/>
            <a:r>
              <a:rPr lang="nl-NL" sz="2400"/>
              <a:t>Houd er rekening mee dat het geluid optimaal is, omdat sommige slides video's kunnen bevatten.</a:t>
            </a:r>
          </a:p>
          <a:p>
            <a:pPr marL="0" indent="0">
              <a:buNone/>
            </a:pPr>
            <a:endParaRPr lang="nl-NL"/>
          </a:p>
        </p:txBody>
      </p:sp>
      <p:sp>
        <p:nvSpPr>
          <p:cNvPr id="3" name="Titel 2">
            <a:extLst>
              <a:ext uri="{FF2B5EF4-FFF2-40B4-BE49-F238E27FC236}">
                <a16:creationId xmlns:a16="http://schemas.microsoft.com/office/drawing/2014/main" id="{3C7D17E0-726D-EFE6-DCD2-871E8BA6BEBA}"/>
              </a:ext>
            </a:extLst>
          </p:cNvPr>
          <p:cNvSpPr>
            <a:spLocks noGrp="1"/>
          </p:cNvSpPr>
          <p:nvPr>
            <p:ph type="title"/>
          </p:nvPr>
        </p:nvSpPr>
        <p:spPr/>
        <p:txBody>
          <a:bodyPr/>
          <a:lstStyle/>
          <a:p>
            <a:r>
              <a:rPr lang="nl-NL"/>
              <a:t>Informatie voor de apotheker</a:t>
            </a:r>
          </a:p>
        </p:txBody>
      </p:sp>
      <p:sp>
        <p:nvSpPr>
          <p:cNvPr id="4" name="Tijdelijke aanduiding voor dianummer 3">
            <a:extLst>
              <a:ext uri="{FF2B5EF4-FFF2-40B4-BE49-F238E27FC236}">
                <a16:creationId xmlns:a16="http://schemas.microsoft.com/office/drawing/2014/main" id="{1190D9D2-7204-6EE9-BE08-AEFD7C38C72D}"/>
              </a:ext>
            </a:extLst>
          </p:cNvPr>
          <p:cNvSpPr>
            <a:spLocks noGrp="1"/>
          </p:cNvSpPr>
          <p:nvPr>
            <p:ph type="sldNum" sz="quarter" idx="10"/>
          </p:nvPr>
        </p:nvSpPr>
        <p:spPr/>
        <p:txBody>
          <a:bodyPr/>
          <a:lstStyle/>
          <a:p>
            <a:fld id="{3CB85E5D-8611-4DC1-B375-AD1E4C05477C}" type="slidenum">
              <a:rPr lang="nl-NL" smtClean="0"/>
              <a:pPr/>
              <a:t>1</a:t>
            </a:fld>
            <a:endParaRPr lang="nl-NL"/>
          </a:p>
        </p:txBody>
      </p:sp>
    </p:spTree>
    <p:extLst>
      <p:ext uri="{BB962C8B-B14F-4D97-AF65-F5344CB8AC3E}">
        <p14:creationId xmlns:p14="http://schemas.microsoft.com/office/powerpoint/2010/main" val="2063737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87497B0E-515A-D291-DD37-5681F4E85C78}"/>
              </a:ext>
            </a:extLst>
          </p:cNvPr>
          <p:cNvSpPr>
            <a:spLocks noGrp="1"/>
          </p:cNvSpPr>
          <p:nvPr>
            <p:ph idx="1"/>
          </p:nvPr>
        </p:nvSpPr>
        <p:spPr>
          <a:xfrm>
            <a:off x="828001" y="1886136"/>
            <a:ext cx="4921047" cy="4019550"/>
          </a:xfrm>
        </p:spPr>
        <p:txBody>
          <a:bodyPr vert="horz" lIns="0" tIns="0" rIns="0" bIns="0" rtlCol="0" anchor="t">
            <a:noAutofit/>
          </a:bodyPr>
          <a:lstStyle/>
          <a:p>
            <a:pPr marL="269875" indent="-269875"/>
            <a:r>
              <a:rPr lang="nl-NL" sz="2400"/>
              <a:t>Melk – remt de opname van ijzer</a:t>
            </a:r>
            <a:br>
              <a:rPr lang="nl-NL" sz="2400"/>
            </a:br>
            <a:endParaRPr lang="nl-NL" sz="2400"/>
          </a:p>
          <a:p>
            <a:pPr marL="269875" indent="-269875"/>
            <a:r>
              <a:rPr lang="nl-NL" sz="2400"/>
              <a:t>Grapefruitsap – versterkt de werking bloeddrukverlagers en cholesterolverlagers</a:t>
            </a:r>
            <a:br>
              <a:rPr lang="nl-NL" sz="2400"/>
            </a:br>
            <a:endParaRPr lang="nl-NL" sz="2400"/>
          </a:p>
          <a:p>
            <a:pPr marL="269875" indent="-269875"/>
            <a:r>
              <a:rPr lang="nl-NL" sz="2400"/>
              <a:t>Sint-Janskruid – vermindert werking bloedverdunners</a:t>
            </a:r>
          </a:p>
          <a:p>
            <a:pPr marL="0" indent="0">
              <a:buNone/>
            </a:pPr>
            <a:endParaRPr lang="nl-NL"/>
          </a:p>
        </p:txBody>
      </p:sp>
      <p:sp>
        <p:nvSpPr>
          <p:cNvPr id="5" name="Titel 4">
            <a:extLst>
              <a:ext uri="{FF2B5EF4-FFF2-40B4-BE49-F238E27FC236}">
                <a16:creationId xmlns:a16="http://schemas.microsoft.com/office/drawing/2014/main" id="{BE64E6E4-096A-EE08-9307-3D0EDCC7EB2C}"/>
              </a:ext>
            </a:extLst>
          </p:cNvPr>
          <p:cNvSpPr>
            <a:spLocks noGrp="1"/>
          </p:cNvSpPr>
          <p:nvPr>
            <p:ph type="title"/>
          </p:nvPr>
        </p:nvSpPr>
        <p:spPr/>
        <p:txBody>
          <a:bodyPr/>
          <a:lstStyle/>
          <a:p>
            <a:r>
              <a:rPr lang="nl-NL"/>
              <a:t>Wisselwerkingen </a:t>
            </a:r>
            <a:br>
              <a:rPr lang="nl-NL"/>
            </a:br>
            <a:endParaRPr lang="nl-NL"/>
          </a:p>
        </p:txBody>
      </p:sp>
      <p:sp>
        <p:nvSpPr>
          <p:cNvPr id="4" name="Tijdelijke aanduiding voor dianummer 3">
            <a:extLst>
              <a:ext uri="{FF2B5EF4-FFF2-40B4-BE49-F238E27FC236}">
                <a16:creationId xmlns:a16="http://schemas.microsoft.com/office/drawing/2014/main" id="{83BAC5B3-BC0F-3AD1-9A71-E22AAD881F7A}"/>
              </a:ext>
            </a:extLst>
          </p:cNvPr>
          <p:cNvSpPr>
            <a:spLocks noGrp="1"/>
          </p:cNvSpPr>
          <p:nvPr>
            <p:ph type="sldNum" sz="quarter" idx="10"/>
          </p:nvPr>
        </p:nvSpPr>
        <p:spPr/>
        <p:txBody>
          <a:bodyPr/>
          <a:lstStyle/>
          <a:p>
            <a:fld id="{3CB85E5D-8611-4DC1-B375-AD1E4C05477C}" type="slidenum">
              <a:rPr lang="nl-NL" smtClean="0"/>
              <a:pPr/>
              <a:t>10</a:t>
            </a:fld>
            <a:endParaRPr lang="nl-NL"/>
          </a:p>
        </p:txBody>
      </p:sp>
      <p:sp>
        <p:nvSpPr>
          <p:cNvPr id="10" name="Ondertitel 3">
            <a:extLst>
              <a:ext uri="{FF2B5EF4-FFF2-40B4-BE49-F238E27FC236}">
                <a16:creationId xmlns:a16="http://schemas.microsoft.com/office/drawing/2014/main" id="{2AA9D8A4-775F-D8A5-406D-2235281C97A3}"/>
              </a:ext>
            </a:extLst>
          </p:cNvPr>
          <p:cNvSpPr txBox="1">
            <a:spLocks/>
          </p:cNvSpPr>
          <p:nvPr/>
        </p:nvSpPr>
        <p:spPr>
          <a:xfrm>
            <a:off x="828000" y="1147472"/>
            <a:ext cx="10537200" cy="738664"/>
          </a:xfrm>
          <a:prstGeom prst="rect">
            <a:avLst/>
          </a:prstGeom>
        </p:spPr>
        <p:txBody>
          <a:bodyPr vert="horz" lIns="0" tIns="0" rIns="0" bIns="0" rtlCol="0" anchor="t">
            <a:noAutofit/>
          </a:bodyPr>
          <a:lstStyle>
            <a:lvl1pPr marL="270000" indent="-270000" algn="l" defTabSz="914400" rtl="0" eaLnBrk="1" latinLnBrk="0" hangingPunct="1">
              <a:lnSpc>
                <a:spcPct val="100000"/>
              </a:lnSpc>
              <a:spcBef>
                <a:spcPts val="1000"/>
              </a:spcBef>
              <a:buClr>
                <a:schemeClr val="accent3"/>
              </a:buClr>
              <a:buSzPct val="120000"/>
              <a:buFont typeface="Arial" panose="020B0604020202020204" pitchFamily="34" charset="0"/>
              <a:buChar char="•"/>
              <a:defRPr sz="2000" kern="1200">
                <a:solidFill>
                  <a:schemeClr val="tx1"/>
                </a:solidFill>
                <a:latin typeface="+mn-lt"/>
                <a:ea typeface="+mn-ea"/>
                <a:cs typeface="+mn-cs"/>
              </a:defRPr>
            </a:lvl1pPr>
            <a:lvl2pPr marL="540000" indent="-270000" algn="l" defTabSz="914400" rtl="0" eaLnBrk="1" latinLnBrk="0" hangingPunct="1">
              <a:lnSpc>
                <a:spcPct val="100000"/>
              </a:lnSpc>
              <a:spcBef>
                <a:spcPts val="1000"/>
              </a:spcBef>
              <a:buClr>
                <a:schemeClr val="accent3"/>
              </a:buClr>
              <a:buFont typeface="Ubuntu" panose="020B0504030602030204" pitchFamily="34" charset="0"/>
              <a:buChar char="–"/>
              <a:defRPr sz="2000" kern="1200">
                <a:solidFill>
                  <a:schemeClr val="tx1"/>
                </a:solidFill>
                <a:latin typeface="+mn-lt"/>
                <a:ea typeface="+mn-ea"/>
                <a:cs typeface="+mn-cs"/>
              </a:defRPr>
            </a:lvl2pPr>
            <a:lvl3pPr marL="810000" indent="-270000" algn="l" defTabSz="914400" rtl="0" eaLnBrk="1" latinLnBrk="0" hangingPunct="1">
              <a:lnSpc>
                <a:spcPct val="100000"/>
              </a:lnSpc>
              <a:spcBef>
                <a:spcPts val="1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000" kern="1200">
                <a:solidFill>
                  <a:schemeClr val="tx1"/>
                </a:solidFill>
                <a:latin typeface="+mn-lt"/>
                <a:ea typeface="+mn-ea"/>
                <a:cs typeface="+mn-cs"/>
              </a:defRPr>
            </a:lvl4pPr>
            <a:lvl5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800" b="0" kern="1200">
                <a:solidFill>
                  <a:schemeClr val="tx2"/>
                </a:solidFill>
                <a:latin typeface="+mn-lt"/>
                <a:ea typeface="+mn-ea"/>
                <a:cs typeface="+mn-cs"/>
              </a:defRPr>
            </a:lvl5pPr>
            <a:lvl6pPr marL="270000" indent="-270000" algn="l" defTabSz="914400" rtl="0" eaLnBrk="1" latinLnBrk="0" hangingPunct="1">
              <a:lnSpc>
                <a:spcPct val="100000"/>
              </a:lnSpc>
              <a:spcBef>
                <a:spcPts val="1000"/>
              </a:spcBef>
              <a:buClr>
                <a:schemeClr val="accent3"/>
              </a:buClr>
              <a:buSzPct val="120000"/>
              <a:buFont typeface="Arial" panose="020B0604020202020204" pitchFamily="34" charset="0"/>
              <a:buChar char="•"/>
              <a:defRPr sz="2000" kern="1200">
                <a:solidFill>
                  <a:schemeClr val="tx1"/>
                </a:solidFill>
                <a:latin typeface="+mn-lt"/>
                <a:ea typeface="+mn-ea"/>
                <a:cs typeface="+mn-cs"/>
              </a:defRPr>
            </a:lvl6pPr>
            <a:lvl7pPr marL="540000" indent="-270000" algn="l" defTabSz="914400" rtl="0" eaLnBrk="1" latinLnBrk="0" hangingPunct="1">
              <a:lnSpc>
                <a:spcPct val="100000"/>
              </a:lnSpc>
              <a:spcBef>
                <a:spcPts val="1000"/>
              </a:spcBef>
              <a:buClr>
                <a:schemeClr val="accent3"/>
              </a:buClr>
              <a:buFont typeface="Ubuntu" panose="020B0504030602030204" pitchFamily="34" charset="0"/>
              <a:buChar char="–"/>
              <a:defRPr sz="2000" kern="1200">
                <a:solidFill>
                  <a:schemeClr val="tx1"/>
                </a:solidFill>
                <a:latin typeface="+mn-lt"/>
                <a:ea typeface="+mn-ea"/>
                <a:cs typeface="+mn-cs"/>
              </a:defRPr>
            </a:lvl7pPr>
            <a:lvl8pPr marL="810000" indent="-270000" algn="l" defTabSz="914400" rtl="0" eaLnBrk="1" latinLnBrk="0" hangingPunct="1">
              <a:lnSpc>
                <a:spcPct val="100000"/>
              </a:lnSpc>
              <a:spcBef>
                <a:spcPts val="1000"/>
              </a:spcBef>
              <a:buClr>
                <a:schemeClr val="accent3"/>
              </a:buClr>
              <a:buFont typeface="Arial" panose="020B0604020202020204" pitchFamily="34" charset="0"/>
              <a:buChar char="•"/>
              <a:defRPr sz="2000" kern="1200">
                <a:solidFill>
                  <a:schemeClr val="tx1"/>
                </a:solidFill>
                <a:latin typeface="+mn-lt"/>
                <a:ea typeface="+mn-ea"/>
                <a:cs typeface="+mn-cs"/>
              </a:defRPr>
            </a:lvl8pPr>
            <a:lvl9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000" kern="1200">
                <a:solidFill>
                  <a:schemeClr val="tx1"/>
                </a:solidFill>
                <a:latin typeface="+mn-lt"/>
                <a:ea typeface="+mn-ea"/>
                <a:cs typeface="+mn-cs"/>
              </a:defRPr>
            </a:lvl9pPr>
          </a:lstStyle>
          <a:p>
            <a:pPr marL="0" indent="0">
              <a:buNone/>
            </a:pPr>
            <a:r>
              <a:rPr lang="nl-NL" sz="3200" i="1">
                <a:solidFill>
                  <a:srgbClr val="3FAEC2"/>
                </a:solidFill>
              </a:rPr>
              <a:t>Voorbeelden</a:t>
            </a:r>
          </a:p>
        </p:txBody>
      </p:sp>
      <p:pic>
        <p:nvPicPr>
          <p:cNvPr id="3" name="Afbeelding 2" descr="Afbeelding met fruit, citrus, grapefruit, Natuurlijke voeding&#10;&#10;Automatisch gegenereerde beschrijving">
            <a:extLst>
              <a:ext uri="{FF2B5EF4-FFF2-40B4-BE49-F238E27FC236}">
                <a16:creationId xmlns:a16="http://schemas.microsoft.com/office/drawing/2014/main" id="{060D3E14-5E58-4CEF-F86E-77C90AF6B666}"/>
              </a:ext>
            </a:extLst>
          </p:cNvPr>
          <p:cNvPicPr>
            <a:picLocks noChangeAspect="1"/>
          </p:cNvPicPr>
          <p:nvPr/>
        </p:nvPicPr>
        <p:blipFill>
          <a:blip r:embed="rId2" cstate="print">
            <a:extLst>
              <a:ext uri="{28A0092B-C50C-407E-A947-70E740481C1C}">
                <a14:useLocalDpi xmlns:a14="http://schemas.microsoft.com/office/drawing/2010/main"/>
              </a:ext>
            </a:extLst>
          </a:blip>
          <a:srcRect b="-177"/>
          <a:stretch/>
        </p:blipFill>
        <p:spPr>
          <a:xfrm>
            <a:off x="9917862" y="2851971"/>
            <a:ext cx="2164469" cy="2076309"/>
          </a:xfrm>
          <a:prstGeom prst="rect">
            <a:avLst/>
          </a:prstGeom>
        </p:spPr>
      </p:pic>
      <p:pic>
        <p:nvPicPr>
          <p:cNvPr id="8" name="Afbeelding 7" descr="Afbeelding met drinken, Drinkgerei, glas, container&#10;&#10;Automatisch gegenereerde beschrijving">
            <a:extLst>
              <a:ext uri="{FF2B5EF4-FFF2-40B4-BE49-F238E27FC236}">
                <a16:creationId xmlns:a16="http://schemas.microsoft.com/office/drawing/2014/main" id="{B3AD7625-46FA-486A-AD5A-65D507DD83F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59882" y="827591"/>
            <a:ext cx="2684372" cy="2448560"/>
          </a:xfrm>
          <a:prstGeom prst="rect">
            <a:avLst/>
          </a:prstGeom>
        </p:spPr>
      </p:pic>
      <p:pic>
        <p:nvPicPr>
          <p:cNvPr id="2" name="Tijdelijke aanduiding voor inhoud 1" descr="Afbeelding met bloem, plant, packera glabella&#10;&#10;Automatisch gegenereerde beschrijving">
            <a:extLst>
              <a:ext uri="{FF2B5EF4-FFF2-40B4-BE49-F238E27FC236}">
                <a16:creationId xmlns:a16="http://schemas.microsoft.com/office/drawing/2014/main" id="{0D0DFE16-7807-5518-86A3-519A191F22EA}"/>
              </a:ext>
            </a:extLst>
          </p:cNvPr>
          <p:cNvPicPr>
            <a:picLocks noGrp="1" noChangeAspect="1"/>
          </p:cNvPicPr>
          <p:nvPr>
            <p:ph idx="11"/>
          </p:nvPr>
        </p:nvPicPr>
        <p:blipFill>
          <a:blip r:embed="rId4" cstate="print">
            <a:extLst>
              <a:ext uri="{28A0092B-C50C-407E-A947-70E740481C1C}">
                <a14:useLocalDpi xmlns:a14="http://schemas.microsoft.com/office/drawing/2010/main"/>
              </a:ext>
            </a:extLst>
          </a:blip>
          <a:stretch>
            <a:fillRect/>
          </a:stretch>
        </p:blipFill>
        <p:spPr>
          <a:xfrm rot="1620000">
            <a:off x="7847762" y="1625151"/>
            <a:ext cx="2036500" cy="2844800"/>
          </a:xfrm>
        </p:spPr>
      </p:pic>
    </p:spTree>
    <p:extLst>
      <p:ext uri="{BB962C8B-B14F-4D97-AF65-F5344CB8AC3E}">
        <p14:creationId xmlns:p14="http://schemas.microsoft.com/office/powerpoint/2010/main" val="614886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B5F8F7-CD12-9DCB-913A-3A8D468A6415}"/>
              </a:ext>
            </a:extLst>
          </p:cNvPr>
          <p:cNvSpPr>
            <a:spLocks noGrp="1"/>
          </p:cNvSpPr>
          <p:nvPr>
            <p:ph type="title"/>
          </p:nvPr>
        </p:nvSpPr>
        <p:spPr/>
        <p:txBody>
          <a:bodyPr/>
          <a:lstStyle/>
          <a:p>
            <a:r>
              <a:rPr lang="nl-NL">
                <a:solidFill>
                  <a:srgbClr val="004171"/>
                </a:solidFill>
              </a:rPr>
              <a:t>Medicijngebruik is maatwerk</a:t>
            </a:r>
          </a:p>
        </p:txBody>
      </p:sp>
      <p:sp>
        <p:nvSpPr>
          <p:cNvPr id="4" name="Tijdelijke aanduiding voor tekst 3">
            <a:extLst>
              <a:ext uri="{FF2B5EF4-FFF2-40B4-BE49-F238E27FC236}">
                <a16:creationId xmlns:a16="http://schemas.microsoft.com/office/drawing/2014/main" id="{74056D9B-62B5-5DEB-F836-C6D4319D9E95}"/>
              </a:ext>
            </a:extLst>
          </p:cNvPr>
          <p:cNvSpPr>
            <a:spLocks noGrp="1"/>
          </p:cNvSpPr>
          <p:nvPr>
            <p:ph type="body" sz="quarter" idx="11"/>
          </p:nvPr>
        </p:nvSpPr>
        <p:spPr>
          <a:xfrm>
            <a:off x="826800" y="1906398"/>
            <a:ext cx="5129065" cy="4019550"/>
          </a:xfrm>
        </p:spPr>
        <p:txBody>
          <a:bodyPr vert="horz" lIns="0" tIns="0" rIns="0" bIns="0" rtlCol="0" anchor="t">
            <a:noAutofit/>
          </a:bodyPr>
          <a:lstStyle/>
          <a:p>
            <a:pPr marL="269875" indent="-269875"/>
            <a:r>
              <a:rPr lang="nl-NL" sz="2200">
                <a:solidFill>
                  <a:srgbClr val="004171"/>
                </a:solidFill>
              </a:rPr>
              <a:t>Juiste patiënt? Juiste medicijn? Juiste dosering?</a:t>
            </a:r>
            <a:endParaRPr lang="nl-NL">
              <a:solidFill>
                <a:srgbClr val="004171"/>
              </a:solidFill>
            </a:endParaRPr>
          </a:p>
          <a:p>
            <a:pPr marL="269875" indent="-269875"/>
            <a:r>
              <a:rPr lang="nl-NL" sz="2200">
                <a:solidFill>
                  <a:srgbClr val="004171"/>
                </a:solidFill>
              </a:rPr>
              <a:t>Wisselwerkingen?</a:t>
            </a:r>
          </a:p>
          <a:p>
            <a:pPr marL="269875" indent="-269875"/>
            <a:r>
              <a:rPr lang="nl-NL" sz="2200">
                <a:solidFill>
                  <a:srgbClr val="004171"/>
                </a:solidFill>
              </a:rPr>
              <a:t>Allergieën?</a:t>
            </a:r>
          </a:p>
          <a:p>
            <a:pPr marL="269875" indent="-269875"/>
            <a:r>
              <a:rPr lang="nl-NL" sz="2200">
                <a:solidFill>
                  <a:srgbClr val="004171"/>
                </a:solidFill>
              </a:rPr>
              <a:t>Verminderde nierfunctie?</a:t>
            </a:r>
          </a:p>
          <a:p>
            <a:pPr marL="269875" indent="-269875"/>
            <a:r>
              <a:rPr lang="nl-NL" sz="2200">
                <a:solidFill>
                  <a:srgbClr val="004171"/>
                </a:solidFill>
              </a:rPr>
              <a:t>Medicijn op maat nodig?</a:t>
            </a:r>
          </a:p>
          <a:p>
            <a:pPr marL="269875" indent="-269875"/>
            <a:r>
              <a:rPr lang="nl-NL" sz="2200">
                <a:solidFill>
                  <a:srgbClr val="004171"/>
                </a:solidFill>
              </a:rPr>
              <a:t>Therapietrouw?</a:t>
            </a:r>
          </a:p>
          <a:p>
            <a:pPr marL="269875" indent="-269875"/>
            <a:r>
              <a:rPr lang="nl-NL" sz="2200">
                <a:solidFill>
                  <a:srgbClr val="004171"/>
                </a:solidFill>
              </a:rPr>
              <a:t>Afbouwen van medicatie?</a:t>
            </a:r>
          </a:p>
          <a:p>
            <a:pPr marL="269875" indent="-269875"/>
            <a:r>
              <a:rPr lang="nl-NL" sz="2200">
                <a:solidFill>
                  <a:srgbClr val="004171"/>
                </a:solidFill>
              </a:rPr>
              <a:t>Hoge bloeddruk?</a:t>
            </a:r>
          </a:p>
        </p:txBody>
      </p:sp>
      <p:sp>
        <p:nvSpPr>
          <p:cNvPr id="6" name="Tijdelijke aanduiding voor tekst 5">
            <a:extLst>
              <a:ext uri="{FF2B5EF4-FFF2-40B4-BE49-F238E27FC236}">
                <a16:creationId xmlns:a16="http://schemas.microsoft.com/office/drawing/2014/main" id="{0D9C735F-3912-F2B9-5233-4DF803636D09}"/>
              </a:ext>
            </a:extLst>
          </p:cNvPr>
          <p:cNvSpPr>
            <a:spLocks noGrp="1"/>
          </p:cNvSpPr>
          <p:nvPr>
            <p:ph type="body" sz="quarter" idx="13"/>
          </p:nvPr>
        </p:nvSpPr>
        <p:spPr/>
        <p:txBody>
          <a:bodyPr/>
          <a:lstStyle/>
          <a:p>
            <a:endParaRPr lang="nl-NL"/>
          </a:p>
        </p:txBody>
      </p:sp>
      <p:sp>
        <p:nvSpPr>
          <p:cNvPr id="7" name="Ondertitel 3">
            <a:extLst>
              <a:ext uri="{FF2B5EF4-FFF2-40B4-BE49-F238E27FC236}">
                <a16:creationId xmlns:a16="http://schemas.microsoft.com/office/drawing/2014/main" id="{3A6004A8-1816-465F-D495-60B59BE7C0AD}"/>
              </a:ext>
            </a:extLst>
          </p:cNvPr>
          <p:cNvSpPr txBox="1">
            <a:spLocks/>
          </p:cNvSpPr>
          <p:nvPr/>
        </p:nvSpPr>
        <p:spPr>
          <a:xfrm>
            <a:off x="828000" y="1147472"/>
            <a:ext cx="10537200" cy="738664"/>
          </a:xfrm>
          <a:prstGeom prst="rect">
            <a:avLst/>
          </a:prstGeom>
        </p:spPr>
        <p:txBody>
          <a:bodyPr vert="horz" lIns="0" tIns="0" rIns="0" bIns="0" rtlCol="0" anchor="t">
            <a:noAutofit/>
          </a:bodyPr>
          <a:lstStyle>
            <a:lvl1pPr marL="270000" indent="-270000" algn="l" defTabSz="914400" rtl="0" eaLnBrk="1" latinLnBrk="0" hangingPunct="1">
              <a:lnSpc>
                <a:spcPct val="100000"/>
              </a:lnSpc>
              <a:spcBef>
                <a:spcPts val="1000"/>
              </a:spcBef>
              <a:buClr>
                <a:schemeClr val="accent3"/>
              </a:buClr>
              <a:buSzPct val="120000"/>
              <a:buFont typeface="Arial" panose="020B0604020202020204" pitchFamily="34" charset="0"/>
              <a:buChar char="•"/>
              <a:defRPr sz="2000" kern="1200">
                <a:solidFill>
                  <a:schemeClr val="tx1"/>
                </a:solidFill>
                <a:latin typeface="+mn-lt"/>
                <a:ea typeface="+mn-ea"/>
                <a:cs typeface="+mn-cs"/>
              </a:defRPr>
            </a:lvl1pPr>
            <a:lvl2pPr marL="540000" indent="-270000" algn="l" defTabSz="914400" rtl="0" eaLnBrk="1" latinLnBrk="0" hangingPunct="1">
              <a:lnSpc>
                <a:spcPct val="100000"/>
              </a:lnSpc>
              <a:spcBef>
                <a:spcPts val="1000"/>
              </a:spcBef>
              <a:buClr>
                <a:schemeClr val="accent3"/>
              </a:buClr>
              <a:buFont typeface="Ubuntu" panose="020B0504030602030204" pitchFamily="34" charset="0"/>
              <a:buChar char="–"/>
              <a:defRPr sz="2000" kern="1200">
                <a:solidFill>
                  <a:schemeClr val="tx1"/>
                </a:solidFill>
                <a:latin typeface="+mn-lt"/>
                <a:ea typeface="+mn-ea"/>
                <a:cs typeface="+mn-cs"/>
              </a:defRPr>
            </a:lvl2pPr>
            <a:lvl3pPr marL="810000" indent="-270000" algn="l" defTabSz="914400" rtl="0" eaLnBrk="1" latinLnBrk="0" hangingPunct="1">
              <a:lnSpc>
                <a:spcPct val="100000"/>
              </a:lnSpc>
              <a:spcBef>
                <a:spcPts val="1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000" kern="1200">
                <a:solidFill>
                  <a:schemeClr val="tx1"/>
                </a:solidFill>
                <a:latin typeface="+mn-lt"/>
                <a:ea typeface="+mn-ea"/>
                <a:cs typeface="+mn-cs"/>
              </a:defRPr>
            </a:lvl4pPr>
            <a:lvl5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800" b="0" kern="1200">
                <a:solidFill>
                  <a:schemeClr val="tx2"/>
                </a:solidFill>
                <a:latin typeface="+mn-lt"/>
                <a:ea typeface="+mn-ea"/>
                <a:cs typeface="+mn-cs"/>
              </a:defRPr>
            </a:lvl5pPr>
            <a:lvl6pPr marL="270000" indent="-270000" algn="l" defTabSz="914400" rtl="0" eaLnBrk="1" latinLnBrk="0" hangingPunct="1">
              <a:lnSpc>
                <a:spcPct val="100000"/>
              </a:lnSpc>
              <a:spcBef>
                <a:spcPts val="1000"/>
              </a:spcBef>
              <a:buClr>
                <a:schemeClr val="accent3"/>
              </a:buClr>
              <a:buSzPct val="120000"/>
              <a:buFont typeface="Arial" panose="020B0604020202020204" pitchFamily="34" charset="0"/>
              <a:buChar char="•"/>
              <a:defRPr sz="2000" kern="1200">
                <a:solidFill>
                  <a:schemeClr val="tx1"/>
                </a:solidFill>
                <a:latin typeface="+mn-lt"/>
                <a:ea typeface="+mn-ea"/>
                <a:cs typeface="+mn-cs"/>
              </a:defRPr>
            </a:lvl6pPr>
            <a:lvl7pPr marL="540000" indent="-270000" algn="l" defTabSz="914400" rtl="0" eaLnBrk="1" latinLnBrk="0" hangingPunct="1">
              <a:lnSpc>
                <a:spcPct val="100000"/>
              </a:lnSpc>
              <a:spcBef>
                <a:spcPts val="1000"/>
              </a:spcBef>
              <a:buClr>
                <a:schemeClr val="accent3"/>
              </a:buClr>
              <a:buFont typeface="Ubuntu" panose="020B0504030602030204" pitchFamily="34" charset="0"/>
              <a:buChar char="–"/>
              <a:defRPr sz="2000" kern="1200">
                <a:solidFill>
                  <a:schemeClr val="tx1"/>
                </a:solidFill>
                <a:latin typeface="+mn-lt"/>
                <a:ea typeface="+mn-ea"/>
                <a:cs typeface="+mn-cs"/>
              </a:defRPr>
            </a:lvl7pPr>
            <a:lvl8pPr marL="810000" indent="-270000" algn="l" defTabSz="914400" rtl="0" eaLnBrk="1" latinLnBrk="0" hangingPunct="1">
              <a:lnSpc>
                <a:spcPct val="100000"/>
              </a:lnSpc>
              <a:spcBef>
                <a:spcPts val="1000"/>
              </a:spcBef>
              <a:buClr>
                <a:schemeClr val="accent3"/>
              </a:buClr>
              <a:buFont typeface="Arial" panose="020B0604020202020204" pitchFamily="34" charset="0"/>
              <a:buChar char="•"/>
              <a:defRPr sz="2000" kern="1200">
                <a:solidFill>
                  <a:schemeClr val="tx1"/>
                </a:solidFill>
                <a:latin typeface="+mn-lt"/>
                <a:ea typeface="+mn-ea"/>
                <a:cs typeface="+mn-cs"/>
              </a:defRPr>
            </a:lvl8pPr>
            <a:lvl9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000" kern="1200">
                <a:solidFill>
                  <a:schemeClr val="tx1"/>
                </a:solidFill>
                <a:latin typeface="+mn-lt"/>
                <a:ea typeface="+mn-ea"/>
                <a:cs typeface="+mn-cs"/>
              </a:defRPr>
            </a:lvl9pPr>
          </a:lstStyle>
          <a:p>
            <a:pPr marL="0" indent="0">
              <a:buNone/>
            </a:pPr>
            <a:r>
              <a:rPr lang="nl-NL" sz="3200" i="1">
                <a:solidFill>
                  <a:srgbClr val="3FAEC2"/>
                </a:solidFill>
              </a:rPr>
              <a:t>Persoonsgerichte zorg van de apotheker</a:t>
            </a:r>
          </a:p>
        </p:txBody>
      </p:sp>
      <p:pic>
        <p:nvPicPr>
          <p:cNvPr id="9" name="Picture Placeholder 8">
            <a:extLst>
              <a:ext uri="{FF2B5EF4-FFF2-40B4-BE49-F238E27FC236}">
                <a16:creationId xmlns:a16="http://schemas.microsoft.com/office/drawing/2014/main" id="{298CBDB8-3013-080D-16A9-525A844D0C6B}"/>
              </a:ext>
            </a:extLst>
          </p:cNvPr>
          <p:cNvPicPr>
            <a:picLocks noGrp="1" noChangeAspect="1"/>
          </p:cNvPicPr>
          <p:nvPr>
            <p:ph type="pic" sz="quarter" idx="12"/>
          </p:nvPr>
        </p:nvPicPr>
        <p:blipFill>
          <a:blip r:embed="rId2" cstate="print">
            <a:extLst>
              <a:ext uri="{28A0092B-C50C-407E-A947-70E740481C1C}">
                <a14:useLocalDpi xmlns:a14="http://schemas.microsoft.com/office/drawing/2010/main"/>
              </a:ext>
            </a:extLst>
          </a:blip>
          <a:srcRect/>
          <a:stretch/>
        </p:blipFill>
        <p:spPr>
          <a:custGeom>
            <a:avLst/>
            <a:gdLst>
              <a:gd name="connsiteX0" fmla="*/ 2672461 w 4856374"/>
              <a:gd name="connsiteY0" fmla="*/ 1001 h 3377110"/>
              <a:gd name="connsiteX1" fmla="*/ 4781539 w 4856374"/>
              <a:gd name="connsiteY1" fmla="*/ 1355565 h 3377110"/>
              <a:gd name="connsiteX2" fmla="*/ 2715763 w 4856374"/>
              <a:gd name="connsiteY2" fmla="*/ 3344846 h 3377110"/>
              <a:gd name="connsiteX3" fmla="*/ 633185 w 4856374"/>
              <a:gd name="connsiteY3" fmla="*/ 3164488 h 3377110"/>
              <a:gd name="connsiteX4" fmla="*/ 1225298 w 4856374"/>
              <a:gd name="connsiteY4" fmla="*/ 408464 h 3377110"/>
              <a:gd name="connsiteX5" fmla="*/ 2672461 w 4856374"/>
              <a:gd name="connsiteY5" fmla="*/ 1001 h 337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6374" h="3377110">
                <a:moveTo>
                  <a:pt x="2672461" y="1001"/>
                </a:moveTo>
                <a:cubicBezTo>
                  <a:pt x="3547984" y="-21878"/>
                  <a:pt x="4433345" y="345110"/>
                  <a:pt x="4781539" y="1355565"/>
                </a:cubicBezTo>
                <a:cubicBezTo>
                  <a:pt x="5246498" y="2705511"/>
                  <a:pt x="3421029" y="3556769"/>
                  <a:pt x="2715763" y="3344846"/>
                </a:cubicBezTo>
                <a:cubicBezTo>
                  <a:pt x="1603960" y="3010732"/>
                  <a:pt x="1405146" y="3642939"/>
                  <a:pt x="633185" y="3164488"/>
                </a:cubicBezTo>
                <a:cubicBezTo>
                  <a:pt x="-498092" y="2464313"/>
                  <a:pt x="1614" y="1141860"/>
                  <a:pt x="1225298" y="408464"/>
                </a:cubicBezTo>
                <a:cubicBezTo>
                  <a:pt x="1625375" y="168809"/>
                  <a:pt x="2147147" y="14729"/>
                  <a:pt x="2672461" y="1001"/>
                </a:cubicBezTo>
                <a:close/>
              </a:path>
            </a:pathLst>
          </a:custGeom>
          <a:solidFill>
            <a:prstClr val="white">
              <a:lumMod val="95000"/>
            </a:prstClr>
          </a:solidFill>
        </p:spPr>
      </p:pic>
    </p:spTree>
    <p:extLst>
      <p:ext uri="{BB962C8B-B14F-4D97-AF65-F5344CB8AC3E}">
        <p14:creationId xmlns:p14="http://schemas.microsoft.com/office/powerpoint/2010/main" val="187659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B5C3B042-8833-2D83-B799-E99EB1997469}"/>
              </a:ext>
            </a:extLst>
          </p:cNvPr>
          <p:cNvSpPr>
            <a:spLocks noGrp="1"/>
          </p:cNvSpPr>
          <p:nvPr>
            <p:ph type="title"/>
          </p:nvPr>
        </p:nvSpPr>
        <p:spPr/>
        <p:txBody>
          <a:bodyPr/>
          <a:lstStyle/>
          <a:p>
            <a:r>
              <a:rPr lang="nl-NL"/>
              <a:t>Medicijngebruik is maatwerk</a:t>
            </a:r>
          </a:p>
        </p:txBody>
      </p:sp>
      <p:sp>
        <p:nvSpPr>
          <p:cNvPr id="4" name="Tijdelijke aanduiding voor dianummer 3">
            <a:extLst>
              <a:ext uri="{FF2B5EF4-FFF2-40B4-BE49-F238E27FC236}">
                <a16:creationId xmlns:a16="http://schemas.microsoft.com/office/drawing/2014/main" id="{83BAC5B3-BC0F-3AD1-9A71-E22AAD881F7A}"/>
              </a:ext>
            </a:extLst>
          </p:cNvPr>
          <p:cNvSpPr>
            <a:spLocks noGrp="1"/>
          </p:cNvSpPr>
          <p:nvPr>
            <p:ph type="sldNum" sz="quarter" idx="10"/>
          </p:nvPr>
        </p:nvSpPr>
        <p:spPr/>
        <p:txBody>
          <a:bodyPr/>
          <a:lstStyle/>
          <a:p>
            <a:fld id="{3CB85E5D-8611-4DC1-B375-AD1E4C05477C}" type="slidenum">
              <a:rPr lang="nl-NL" smtClean="0"/>
              <a:pPr/>
              <a:t>12</a:t>
            </a:fld>
            <a:endParaRPr lang="nl-NL"/>
          </a:p>
        </p:txBody>
      </p:sp>
      <p:sp>
        <p:nvSpPr>
          <p:cNvPr id="10" name="Tijdelijke aanduiding voor tekst 9">
            <a:extLst>
              <a:ext uri="{FF2B5EF4-FFF2-40B4-BE49-F238E27FC236}">
                <a16:creationId xmlns:a16="http://schemas.microsoft.com/office/drawing/2014/main" id="{CF560084-5512-D2C9-E892-790D411540FF}"/>
              </a:ext>
            </a:extLst>
          </p:cNvPr>
          <p:cNvSpPr>
            <a:spLocks noGrp="1"/>
          </p:cNvSpPr>
          <p:nvPr>
            <p:ph type="body" sz="quarter" idx="11"/>
          </p:nvPr>
        </p:nvSpPr>
        <p:spPr/>
        <p:txBody>
          <a:bodyPr vert="horz" lIns="0" tIns="0" rIns="0" bIns="0" rtlCol="0" anchor="t">
            <a:noAutofit/>
          </a:bodyPr>
          <a:lstStyle/>
          <a:p>
            <a:pPr marL="0" marR="0" lvl="0" indent="0" algn="l" defTabSz="457189" rtl="0" eaLnBrk="1" fontAlgn="auto" latinLnBrk="0" hangingPunct="1">
              <a:lnSpc>
                <a:spcPct val="100000"/>
              </a:lnSpc>
              <a:spcBef>
                <a:spcPct val="20000"/>
              </a:spcBef>
              <a:spcAft>
                <a:spcPts val="0"/>
              </a:spcAft>
              <a:buClr>
                <a:srgbClr val="EB690B"/>
              </a:buClr>
              <a:buSzTx/>
              <a:buFont typeface="Arial"/>
              <a:buNone/>
              <a:tabLst/>
              <a:defRPr/>
            </a:pPr>
            <a:r>
              <a:rPr kumimoji="0" lang="nl-NL" sz="2400" b="0" i="0" u="none" strike="noStrike" kern="1200" cap="none" spc="0" normalizeH="0" baseline="0" noProof="0" err="1">
                <a:ln>
                  <a:noFill/>
                </a:ln>
                <a:solidFill>
                  <a:schemeClr val="accent3"/>
                </a:solidFill>
                <a:effectLst/>
                <a:uLnTx/>
                <a:uFillTx/>
                <a:ea typeface="+mn-ea"/>
                <a:cs typeface="+mn-cs"/>
              </a:rPr>
              <a:t>Farmacogenetica</a:t>
            </a:r>
            <a:r>
              <a:rPr kumimoji="0" lang="nl-NL" sz="2400" b="0" i="0" u="none" strike="noStrike" kern="1200" cap="none" spc="0" normalizeH="0" baseline="0" noProof="0">
                <a:ln>
                  <a:noFill/>
                </a:ln>
                <a:solidFill>
                  <a:srgbClr val="EB690B"/>
                </a:solidFill>
                <a:effectLst/>
                <a:uLnTx/>
                <a:uFillTx/>
                <a:ea typeface="+mn-ea"/>
                <a:cs typeface="+mn-cs"/>
              </a:rPr>
              <a:t> </a:t>
            </a:r>
          </a:p>
          <a:p>
            <a:pPr marL="269875" indent="-269875"/>
            <a:r>
              <a:rPr lang="nl-NL" sz="2400"/>
              <a:t>Genen hebben invloed op hoe goed sommige medicijnen werken</a:t>
            </a:r>
            <a:br>
              <a:rPr lang="nl-NL" sz="2400"/>
            </a:br>
            <a:endParaRPr lang="nl-NL" sz="2400"/>
          </a:p>
          <a:p>
            <a:pPr marL="269875" indent="-269875"/>
            <a:r>
              <a:rPr lang="nl-NL" sz="2400"/>
              <a:t>De apotheker kan informatie over uw genen gebruiken om bijvoorbeeld de kans op bijwerkingen te verminderen</a:t>
            </a:r>
            <a:r>
              <a:rPr lang="nl-NL" sz="2200"/>
              <a:t>  </a:t>
            </a:r>
          </a:p>
          <a:p>
            <a:pPr marL="0" marR="0" lvl="0" indent="0" algn="l" defTabSz="457189" rtl="0" eaLnBrk="1" fontAlgn="auto" latinLnBrk="0" hangingPunct="1">
              <a:lnSpc>
                <a:spcPct val="100000"/>
              </a:lnSpc>
              <a:spcBef>
                <a:spcPct val="20000"/>
              </a:spcBef>
              <a:spcAft>
                <a:spcPts val="0"/>
              </a:spcAft>
              <a:buClr>
                <a:srgbClr val="EB690B"/>
              </a:buClr>
              <a:buSzTx/>
              <a:buFont typeface="Arial"/>
              <a:buNone/>
              <a:tabLst/>
              <a:defRPr/>
            </a:pPr>
            <a:endParaRPr kumimoji="0" lang="nl-NL" sz="2500" b="0" i="0" u="none" strike="noStrike" kern="1200" cap="none" spc="0" normalizeH="0" baseline="0" noProof="0">
              <a:ln>
                <a:noFill/>
              </a:ln>
              <a:solidFill>
                <a:srgbClr val="EB690B"/>
              </a:solidFill>
              <a:effectLst/>
              <a:uLnTx/>
              <a:uFillTx/>
              <a:latin typeface="Calibri"/>
              <a:ea typeface="+mn-ea"/>
              <a:cs typeface="+mn-cs"/>
            </a:endParaRPr>
          </a:p>
          <a:p>
            <a:pPr marL="0" marR="0" lvl="0" indent="0" algn="l" defTabSz="457189" rtl="0" eaLnBrk="1" fontAlgn="auto" latinLnBrk="0" hangingPunct="1">
              <a:lnSpc>
                <a:spcPct val="100000"/>
              </a:lnSpc>
              <a:spcBef>
                <a:spcPct val="20000"/>
              </a:spcBef>
              <a:spcAft>
                <a:spcPts val="0"/>
              </a:spcAft>
              <a:buClr>
                <a:srgbClr val="EB690B"/>
              </a:buClr>
              <a:buSzTx/>
              <a:buFont typeface="Arial"/>
              <a:buNone/>
              <a:tabLst/>
              <a:defRPr/>
            </a:pPr>
            <a:endParaRPr lang="nl-NL"/>
          </a:p>
        </p:txBody>
      </p:sp>
      <p:pic>
        <p:nvPicPr>
          <p:cNvPr id="15" name="Tijdelijke aanduiding voor afbeelding 14" descr="Afbeelding met aquarium, Organisme, vis&#10;&#10;Automatisch gegenereerde beschrijving">
            <a:extLst>
              <a:ext uri="{FF2B5EF4-FFF2-40B4-BE49-F238E27FC236}">
                <a16:creationId xmlns:a16="http://schemas.microsoft.com/office/drawing/2014/main" id="{7FF6B611-FEAC-0F3C-F2EB-B192C09C5E27}"/>
              </a:ext>
            </a:extLst>
          </p:cNvPr>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a:fillRect/>
          </a:stretch>
        </p:blipFill>
        <p:spPr/>
      </p:pic>
      <p:sp>
        <p:nvSpPr>
          <p:cNvPr id="12" name="Tijdelijke aanduiding voor tekst 11">
            <a:extLst>
              <a:ext uri="{FF2B5EF4-FFF2-40B4-BE49-F238E27FC236}">
                <a16:creationId xmlns:a16="http://schemas.microsoft.com/office/drawing/2014/main" id="{D920BC7F-0816-6CA6-06E5-7F322227950F}"/>
              </a:ext>
            </a:extLst>
          </p:cNvPr>
          <p:cNvSpPr>
            <a:spLocks noGrp="1"/>
          </p:cNvSpPr>
          <p:nvPr>
            <p:ph type="body" sz="quarter" idx="15"/>
          </p:nvPr>
        </p:nvSpPr>
        <p:spPr/>
        <p:txBody>
          <a:bodyPr/>
          <a:lstStyle/>
          <a:p>
            <a:endParaRPr lang="nl-NL"/>
          </a:p>
        </p:txBody>
      </p:sp>
      <p:sp>
        <p:nvSpPr>
          <p:cNvPr id="13" name="Tijdelijke aanduiding voor tekst 12">
            <a:extLst>
              <a:ext uri="{FF2B5EF4-FFF2-40B4-BE49-F238E27FC236}">
                <a16:creationId xmlns:a16="http://schemas.microsoft.com/office/drawing/2014/main" id="{238845A9-C074-6A0F-8F90-B284858B20A6}"/>
              </a:ext>
            </a:extLst>
          </p:cNvPr>
          <p:cNvSpPr>
            <a:spLocks noGrp="1"/>
          </p:cNvSpPr>
          <p:nvPr>
            <p:ph type="body" sz="quarter" idx="16"/>
          </p:nvPr>
        </p:nvSpPr>
        <p:spPr/>
        <p:txBody>
          <a:bodyPr/>
          <a:lstStyle/>
          <a:p>
            <a:endParaRPr lang="nl-NL"/>
          </a:p>
        </p:txBody>
      </p:sp>
    </p:spTree>
    <p:extLst>
      <p:ext uri="{BB962C8B-B14F-4D97-AF65-F5344CB8AC3E}">
        <p14:creationId xmlns:p14="http://schemas.microsoft.com/office/powerpoint/2010/main" val="1593569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EA2F856-6569-3DEC-3509-094FE4E1CB57}"/>
              </a:ext>
            </a:extLst>
          </p:cNvPr>
          <p:cNvSpPr>
            <a:spLocks noGrp="1"/>
          </p:cNvSpPr>
          <p:nvPr>
            <p:ph type="title"/>
          </p:nvPr>
        </p:nvSpPr>
        <p:spPr>
          <a:xfrm>
            <a:off x="827999" y="493345"/>
            <a:ext cx="10669901" cy="1416936"/>
          </a:xfrm>
        </p:spPr>
        <p:txBody>
          <a:bodyPr/>
          <a:lstStyle/>
          <a:p>
            <a:r>
              <a:rPr lang="nl-NL"/>
              <a:t>Problemen met medicijnen? Verandert uw situatie?</a:t>
            </a:r>
          </a:p>
        </p:txBody>
      </p:sp>
      <p:sp>
        <p:nvSpPr>
          <p:cNvPr id="4" name="Tijdelijke aanduiding voor dianummer 3">
            <a:extLst>
              <a:ext uri="{FF2B5EF4-FFF2-40B4-BE49-F238E27FC236}">
                <a16:creationId xmlns:a16="http://schemas.microsoft.com/office/drawing/2014/main" id="{83BAC5B3-BC0F-3AD1-9A71-E22AAD881F7A}"/>
              </a:ext>
            </a:extLst>
          </p:cNvPr>
          <p:cNvSpPr>
            <a:spLocks noGrp="1"/>
          </p:cNvSpPr>
          <p:nvPr>
            <p:ph type="sldNum" sz="quarter" idx="10"/>
          </p:nvPr>
        </p:nvSpPr>
        <p:spPr/>
        <p:txBody>
          <a:bodyPr/>
          <a:lstStyle/>
          <a:p>
            <a:fld id="{3CB85E5D-8611-4DC1-B375-AD1E4C05477C}" type="slidenum">
              <a:rPr lang="nl-NL" smtClean="0"/>
              <a:pPr/>
              <a:t>13</a:t>
            </a:fld>
            <a:endParaRPr lang="nl-NL"/>
          </a:p>
        </p:txBody>
      </p:sp>
      <p:sp>
        <p:nvSpPr>
          <p:cNvPr id="7" name="Ondertitel 3">
            <a:extLst>
              <a:ext uri="{FF2B5EF4-FFF2-40B4-BE49-F238E27FC236}">
                <a16:creationId xmlns:a16="http://schemas.microsoft.com/office/drawing/2014/main" id="{6412CD10-2936-954E-0BB7-1B19ADEA1D70}"/>
              </a:ext>
            </a:extLst>
          </p:cNvPr>
          <p:cNvSpPr txBox="1">
            <a:spLocks/>
          </p:cNvSpPr>
          <p:nvPr/>
        </p:nvSpPr>
        <p:spPr>
          <a:xfrm>
            <a:off x="826800" y="1714682"/>
            <a:ext cx="10537200" cy="738664"/>
          </a:xfrm>
          <a:prstGeom prst="rect">
            <a:avLst/>
          </a:prstGeom>
        </p:spPr>
        <p:txBody>
          <a:bodyPr vert="horz" lIns="0" tIns="0" rIns="0" bIns="0" rtlCol="0" anchor="t">
            <a:noAutofit/>
          </a:bodyPr>
          <a:lstStyle>
            <a:lvl1pPr marL="270000" indent="-270000" algn="l" defTabSz="914400" rtl="0" eaLnBrk="1" latinLnBrk="0" hangingPunct="1">
              <a:lnSpc>
                <a:spcPct val="100000"/>
              </a:lnSpc>
              <a:spcBef>
                <a:spcPts val="1000"/>
              </a:spcBef>
              <a:buClr>
                <a:schemeClr val="accent3"/>
              </a:buClr>
              <a:buSzPct val="120000"/>
              <a:buFont typeface="Arial" panose="020B0604020202020204" pitchFamily="34" charset="0"/>
              <a:buChar char="•"/>
              <a:defRPr sz="2000" kern="1200">
                <a:solidFill>
                  <a:schemeClr val="tx1"/>
                </a:solidFill>
                <a:latin typeface="+mn-lt"/>
                <a:ea typeface="+mn-ea"/>
                <a:cs typeface="+mn-cs"/>
              </a:defRPr>
            </a:lvl1pPr>
            <a:lvl2pPr marL="540000" indent="-270000" algn="l" defTabSz="914400" rtl="0" eaLnBrk="1" latinLnBrk="0" hangingPunct="1">
              <a:lnSpc>
                <a:spcPct val="100000"/>
              </a:lnSpc>
              <a:spcBef>
                <a:spcPts val="1000"/>
              </a:spcBef>
              <a:buClr>
                <a:schemeClr val="accent3"/>
              </a:buClr>
              <a:buFont typeface="Ubuntu" panose="020B0504030602030204" pitchFamily="34" charset="0"/>
              <a:buChar char="–"/>
              <a:defRPr sz="2000" kern="1200">
                <a:solidFill>
                  <a:schemeClr val="tx1"/>
                </a:solidFill>
                <a:latin typeface="+mn-lt"/>
                <a:ea typeface="+mn-ea"/>
                <a:cs typeface="+mn-cs"/>
              </a:defRPr>
            </a:lvl2pPr>
            <a:lvl3pPr marL="810000" indent="-270000" algn="l" defTabSz="914400" rtl="0" eaLnBrk="1" latinLnBrk="0" hangingPunct="1">
              <a:lnSpc>
                <a:spcPct val="100000"/>
              </a:lnSpc>
              <a:spcBef>
                <a:spcPts val="1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000" kern="1200">
                <a:solidFill>
                  <a:schemeClr val="tx1"/>
                </a:solidFill>
                <a:latin typeface="+mn-lt"/>
                <a:ea typeface="+mn-ea"/>
                <a:cs typeface="+mn-cs"/>
              </a:defRPr>
            </a:lvl4pPr>
            <a:lvl5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800" b="0" kern="1200">
                <a:solidFill>
                  <a:schemeClr val="tx2"/>
                </a:solidFill>
                <a:latin typeface="+mn-lt"/>
                <a:ea typeface="+mn-ea"/>
                <a:cs typeface="+mn-cs"/>
              </a:defRPr>
            </a:lvl5pPr>
            <a:lvl6pPr marL="270000" indent="-270000" algn="l" defTabSz="914400" rtl="0" eaLnBrk="1" latinLnBrk="0" hangingPunct="1">
              <a:lnSpc>
                <a:spcPct val="100000"/>
              </a:lnSpc>
              <a:spcBef>
                <a:spcPts val="1000"/>
              </a:spcBef>
              <a:buClr>
                <a:schemeClr val="accent3"/>
              </a:buClr>
              <a:buSzPct val="120000"/>
              <a:buFont typeface="Arial" panose="020B0604020202020204" pitchFamily="34" charset="0"/>
              <a:buChar char="•"/>
              <a:defRPr sz="2000" kern="1200">
                <a:solidFill>
                  <a:schemeClr val="tx1"/>
                </a:solidFill>
                <a:latin typeface="+mn-lt"/>
                <a:ea typeface="+mn-ea"/>
                <a:cs typeface="+mn-cs"/>
              </a:defRPr>
            </a:lvl6pPr>
            <a:lvl7pPr marL="540000" indent="-270000" algn="l" defTabSz="914400" rtl="0" eaLnBrk="1" latinLnBrk="0" hangingPunct="1">
              <a:lnSpc>
                <a:spcPct val="100000"/>
              </a:lnSpc>
              <a:spcBef>
                <a:spcPts val="1000"/>
              </a:spcBef>
              <a:buClr>
                <a:schemeClr val="accent3"/>
              </a:buClr>
              <a:buFont typeface="Ubuntu" panose="020B0504030602030204" pitchFamily="34" charset="0"/>
              <a:buChar char="–"/>
              <a:defRPr sz="2000" kern="1200">
                <a:solidFill>
                  <a:schemeClr val="tx1"/>
                </a:solidFill>
                <a:latin typeface="+mn-lt"/>
                <a:ea typeface="+mn-ea"/>
                <a:cs typeface="+mn-cs"/>
              </a:defRPr>
            </a:lvl7pPr>
            <a:lvl8pPr marL="810000" indent="-270000" algn="l" defTabSz="914400" rtl="0" eaLnBrk="1" latinLnBrk="0" hangingPunct="1">
              <a:lnSpc>
                <a:spcPct val="100000"/>
              </a:lnSpc>
              <a:spcBef>
                <a:spcPts val="1000"/>
              </a:spcBef>
              <a:buClr>
                <a:schemeClr val="accent3"/>
              </a:buClr>
              <a:buFont typeface="Arial" panose="020B0604020202020204" pitchFamily="34" charset="0"/>
              <a:buChar char="•"/>
              <a:defRPr sz="2000" kern="1200">
                <a:solidFill>
                  <a:schemeClr val="tx1"/>
                </a:solidFill>
                <a:latin typeface="+mn-lt"/>
                <a:ea typeface="+mn-ea"/>
                <a:cs typeface="+mn-cs"/>
              </a:defRPr>
            </a:lvl8pPr>
            <a:lvl9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000" kern="1200">
                <a:solidFill>
                  <a:schemeClr val="tx1"/>
                </a:solidFill>
                <a:latin typeface="+mn-lt"/>
                <a:ea typeface="+mn-ea"/>
                <a:cs typeface="+mn-cs"/>
              </a:defRPr>
            </a:lvl9pPr>
          </a:lstStyle>
          <a:p>
            <a:pPr marL="0" indent="0">
              <a:buNone/>
            </a:pPr>
            <a:r>
              <a:rPr lang="nl-NL" sz="3200" i="1">
                <a:solidFill>
                  <a:srgbClr val="3FAEC2"/>
                </a:solidFill>
              </a:rPr>
              <a:t>Bespreek het met de apotheker</a:t>
            </a:r>
          </a:p>
        </p:txBody>
      </p:sp>
      <p:sp>
        <p:nvSpPr>
          <p:cNvPr id="9" name="Ovaal 8">
            <a:extLst>
              <a:ext uri="{FF2B5EF4-FFF2-40B4-BE49-F238E27FC236}">
                <a16:creationId xmlns:a16="http://schemas.microsoft.com/office/drawing/2014/main" id="{9D7B03AB-774C-DC0E-749A-3A5386B032D4}"/>
              </a:ext>
            </a:extLst>
          </p:cNvPr>
          <p:cNvSpPr/>
          <p:nvPr/>
        </p:nvSpPr>
        <p:spPr>
          <a:xfrm>
            <a:off x="4136400" y="3348575"/>
            <a:ext cx="3322901" cy="1142956"/>
          </a:xfrm>
          <a:prstGeom prst="ellipse">
            <a:avLst/>
          </a:prstGeom>
          <a:solidFill>
            <a:schemeClr val="bg1"/>
          </a:solidFill>
          <a:ln w="28575" cap="flat" cmpd="sng" algn="ctr">
            <a:solidFill>
              <a:schemeClr val="accent3"/>
            </a:solidFill>
            <a:prstDash val="solid"/>
          </a:ln>
          <a:effectLst>
            <a:outerShdw blurRad="40000" dist="23000" dir="5400000" rotWithShape="0">
              <a:srgbClr val="000000">
                <a:alpha val="35000"/>
              </a:srgbClr>
            </a:outerShdw>
          </a:effectLst>
        </p:spPr>
        <p:txBody>
          <a:bodyPr lIns="91440" tIns="45720" rIns="91440" bIns="4572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nl-NL" sz="2400" b="0" i="0" u="none" strike="noStrike" kern="0" cap="none" spc="0" normalizeH="0" baseline="0" noProof="0">
                <a:ln>
                  <a:noFill/>
                </a:ln>
                <a:effectLst/>
                <a:uLnTx/>
                <a:uFillTx/>
                <a:latin typeface="Ubuntu"/>
              </a:rPr>
              <a:t>Mag ik mijn medicijn fijnmalen?</a:t>
            </a:r>
            <a:r>
              <a:rPr kumimoji="0" lang="nl-NL" sz="1800" b="0" i="0" u="none" strike="noStrike" kern="0" cap="none" spc="0" normalizeH="0" baseline="0" noProof="0">
                <a:ln>
                  <a:noFill/>
                </a:ln>
                <a:effectLst/>
                <a:uLnTx/>
                <a:uFillTx/>
                <a:latin typeface="Calibri"/>
                <a:ea typeface="+mn-ea"/>
                <a:cs typeface="+mn-cs"/>
              </a:rPr>
              <a:t> </a:t>
            </a:r>
          </a:p>
        </p:txBody>
      </p:sp>
      <p:sp>
        <p:nvSpPr>
          <p:cNvPr id="10" name="Tijdelijke aanduiding voor inhoud 9">
            <a:extLst>
              <a:ext uri="{FF2B5EF4-FFF2-40B4-BE49-F238E27FC236}">
                <a16:creationId xmlns:a16="http://schemas.microsoft.com/office/drawing/2014/main" id="{758A0559-5C48-2398-4CF5-FD42DF39C51B}"/>
              </a:ext>
            </a:extLst>
          </p:cNvPr>
          <p:cNvSpPr>
            <a:spLocks noGrp="1"/>
          </p:cNvSpPr>
          <p:nvPr>
            <p:ph idx="1"/>
          </p:nvPr>
        </p:nvSpPr>
        <p:spPr>
          <a:xfrm>
            <a:off x="523013" y="2656713"/>
            <a:ext cx="3317597" cy="1333488"/>
          </a:xfrm>
          <a:prstGeom prst="ellipse">
            <a:avLst/>
          </a:prstGeom>
          <a:solidFill>
            <a:schemeClr val="bg1"/>
          </a:solidFill>
          <a:ln w="28575" cap="flat" cmpd="sng" algn="ctr">
            <a:solidFill>
              <a:schemeClr val="accent3"/>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nl-NL" sz="2400" b="0" i="0" u="none" strike="noStrike" kern="0" cap="none" spc="0" normalizeH="0" baseline="0" noProof="0">
                <a:ln>
                  <a:noFill/>
                </a:ln>
                <a:effectLst/>
                <a:uLnTx/>
                <a:uFillTx/>
                <a:latin typeface="Ubuntu"/>
              </a:rPr>
              <a:t>Inhaleren! Doe ik dat wel goed?</a:t>
            </a:r>
          </a:p>
        </p:txBody>
      </p:sp>
      <p:sp>
        <p:nvSpPr>
          <p:cNvPr id="11" name="Ovaal 10">
            <a:extLst>
              <a:ext uri="{FF2B5EF4-FFF2-40B4-BE49-F238E27FC236}">
                <a16:creationId xmlns:a16="http://schemas.microsoft.com/office/drawing/2014/main" id="{37129461-3041-9B18-EA03-3388AD8CB9CC}"/>
              </a:ext>
            </a:extLst>
          </p:cNvPr>
          <p:cNvSpPr/>
          <p:nvPr/>
        </p:nvSpPr>
        <p:spPr>
          <a:xfrm>
            <a:off x="826800" y="4411703"/>
            <a:ext cx="3308386" cy="1219156"/>
          </a:xfrm>
          <a:prstGeom prst="ellipse">
            <a:avLst/>
          </a:prstGeom>
          <a:solidFill>
            <a:schemeClr val="bg1"/>
          </a:solidFill>
          <a:ln w="28575" cap="flat" cmpd="sng" algn="ctr">
            <a:solidFill>
              <a:schemeClr val="accent3"/>
            </a:solidFill>
            <a:prstDash val="solid"/>
          </a:ln>
          <a:effectLst>
            <a:outerShdw blurRad="40000" dist="23000" dir="5400000" rotWithShape="0">
              <a:srgbClr val="000000">
                <a:alpha val="35000"/>
              </a:srgbClr>
            </a:outerShdw>
          </a:effectLst>
        </p:spPr>
        <p:txBody>
          <a:bodyPr lIns="91440" tIns="45720" rIns="91440" bIns="45720" rtlCol="0" anchor="ctr"/>
          <a:lstStyle/>
          <a:p>
            <a:pPr algn="ctr" defTabSz="457200">
              <a:defRPr/>
            </a:pPr>
            <a:r>
              <a:rPr kumimoji="0" lang="nl-NL" sz="2400" b="0" i="0" u="none" strike="noStrike" kern="0" cap="none" spc="0" normalizeH="0" baseline="0" noProof="0">
                <a:ln>
                  <a:noFill/>
                </a:ln>
                <a:effectLst/>
                <a:uLnTx/>
                <a:uFillTx/>
                <a:latin typeface="Ubuntu"/>
              </a:rPr>
              <a:t>Wat betekent </a:t>
            </a:r>
            <a:br>
              <a:rPr lang="nl-NL" sz="2400" kern="0">
                <a:latin typeface="Ubuntu"/>
              </a:rPr>
            </a:br>
            <a:r>
              <a:rPr kumimoji="0" lang="nl-NL" sz="2400" b="0" i="0" u="none" strike="noStrike" kern="0" cap="none" spc="0" normalizeH="0" baseline="0" noProof="0">
                <a:ln>
                  <a:noFill/>
                </a:ln>
                <a:effectLst/>
                <a:uLnTx/>
                <a:uFillTx/>
                <a:latin typeface="Ubuntu"/>
              </a:rPr>
              <a:t>2 x daags 1 tablet?</a:t>
            </a:r>
          </a:p>
        </p:txBody>
      </p:sp>
      <p:sp>
        <p:nvSpPr>
          <p:cNvPr id="12" name="Ovaal 11">
            <a:extLst>
              <a:ext uri="{FF2B5EF4-FFF2-40B4-BE49-F238E27FC236}">
                <a16:creationId xmlns:a16="http://schemas.microsoft.com/office/drawing/2014/main" id="{E83F0423-CDB6-C2DF-7C7F-D8E3471F1533}"/>
              </a:ext>
            </a:extLst>
          </p:cNvPr>
          <p:cNvSpPr/>
          <p:nvPr/>
        </p:nvSpPr>
        <p:spPr>
          <a:xfrm>
            <a:off x="7845806" y="2207694"/>
            <a:ext cx="3644029" cy="1785212"/>
          </a:xfrm>
          <a:prstGeom prst="ellipse">
            <a:avLst/>
          </a:prstGeom>
          <a:solidFill>
            <a:schemeClr val="bg1"/>
          </a:solidFill>
          <a:ln w="28575" cap="flat" cmpd="sng" algn="ctr">
            <a:solidFill>
              <a:schemeClr val="accent3"/>
            </a:solidFill>
            <a:prstDash val="solid"/>
          </a:ln>
          <a:effectLst>
            <a:outerShdw blurRad="40000" dist="23000" dir="5400000" rotWithShape="0">
              <a:srgbClr val="000000">
                <a:alpha val="35000"/>
              </a:srgbClr>
            </a:outerShdw>
          </a:effectLst>
        </p:spPr>
        <p:txBody>
          <a:bodyPr lIns="91440" tIns="45720" rIns="91440" bIns="4572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nl-NL" sz="2400" b="0" i="0" u="none" strike="noStrike" kern="0" cap="none" spc="0" normalizeH="0" baseline="0" noProof="0">
                <a:ln>
                  <a:noFill/>
                </a:ln>
                <a:effectLst/>
                <a:uLnTx/>
                <a:uFillTx/>
                <a:latin typeface="Ubuntu"/>
              </a:rPr>
              <a:t>Ik moet naar het ziekenhuis? Of ik be</a:t>
            </a:r>
            <a:r>
              <a:rPr lang="nl-NL" sz="2400" kern="0">
                <a:latin typeface="Ubuntu"/>
              </a:rPr>
              <a:t>n net uit het ziekenhuis.</a:t>
            </a:r>
            <a:endParaRPr kumimoji="0" lang="nl-NL" sz="2400" b="0" i="0" u="none" strike="noStrike" kern="0" cap="none" spc="0" normalizeH="0" baseline="0" noProof="0">
              <a:ln>
                <a:noFill/>
              </a:ln>
              <a:effectLst/>
              <a:uLnTx/>
              <a:uFillTx/>
              <a:latin typeface="Ubuntu"/>
            </a:endParaRPr>
          </a:p>
        </p:txBody>
      </p:sp>
      <p:sp>
        <p:nvSpPr>
          <p:cNvPr id="13" name="Ovaal 12">
            <a:extLst>
              <a:ext uri="{FF2B5EF4-FFF2-40B4-BE49-F238E27FC236}">
                <a16:creationId xmlns:a16="http://schemas.microsoft.com/office/drawing/2014/main" id="{DA41A4AA-2E93-1BC7-D9E7-33256373EBFC}"/>
              </a:ext>
            </a:extLst>
          </p:cNvPr>
          <p:cNvSpPr/>
          <p:nvPr/>
        </p:nvSpPr>
        <p:spPr>
          <a:xfrm>
            <a:off x="7845805" y="4490380"/>
            <a:ext cx="3297501" cy="1142956"/>
          </a:xfrm>
          <a:prstGeom prst="ellipse">
            <a:avLst/>
          </a:prstGeom>
          <a:solidFill>
            <a:schemeClr val="bg1"/>
          </a:solidFill>
          <a:ln w="28575" cap="flat" cmpd="sng" algn="ctr">
            <a:solidFill>
              <a:schemeClr val="accent3"/>
            </a:solidFill>
            <a:prstDash val="solid"/>
          </a:ln>
          <a:effectLst>
            <a:outerShdw blurRad="40000" dist="23000" dir="5400000" rotWithShape="0">
              <a:srgbClr val="000000">
                <a:alpha val="35000"/>
              </a:srgbClr>
            </a:outerShdw>
          </a:effectLst>
        </p:spPr>
        <p:txBody>
          <a:bodyPr lIns="91440" tIns="45720" rIns="91440" bIns="4572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nl-NL" sz="2400" b="0" i="0" u="none" strike="noStrike" kern="0" cap="none" spc="0" normalizeH="0" baseline="0" noProof="0">
                <a:ln>
                  <a:noFill/>
                </a:ln>
                <a:effectLst/>
                <a:uLnTx/>
                <a:uFillTx/>
                <a:latin typeface="Ubuntu"/>
              </a:rPr>
              <a:t>Help! Ik raak het overzicht kwijt</a:t>
            </a:r>
            <a:r>
              <a:rPr lang="nl-NL" sz="2400" kern="0">
                <a:latin typeface="Ubuntu"/>
              </a:rPr>
              <a:t>!</a:t>
            </a:r>
            <a:endParaRPr kumimoji="0" lang="nl-NL" sz="2400" b="0" i="0" u="none" strike="noStrike" kern="0" cap="none" spc="0" normalizeH="0" baseline="0" noProof="0">
              <a:ln>
                <a:noFill/>
              </a:ln>
              <a:effectLst/>
              <a:uLnTx/>
              <a:uFillTx/>
              <a:latin typeface="Ubuntu"/>
            </a:endParaRPr>
          </a:p>
        </p:txBody>
      </p:sp>
    </p:spTree>
    <p:extLst>
      <p:ext uri="{BB962C8B-B14F-4D97-AF65-F5344CB8AC3E}">
        <p14:creationId xmlns:p14="http://schemas.microsoft.com/office/powerpoint/2010/main" val="3164027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87497B0E-515A-D291-DD37-5681F4E85C78}"/>
              </a:ext>
            </a:extLst>
          </p:cNvPr>
          <p:cNvSpPr>
            <a:spLocks noGrp="1"/>
          </p:cNvSpPr>
          <p:nvPr>
            <p:ph idx="1"/>
          </p:nvPr>
        </p:nvSpPr>
        <p:spPr>
          <a:xfrm>
            <a:off x="828001" y="1886136"/>
            <a:ext cx="8845347" cy="4324350"/>
          </a:xfrm>
        </p:spPr>
        <p:txBody>
          <a:bodyPr vert="horz" lIns="0" tIns="0" rIns="0" bIns="0" rtlCol="0" anchor="t">
            <a:noAutofit/>
          </a:bodyPr>
          <a:lstStyle/>
          <a:p>
            <a:pPr marL="269875" indent="-269875">
              <a:buFont typeface="Wingdings" panose="020B0604020202020204" pitchFamily="34" charset="0"/>
              <a:buChar char="ü"/>
            </a:pPr>
            <a:r>
              <a:rPr lang="nl-NL" sz="2200">
                <a:solidFill>
                  <a:srgbClr val="004171"/>
                </a:solidFill>
                <a:latin typeface="Ubuntu"/>
                <a:ea typeface="Calibri"/>
                <a:cs typeface="Calibri"/>
              </a:rPr>
              <a:t>Medicatiedossier bijhouden</a:t>
            </a:r>
            <a:endParaRPr lang="nl-NL">
              <a:solidFill>
                <a:srgbClr val="004171"/>
              </a:solidFill>
            </a:endParaRPr>
          </a:p>
          <a:p>
            <a:pPr marL="269875" indent="-269875">
              <a:buFont typeface="Wingdings" panose="020B0604020202020204" pitchFamily="34" charset="0"/>
              <a:buChar char="ü"/>
            </a:pPr>
            <a:r>
              <a:rPr lang="nl-NL" sz="2200">
                <a:solidFill>
                  <a:srgbClr val="004171"/>
                </a:solidFill>
                <a:latin typeface="Ubuntu"/>
                <a:ea typeface="Calibri"/>
                <a:cs typeface="Calibri"/>
              </a:rPr>
              <a:t>Medicatiebewaking (controle op o.a. dosering, wisselwerkingen)</a:t>
            </a:r>
          </a:p>
          <a:p>
            <a:pPr marL="269875" indent="-269875">
              <a:buFont typeface="Wingdings" panose="020B0604020202020204" pitchFamily="34" charset="0"/>
              <a:buChar char="ü"/>
            </a:pPr>
            <a:r>
              <a:rPr lang="nl-NL" sz="2200">
                <a:solidFill>
                  <a:srgbClr val="004171"/>
                </a:solidFill>
                <a:latin typeface="Ubuntu"/>
                <a:ea typeface="Calibri"/>
                <a:cs typeface="Calibri"/>
              </a:rPr>
              <a:t>Zo nodig: contact met de voorschrijver</a:t>
            </a:r>
          </a:p>
          <a:p>
            <a:pPr marL="269875" indent="-269875">
              <a:buFont typeface="Wingdings" panose="020B0604020202020204" pitchFamily="34" charset="0"/>
              <a:buChar char="ü"/>
            </a:pPr>
            <a:r>
              <a:rPr lang="nl-NL" sz="2200">
                <a:solidFill>
                  <a:srgbClr val="004171"/>
                </a:solidFill>
                <a:latin typeface="Ubuntu"/>
                <a:ea typeface="Calibri"/>
                <a:cs typeface="Calibri"/>
              </a:rPr>
              <a:t>Altijd: dubbele controle in de apotheek</a:t>
            </a:r>
          </a:p>
          <a:p>
            <a:pPr marL="269875" indent="-269875">
              <a:buFont typeface="Wingdings" panose="020B0604020202020204" pitchFamily="34" charset="0"/>
              <a:buChar char="ü"/>
            </a:pPr>
            <a:r>
              <a:rPr lang="nl-NL" sz="2200">
                <a:solidFill>
                  <a:srgbClr val="004171"/>
                </a:solidFill>
                <a:latin typeface="Ubuntu"/>
                <a:ea typeface="Calibri"/>
                <a:cs typeface="Calibri"/>
              </a:rPr>
              <a:t>Uitleg bij nieuw medicijn</a:t>
            </a:r>
          </a:p>
          <a:p>
            <a:pPr marL="269875" indent="-269875">
              <a:buFont typeface="Wingdings" panose="020B0604020202020204" pitchFamily="34" charset="0"/>
              <a:buChar char="ü"/>
            </a:pPr>
            <a:r>
              <a:rPr lang="nl-NL" sz="2200">
                <a:solidFill>
                  <a:srgbClr val="004171"/>
                </a:solidFill>
                <a:latin typeface="Ubuntu"/>
                <a:ea typeface="Calibri"/>
                <a:cs typeface="Calibri"/>
              </a:rPr>
              <a:t>Vragen beantwoorden</a:t>
            </a:r>
          </a:p>
          <a:p>
            <a:pPr marL="269875" indent="-269875">
              <a:buFont typeface="Wingdings" panose="020B0604020202020204" pitchFamily="34" charset="0"/>
              <a:buChar char="ü"/>
            </a:pPr>
            <a:r>
              <a:rPr lang="nl-NL" sz="2200">
                <a:solidFill>
                  <a:srgbClr val="004171"/>
                </a:solidFill>
                <a:latin typeface="Ubuntu"/>
                <a:ea typeface="Calibri"/>
                <a:cs typeface="Calibri"/>
              </a:rPr>
              <a:t>Rekening naar zorgverzekeraar</a:t>
            </a:r>
          </a:p>
          <a:p>
            <a:pPr marL="269875" indent="-269875">
              <a:buFont typeface="Wingdings" panose="020B0604020202020204" pitchFamily="34" charset="0"/>
              <a:buChar char="ü"/>
            </a:pPr>
            <a:r>
              <a:rPr lang="nl-NL" sz="2200">
                <a:solidFill>
                  <a:srgbClr val="004171"/>
                </a:solidFill>
                <a:latin typeface="Ubuntu"/>
                <a:ea typeface="Calibri"/>
                <a:cs typeface="Calibri"/>
              </a:rPr>
              <a:t>Eindcontrole door apotheker</a:t>
            </a:r>
            <a:endParaRPr lang="nl-NL" sz="2200">
              <a:solidFill>
                <a:srgbClr val="004171"/>
              </a:solidFill>
            </a:endParaRPr>
          </a:p>
        </p:txBody>
      </p:sp>
      <p:sp>
        <p:nvSpPr>
          <p:cNvPr id="5" name="Titel 4">
            <a:extLst>
              <a:ext uri="{FF2B5EF4-FFF2-40B4-BE49-F238E27FC236}">
                <a16:creationId xmlns:a16="http://schemas.microsoft.com/office/drawing/2014/main" id="{BE64E6E4-096A-EE08-9307-3D0EDCC7EB2C}"/>
              </a:ext>
            </a:extLst>
          </p:cNvPr>
          <p:cNvSpPr>
            <a:spLocks noGrp="1"/>
          </p:cNvSpPr>
          <p:nvPr>
            <p:ph type="title"/>
          </p:nvPr>
        </p:nvSpPr>
        <p:spPr/>
        <p:txBody>
          <a:bodyPr/>
          <a:lstStyle/>
          <a:p>
            <a:r>
              <a:rPr lang="nl-NL"/>
              <a:t>Veilig medicijngebruik  </a:t>
            </a:r>
            <a:br>
              <a:rPr lang="nl-NL"/>
            </a:br>
            <a:endParaRPr lang="nl-NL"/>
          </a:p>
        </p:txBody>
      </p:sp>
      <p:sp>
        <p:nvSpPr>
          <p:cNvPr id="4" name="Tijdelijke aanduiding voor dianummer 3">
            <a:extLst>
              <a:ext uri="{FF2B5EF4-FFF2-40B4-BE49-F238E27FC236}">
                <a16:creationId xmlns:a16="http://schemas.microsoft.com/office/drawing/2014/main" id="{83BAC5B3-BC0F-3AD1-9A71-E22AAD881F7A}"/>
              </a:ext>
            </a:extLst>
          </p:cNvPr>
          <p:cNvSpPr>
            <a:spLocks noGrp="1"/>
          </p:cNvSpPr>
          <p:nvPr>
            <p:ph type="sldNum" sz="quarter" idx="10"/>
          </p:nvPr>
        </p:nvSpPr>
        <p:spPr/>
        <p:txBody>
          <a:bodyPr/>
          <a:lstStyle/>
          <a:p>
            <a:fld id="{3CB85E5D-8611-4DC1-B375-AD1E4C05477C}" type="slidenum">
              <a:rPr lang="nl-NL" smtClean="0"/>
              <a:pPr/>
              <a:t>14</a:t>
            </a:fld>
            <a:endParaRPr lang="nl-NL"/>
          </a:p>
        </p:txBody>
      </p:sp>
      <p:sp>
        <p:nvSpPr>
          <p:cNvPr id="10" name="Ondertitel 3">
            <a:extLst>
              <a:ext uri="{FF2B5EF4-FFF2-40B4-BE49-F238E27FC236}">
                <a16:creationId xmlns:a16="http://schemas.microsoft.com/office/drawing/2014/main" id="{2AA9D8A4-775F-D8A5-406D-2235281C97A3}"/>
              </a:ext>
            </a:extLst>
          </p:cNvPr>
          <p:cNvSpPr txBox="1">
            <a:spLocks/>
          </p:cNvSpPr>
          <p:nvPr/>
        </p:nvSpPr>
        <p:spPr>
          <a:xfrm>
            <a:off x="828000" y="1147472"/>
            <a:ext cx="10537200" cy="738664"/>
          </a:xfrm>
          <a:prstGeom prst="rect">
            <a:avLst/>
          </a:prstGeom>
        </p:spPr>
        <p:txBody>
          <a:bodyPr vert="horz" lIns="0" tIns="0" rIns="0" bIns="0" rtlCol="0" anchor="t">
            <a:noAutofit/>
          </a:bodyPr>
          <a:lstStyle>
            <a:lvl1pPr marL="270000" indent="-270000" algn="l" defTabSz="914400" rtl="0" eaLnBrk="1" latinLnBrk="0" hangingPunct="1">
              <a:lnSpc>
                <a:spcPct val="100000"/>
              </a:lnSpc>
              <a:spcBef>
                <a:spcPts val="1000"/>
              </a:spcBef>
              <a:buClr>
                <a:schemeClr val="accent3"/>
              </a:buClr>
              <a:buSzPct val="120000"/>
              <a:buFont typeface="Arial" panose="020B0604020202020204" pitchFamily="34" charset="0"/>
              <a:buChar char="•"/>
              <a:defRPr sz="2000" kern="1200">
                <a:solidFill>
                  <a:schemeClr val="tx1"/>
                </a:solidFill>
                <a:latin typeface="+mn-lt"/>
                <a:ea typeface="+mn-ea"/>
                <a:cs typeface="+mn-cs"/>
              </a:defRPr>
            </a:lvl1pPr>
            <a:lvl2pPr marL="540000" indent="-270000" algn="l" defTabSz="914400" rtl="0" eaLnBrk="1" latinLnBrk="0" hangingPunct="1">
              <a:lnSpc>
                <a:spcPct val="100000"/>
              </a:lnSpc>
              <a:spcBef>
                <a:spcPts val="1000"/>
              </a:spcBef>
              <a:buClr>
                <a:schemeClr val="accent3"/>
              </a:buClr>
              <a:buFont typeface="Ubuntu" panose="020B0504030602030204" pitchFamily="34" charset="0"/>
              <a:buChar char="–"/>
              <a:defRPr sz="2000" kern="1200">
                <a:solidFill>
                  <a:schemeClr val="tx1"/>
                </a:solidFill>
                <a:latin typeface="+mn-lt"/>
                <a:ea typeface="+mn-ea"/>
                <a:cs typeface="+mn-cs"/>
              </a:defRPr>
            </a:lvl2pPr>
            <a:lvl3pPr marL="810000" indent="-270000" algn="l" defTabSz="914400" rtl="0" eaLnBrk="1" latinLnBrk="0" hangingPunct="1">
              <a:lnSpc>
                <a:spcPct val="100000"/>
              </a:lnSpc>
              <a:spcBef>
                <a:spcPts val="1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000" kern="1200">
                <a:solidFill>
                  <a:schemeClr val="tx1"/>
                </a:solidFill>
                <a:latin typeface="+mn-lt"/>
                <a:ea typeface="+mn-ea"/>
                <a:cs typeface="+mn-cs"/>
              </a:defRPr>
            </a:lvl4pPr>
            <a:lvl5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800" b="0" kern="1200">
                <a:solidFill>
                  <a:schemeClr val="tx2"/>
                </a:solidFill>
                <a:latin typeface="+mn-lt"/>
                <a:ea typeface="+mn-ea"/>
                <a:cs typeface="+mn-cs"/>
              </a:defRPr>
            </a:lvl5pPr>
            <a:lvl6pPr marL="270000" indent="-270000" algn="l" defTabSz="914400" rtl="0" eaLnBrk="1" latinLnBrk="0" hangingPunct="1">
              <a:lnSpc>
                <a:spcPct val="100000"/>
              </a:lnSpc>
              <a:spcBef>
                <a:spcPts val="1000"/>
              </a:spcBef>
              <a:buClr>
                <a:schemeClr val="accent3"/>
              </a:buClr>
              <a:buSzPct val="120000"/>
              <a:buFont typeface="Arial" panose="020B0604020202020204" pitchFamily="34" charset="0"/>
              <a:buChar char="•"/>
              <a:defRPr sz="2000" kern="1200">
                <a:solidFill>
                  <a:schemeClr val="tx1"/>
                </a:solidFill>
                <a:latin typeface="+mn-lt"/>
                <a:ea typeface="+mn-ea"/>
                <a:cs typeface="+mn-cs"/>
              </a:defRPr>
            </a:lvl6pPr>
            <a:lvl7pPr marL="540000" indent="-270000" algn="l" defTabSz="914400" rtl="0" eaLnBrk="1" latinLnBrk="0" hangingPunct="1">
              <a:lnSpc>
                <a:spcPct val="100000"/>
              </a:lnSpc>
              <a:spcBef>
                <a:spcPts val="1000"/>
              </a:spcBef>
              <a:buClr>
                <a:schemeClr val="accent3"/>
              </a:buClr>
              <a:buFont typeface="Ubuntu" panose="020B0504030602030204" pitchFamily="34" charset="0"/>
              <a:buChar char="–"/>
              <a:defRPr sz="2000" kern="1200">
                <a:solidFill>
                  <a:schemeClr val="tx1"/>
                </a:solidFill>
                <a:latin typeface="+mn-lt"/>
                <a:ea typeface="+mn-ea"/>
                <a:cs typeface="+mn-cs"/>
              </a:defRPr>
            </a:lvl7pPr>
            <a:lvl8pPr marL="810000" indent="-270000" algn="l" defTabSz="914400" rtl="0" eaLnBrk="1" latinLnBrk="0" hangingPunct="1">
              <a:lnSpc>
                <a:spcPct val="100000"/>
              </a:lnSpc>
              <a:spcBef>
                <a:spcPts val="1000"/>
              </a:spcBef>
              <a:buClr>
                <a:schemeClr val="accent3"/>
              </a:buClr>
              <a:buFont typeface="Arial" panose="020B0604020202020204" pitchFamily="34" charset="0"/>
              <a:buChar char="•"/>
              <a:defRPr sz="2000" kern="1200">
                <a:solidFill>
                  <a:schemeClr val="tx1"/>
                </a:solidFill>
                <a:latin typeface="+mn-lt"/>
                <a:ea typeface="+mn-ea"/>
                <a:cs typeface="+mn-cs"/>
              </a:defRPr>
            </a:lvl8pPr>
            <a:lvl9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000" kern="1200">
                <a:solidFill>
                  <a:schemeClr val="tx1"/>
                </a:solidFill>
                <a:latin typeface="+mn-lt"/>
                <a:ea typeface="+mn-ea"/>
                <a:cs typeface="+mn-cs"/>
              </a:defRPr>
            </a:lvl9pPr>
          </a:lstStyle>
          <a:p>
            <a:pPr marL="0" indent="0">
              <a:buNone/>
            </a:pPr>
            <a:r>
              <a:rPr lang="nl-NL" sz="3200" i="1">
                <a:solidFill>
                  <a:srgbClr val="3FAEC2"/>
                </a:solidFill>
              </a:rPr>
              <a:t>Wat doet de apotheker voor u? </a:t>
            </a:r>
          </a:p>
        </p:txBody>
      </p:sp>
    </p:spTree>
    <p:extLst>
      <p:ext uri="{BB962C8B-B14F-4D97-AF65-F5344CB8AC3E}">
        <p14:creationId xmlns:p14="http://schemas.microsoft.com/office/powerpoint/2010/main" val="2993150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ijdelijke aanduiding voor inhoud 8">
            <a:extLst>
              <a:ext uri="{FF2B5EF4-FFF2-40B4-BE49-F238E27FC236}">
                <a16:creationId xmlns:a16="http://schemas.microsoft.com/office/drawing/2014/main" id="{E1702F2A-C864-7977-C7B0-6BC3ACC71476}"/>
              </a:ext>
            </a:extLst>
          </p:cNvPr>
          <p:cNvGraphicFramePr>
            <a:graphicFrameLocks noGrp="1"/>
          </p:cNvGraphicFramePr>
          <p:nvPr>
            <p:ph idx="1"/>
            <p:extLst>
              <p:ext uri="{D42A27DB-BD31-4B8C-83A1-F6EECF244321}">
                <p14:modId xmlns:p14="http://schemas.microsoft.com/office/powerpoint/2010/main" val="3052492712"/>
              </p:ext>
            </p:extLst>
          </p:nvPr>
        </p:nvGraphicFramePr>
        <p:xfrm>
          <a:off x="828675" y="1990725"/>
          <a:ext cx="8700836" cy="2834640"/>
        </p:xfrm>
        <a:graphic>
          <a:graphicData uri="http://schemas.openxmlformats.org/drawingml/2006/table">
            <a:tbl>
              <a:tblPr firstRow="1" bandRow="1">
                <a:tableStyleId>{5C22544A-7EE6-4342-B048-85BDC9FD1C3A}</a:tableStyleId>
              </a:tblPr>
              <a:tblGrid>
                <a:gridCol w="2175209">
                  <a:extLst>
                    <a:ext uri="{9D8B030D-6E8A-4147-A177-3AD203B41FA5}">
                      <a16:colId xmlns:a16="http://schemas.microsoft.com/office/drawing/2014/main" val="1305278279"/>
                    </a:ext>
                  </a:extLst>
                </a:gridCol>
                <a:gridCol w="2175209">
                  <a:extLst>
                    <a:ext uri="{9D8B030D-6E8A-4147-A177-3AD203B41FA5}">
                      <a16:colId xmlns:a16="http://schemas.microsoft.com/office/drawing/2014/main" val="170158272"/>
                    </a:ext>
                  </a:extLst>
                </a:gridCol>
                <a:gridCol w="2175209">
                  <a:extLst>
                    <a:ext uri="{9D8B030D-6E8A-4147-A177-3AD203B41FA5}">
                      <a16:colId xmlns:a16="http://schemas.microsoft.com/office/drawing/2014/main" val="1698227987"/>
                    </a:ext>
                  </a:extLst>
                </a:gridCol>
                <a:gridCol w="2175209">
                  <a:extLst>
                    <a:ext uri="{9D8B030D-6E8A-4147-A177-3AD203B41FA5}">
                      <a16:colId xmlns:a16="http://schemas.microsoft.com/office/drawing/2014/main" val="605342478"/>
                    </a:ext>
                  </a:extLst>
                </a:gridCol>
              </a:tblGrid>
              <a:tr h="2800803">
                <a:tc>
                  <a:txBody>
                    <a:bodyPr/>
                    <a:lstStyle/>
                    <a:p>
                      <a:endParaRPr lang="nl-NL"/>
                    </a:p>
                    <a:p>
                      <a:pPr lvl="0">
                        <a:buNone/>
                      </a:pPr>
                      <a:endParaRPr lang="nl-NL"/>
                    </a:p>
                    <a:p>
                      <a:pPr lvl="0">
                        <a:buNone/>
                      </a:pPr>
                      <a:endParaRPr lang="nl-NL"/>
                    </a:p>
                    <a:p>
                      <a:pPr lvl="0">
                        <a:buNone/>
                      </a:pPr>
                      <a:endParaRPr lang="nl-NL"/>
                    </a:p>
                    <a:p>
                      <a:pPr lvl="0">
                        <a:buNone/>
                      </a:pPr>
                      <a:endParaRPr lang="nl-NL"/>
                    </a:p>
                    <a:p>
                      <a:pPr lvl="0">
                        <a:buNone/>
                      </a:pPr>
                      <a:endParaRPr lang="nl-NL"/>
                    </a:p>
                    <a:p>
                      <a:pPr lvl="0">
                        <a:buNone/>
                      </a:pPr>
                      <a:endParaRPr lang="nl-NL"/>
                    </a:p>
                    <a:p>
                      <a:pPr lvl="0">
                        <a:buNone/>
                      </a:pPr>
                      <a:endParaRPr lang="nl-NL"/>
                    </a:p>
                    <a:p>
                      <a:pPr lvl="0">
                        <a:buNone/>
                      </a:pPr>
                      <a:r>
                        <a:rPr lang="nl-NL" sz="1800" b="0" i="0" u="none" strike="noStrike" noProof="0">
                          <a:solidFill>
                            <a:srgbClr val="FFFFFF"/>
                          </a:solidFill>
                          <a:latin typeface="Ubuntu"/>
                        </a:rPr>
                        <a:t>Medicijn op maat</a:t>
                      </a:r>
                      <a:endParaRPr lang="nl-NL"/>
                    </a:p>
                  </a:txBody>
                  <a:tcPr/>
                </a:tc>
                <a:tc>
                  <a:txBody>
                    <a:bodyPr/>
                    <a:lstStyle/>
                    <a:p>
                      <a:br>
                        <a:rPr lang="nl-NL"/>
                      </a:br>
                      <a:br>
                        <a:rPr lang="nl-NL"/>
                      </a:br>
                      <a:br>
                        <a:rPr lang="nl-NL"/>
                      </a:br>
                      <a:br>
                        <a:rPr lang="nl-NL"/>
                      </a:br>
                      <a:br>
                        <a:rPr lang="nl-NL"/>
                      </a:br>
                      <a:br>
                        <a:rPr lang="nl-NL"/>
                      </a:br>
                      <a:endParaRPr lang="nl-NL"/>
                    </a:p>
                    <a:p>
                      <a:pPr lvl="0">
                        <a:buNone/>
                      </a:pPr>
                      <a:endParaRPr lang="nl-NL" b="0"/>
                    </a:p>
                    <a:p>
                      <a:pPr lvl="0">
                        <a:buNone/>
                      </a:pPr>
                      <a:r>
                        <a:rPr lang="nl-NL" b="0" err="1"/>
                        <a:t>Oogdruppelen</a:t>
                      </a:r>
                      <a:endParaRPr lang="nl-NL" err="1"/>
                    </a:p>
                    <a:p>
                      <a:pPr lvl="0">
                        <a:buNone/>
                      </a:pPr>
                      <a:endParaRPr lang="nl-NL" b="0"/>
                    </a:p>
                  </a:txBody>
                  <a:tcPr/>
                </a:tc>
                <a:tc>
                  <a:txBody>
                    <a:bodyPr/>
                    <a:lstStyle/>
                    <a:p>
                      <a:endParaRPr lang="nl-NL"/>
                    </a:p>
                    <a:p>
                      <a:pPr lvl="0">
                        <a:buNone/>
                      </a:pPr>
                      <a:endParaRPr lang="nl-NL"/>
                    </a:p>
                    <a:p>
                      <a:pPr lvl="0">
                        <a:buNone/>
                      </a:pPr>
                      <a:endParaRPr lang="nl-NL"/>
                    </a:p>
                    <a:p>
                      <a:pPr lvl="0">
                        <a:buNone/>
                      </a:pPr>
                      <a:endParaRPr lang="nl-NL"/>
                    </a:p>
                    <a:p>
                      <a:pPr lvl="0">
                        <a:buNone/>
                      </a:pPr>
                      <a:endParaRPr lang="nl-NL"/>
                    </a:p>
                    <a:p>
                      <a:pPr lvl="0">
                        <a:buNone/>
                      </a:pPr>
                      <a:endParaRPr lang="nl-NL"/>
                    </a:p>
                    <a:p>
                      <a:pPr lvl="0">
                        <a:buNone/>
                      </a:pPr>
                      <a:endParaRPr lang="nl-NL"/>
                    </a:p>
                    <a:p>
                      <a:pPr lvl="0">
                        <a:buNone/>
                      </a:pPr>
                      <a:endParaRPr lang="nl-NL"/>
                    </a:p>
                    <a:p>
                      <a:pPr lvl="0">
                        <a:buNone/>
                      </a:pPr>
                      <a:r>
                        <a:rPr lang="nl-NL" b="0"/>
                        <a:t>Baxterrol</a:t>
                      </a:r>
                      <a:endParaRPr lang="nl-NL"/>
                    </a:p>
                  </a:txBody>
                  <a:tcPr/>
                </a:tc>
                <a:tc>
                  <a:txBody>
                    <a:bodyPr/>
                    <a:lstStyle/>
                    <a:p>
                      <a:endParaRPr lang="nl-NL" b="0"/>
                    </a:p>
                    <a:p>
                      <a:pPr lvl="0">
                        <a:buNone/>
                      </a:pPr>
                      <a:endParaRPr lang="nl-NL" b="0"/>
                    </a:p>
                    <a:p>
                      <a:pPr lvl="0">
                        <a:buNone/>
                      </a:pPr>
                      <a:endParaRPr lang="nl-NL" b="0"/>
                    </a:p>
                    <a:p>
                      <a:pPr lvl="0">
                        <a:buNone/>
                      </a:pPr>
                      <a:endParaRPr lang="nl-NL" b="0"/>
                    </a:p>
                    <a:p>
                      <a:pPr lvl="0">
                        <a:buNone/>
                      </a:pPr>
                      <a:endParaRPr lang="nl-NL" b="0"/>
                    </a:p>
                    <a:p>
                      <a:pPr lvl="0">
                        <a:buNone/>
                      </a:pPr>
                      <a:endParaRPr lang="nl-NL" b="0"/>
                    </a:p>
                    <a:p>
                      <a:pPr lvl="0">
                        <a:buNone/>
                      </a:pPr>
                      <a:endParaRPr lang="nl-NL" b="0"/>
                    </a:p>
                    <a:p>
                      <a:pPr lvl="0">
                        <a:buNone/>
                      </a:pPr>
                      <a:endParaRPr lang="nl-NL" b="0"/>
                    </a:p>
                    <a:p>
                      <a:pPr lvl="0">
                        <a:buNone/>
                      </a:pPr>
                      <a:r>
                        <a:rPr lang="nl-NL" b="0"/>
                        <a:t>Pillendoosje</a:t>
                      </a:r>
                      <a:endParaRPr lang="nl-NL"/>
                    </a:p>
                  </a:txBody>
                  <a:tcPr/>
                </a:tc>
                <a:extLst>
                  <a:ext uri="{0D108BD9-81ED-4DB2-BD59-A6C34878D82A}">
                    <a16:rowId xmlns:a16="http://schemas.microsoft.com/office/drawing/2014/main" val="2151940338"/>
                  </a:ext>
                </a:extLst>
              </a:tr>
            </a:tbl>
          </a:graphicData>
        </a:graphic>
      </p:graphicFrame>
      <p:sp>
        <p:nvSpPr>
          <p:cNvPr id="5" name="Titel 4">
            <a:extLst>
              <a:ext uri="{FF2B5EF4-FFF2-40B4-BE49-F238E27FC236}">
                <a16:creationId xmlns:a16="http://schemas.microsoft.com/office/drawing/2014/main" id="{BE64E6E4-096A-EE08-9307-3D0EDCC7EB2C}"/>
              </a:ext>
            </a:extLst>
          </p:cNvPr>
          <p:cNvSpPr>
            <a:spLocks noGrp="1"/>
          </p:cNvSpPr>
          <p:nvPr>
            <p:ph type="title"/>
          </p:nvPr>
        </p:nvSpPr>
        <p:spPr/>
        <p:txBody>
          <a:bodyPr/>
          <a:lstStyle/>
          <a:p>
            <a:r>
              <a:rPr lang="nl-NL"/>
              <a:t>Veilig medicijngebruik  </a:t>
            </a:r>
            <a:br>
              <a:rPr lang="nl-NL"/>
            </a:br>
            <a:endParaRPr lang="nl-NL"/>
          </a:p>
        </p:txBody>
      </p:sp>
      <p:sp>
        <p:nvSpPr>
          <p:cNvPr id="4" name="Tijdelijke aanduiding voor dianummer 3">
            <a:extLst>
              <a:ext uri="{FF2B5EF4-FFF2-40B4-BE49-F238E27FC236}">
                <a16:creationId xmlns:a16="http://schemas.microsoft.com/office/drawing/2014/main" id="{83BAC5B3-BC0F-3AD1-9A71-E22AAD881F7A}"/>
              </a:ext>
            </a:extLst>
          </p:cNvPr>
          <p:cNvSpPr>
            <a:spLocks noGrp="1"/>
          </p:cNvSpPr>
          <p:nvPr>
            <p:ph type="sldNum" sz="quarter" idx="10"/>
          </p:nvPr>
        </p:nvSpPr>
        <p:spPr/>
        <p:txBody>
          <a:bodyPr/>
          <a:lstStyle/>
          <a:p>
            <a:fld id="{3CB85E5D-8611-4DC1-B375-AD1E4C05477C}" type="slidenum">
              <a:rPr lang="nl-NL" smtClean="0"/>
              <a:pPr/>
              <a:t>15</a:t>
            </a:fld>
            <a:endParaRPr lang="nl-NL"/>
          </a:p>
        </p:txBody>
      </p:sp>
      <p:sp>
        <p:nvSpPr>
          <p:cNvPr id="10" name="Ondertitel 3">
            <a:extLst>
              <a:ext uri="{FF2B5EF4-FFF2-40B4-BE49-F238E27FC236}">
                <a16:creationId xmlns:a16="http://schemas.microsoft.com/office/drawing/2014/main" id="{2AA9D8A4-775F-D8A5-406D-2235281C97A3}"/>
              </a:ext>
            </a:extLst>
          </p:cNvPr>
          <p:cNvSpPr txBox="1">
            <a:spLocks/>
          </p:cNvSpPr>
          <p:nvPr/>
        </p:nvSpPr>
        <p:spPr>
          <a:xfrm>
            <a:off x="828000" y="1252247"/>
            <a:ext cx="10537200" cy="738664"/>
          </a:xfrm>
          <a:prstGeom prst="rect">
            <a:avLst/>
          </a:prstGeom>
        </p:spPr>
        <p:txBody>
          <a:bodyPr vert="horz" lIns="0" tIns="0" rIns="0" bIns="0" rtlCol="0" anchor="t">
            <a:noAutofit/>
          </a:bodyPr>
          <a:lstStyle>
            <a:lvl1pPr marL="270000" indent="-270000" algn="l" defTabSz="914400" rtl="0" eaLnBrk="1" latinLnBrk="0" hangingPunct="1">
              <a:lnSpc>
                <a:spcPct val="100000"/>
              </a:lnSpc>
              <a:spcBef>
                <a:spcPts val="1000"/>
              </a:spcBef>
              <a:buClr>
                <a:schemeClr val="accent3"/>
              </a:buClr>
              <a:buSzPct val="120000"/>
              <a:buFont typeface="Arial" panose="020B0604020202020204" pitchFamily="34" charset="0"/>
              <a:buChar char="•"/>
              <a:defRPr sz="2000" kern="1200">
                <a:solidFill>
                  <a:schemeClr val="tx1"/>
                </a:solidFill>
                <a:latin typeface="+mn-lt"/>
                <a:ea typeface="+mn-ea"/>
                <a:cs typeface="+mn-cs"/>
              </a:defRPr>
            </a:lvl1pPr>
            <a:lvl2pPr marL="540000" indent="-270000" algn="l" defTabSz="914400" rtl="0" eaLnBrk="1" latinLnBrk="0" hangingPunct="1">
              <a:lnSpc>
                <a:spcPct val="100000"/>
              </a:lnSpc>
              <a:spcBef>
                <a:spcPts val="1000"/>
              </a:spcBef>
              <a:buClr>
                <a:schemeClr val="accent3"/>
              </a:buClr>
              <a:buFont typeface="Ubuntu" panose="020B0504030602030204" pitchFamily="34" charset="0"/>
              <a:buChar char="–"/>
              <a:defRPr sz="2000" kern="1200">
                <a:solidFill>
                  <a:schemeClr val="tx1"/>
                </a:solidFill>
                <a:latin typeface="+mn-lt"/>
                <a:ea typeface="+mn-ea"/>
                <a:cs typeface="+mn-cs"/>
              </a:defRPr>
            </a:lvl2pPr>
            <a:lvl3pPr marL="810000" indent="-270000" algn="l" defTabSz="914400" rtl="0" eaLnBrk="1" latinLnBrk="0" hangingPunct="1">
              <a:lnSpc>
                <a:spcPct val="100000"/>
              </a:lnSpc>
              <a:spcBef>
                <a:spcPts val="1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000" kern="1200">
                <a:solidFill>
                  <a:schemeClr val="tx1"/>
                </a:solidFill>
                <a:latin typeface="+mn-lt"/>
                <a:ea typeface="+mn-ea"/>
                <a:cs typeface="+mn-cs"/>
              </a:defRPr>
            </a:lvl4pPr>
            <a:lvl5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800" b="0" kern="1200">
                <a:solidFill>
                  <a:schemeClr val="tx2"/>
                </a:solidFill>
                <a:latin typeface="+mn-lt"/>
                <a:ea typeface="+mn-ea"/>
                <a:cs typeface="+mn-cs"/>
              </a:defRPr>
            </a:lvl5pPr>
            <a:lvl6pPr marL="270000" indent="-270000" algn="l" defTabSz="914400" rtl="0" eaLnBrk="1" latinLnBrk="0" hangingPunct="1">
              <a:lnSpc>
                <a:spcPct val="100000"/>
              </a:lnSpc>
              <a:spcBef>
                <a:spcPts val="1000"/>
              </a:spcBef>
              <a:buClr>
                <a:schemeClr val="accent3"/>
              </a:buClr>
              <a:buSzPct val="120000"/>
              <a:buFont typeface="Arial" panose="020B0604020202020204" pitchFamily="34" charset="0"/>
              <a:buChar char="•"/>
              <a:defRPr sz="2000" kern="1200">
                <a:solidFill>
                  <a:schemeClr val="tx1"/>
                </a:solidFill>
                <a:latin typeface="+mn-lt"/>
                <a:ea typeface="+mn-ea"/>
                <a:cs typeface="+mn-cs"/>
              </a:defRPr>
            </a:lvl6pPr>
            <a:lvl7pPr marL="540000" indent="-270000" algn="l" defTabSz="914400" rtl="0" eaLnBrk="1" latinLnBrk="0" hangingPunct="1">
              <a:lnSpc>
                <a:spcPct val="100000"/>
              </a:lnSpc>
              <a:spcBef>
                <a:spcPts val="1000"/>
              </a:spcBef>
              <a:buClr>
                <a:schemeClr val="accent3"/>
              </a:buClr>
              <a:buFont typeface="Ubuntu" panose="020B0504030602030204" pitchFamily="34" charset="0"/>
              <a:buChar char="–"/>
              <a:defRPr sz="2000" kern="1200">
                <a:solidFill>
                  <a:schemeClr val="tx1"/>
                </a:solidFill>
                <a:latin typeface="+mn-lt"/>
                <a:ea typeface="+mn-ea"/>
                <a:cs typeface="+mn-cs"/>
              </a:defRPr>
            </a:lvl7pPr>
            <a:lvl8pPr marL="810000" indent="-270000" algn="l" defTabSz="914400" rtl="0" eaLnBrk="1" latinLnBrk="0" hangingPunct="1">
              <a:lnSpc>
                <a:spcPct val="100000"/>
              </a:lnSpc>
              <a:spcBef>
                <a:spcPts val="1000"/>
              </a:spcBef>
              <a:buClr>
                <a:schemeClr val="accent3"/>
              </a:buClr>
              <a:buFont typeface="Arial" panose="020B0604020202020204" pitchFamily="34" charset="0"/>
              <a:buChar char="•"/>
              <a:defRPr sz="2000" kern="1200">
                <a:solidFill>
                  <a:schemeClr val="tx1"/>
                </a:solidFill>
                <a:latin typeface="+mn-lt"/>
                <a:ea typeface="+mn-ea"/>
                <a:cs typeface="+mn-cs"/>
              </a:defRPr>
            </a:lvl8pPr>
            <a:lvl9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000" kern="1200">
                <a:solidFill>
                  <a:schemeClr val="tx1"/>
                </a:solidFill>
                <a:latin typeface="+mn-lt"/>
                <a:ea typeface="+mn-ea"/>
                <a:cs typeface="+mn-cs"/>
              </a:defRPr>
            </a:lvl9pPr>
          </a:lstStyle>
          <a:p>
            <a:pPr marL="0" indent="0">
              <a:buNone/>
            </a:pPr>
            <a:r>
              <a:rPr lang="nl-NL" sz="3200" i="1">
                <a:solidFill>
                  <a:srgbClr val="3FAEC2"/>
                </a:solidFill>
              </a:rPr>
              <a:t>Wat kan uw apotheker nog meer voor u doen? </a:t>
            </a:r>
          </a:p>
        </p:txBody>
      </p:sp>
      <p:pic>
        <p:nvPicPr>
          <p:cNvPr id="2" name="Afbeelding 1" descr="Afbeelding met persoon, bloem, roos, vinger&#10;&#10;Automatisch gegenereerde beschrijving">
            <a:extLst>
              <a:ext uri="{FF2B5EF4-FFF2-40B4-BE49-F238E27FC236}">
                <a16:creationId xmlns:a16="http://schemas.microsoft.com/office/drawing/2014/main" id="{1B552129-807D-0AC6-B82F-17E93C660FDE}"/>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5284470" y="2280423"/>
            <a:ext cx="2014841" cy="1968775"/>
          </a:xfrm>
          <a:prstGeom prst="rect">
            <a:avLst/>
          </a:prstGeom>
        </p:spPr>
      </p:pic>
      <p:pic>
        <p:nvPicPr>
          <p:cNvPr id="3" name="Afbeelding 2" descr="Afbeelding met persoon, Menselijk gezicht, huid, Make-upartiest&#10;&#10;Automatisch gegenereerde beschrijving">
            <a:extLst>
              <a:ext uri="{FF2B5EF4-FFF2-40B4-BE49-F238E27FC236}">
                <a16:creationId xmlns:a16="http://schemas.microsoft.com/office/drawing/2014/main" id="{5C982030-EC15-2330-9125-36C1D50FB72F}"/>
              </a:ext>
            </a:extLst>
          </p:cNvPr>
          <p:cNvPicPr>
            <a:picLocks noChangeAspect="1"/>
          </p:cNvPicPr>
          <p:nvPr/>
        </p:nvPicPr>
        <p:blipFill>
          <a:blip r:embed="rId3" cstate="print">
            <a:extLst>
              <a:ext uri="{28A0092B-C50C-407E-A947-70E740481C1C}">
                <a14:useLocalDpi xmlns:a14="http://schemas.microsoft.com/office/drawing/2010/main"/>
              </a:ext>
            </a:extLst>
          </a:blip>
          <a:srcRect t="-112"/>
          <a:stretch/>
        </p:blipFill>
        <p:spPr>
          <a:xfrm>
            <a:off x="3044326" y="2278007"/>
            <a:ext cx="1994558" cy="1960989"/>
          </a:xfrm>
          <a:prstGeom prst="rect">
            <a:avLst/>
          </a:prstGeom>
        </p:spPr>
      </p:pic>
      <p:pic>
        <p:nvPicPr>
          <p:cNvPr id="6" name="Afbeelding 5" descr="Afbeelding met persoon, overdekt, kom, Mengkom&#10;&#10;Automatisch gegenereerde beschrijving">
            <a:extLst>
              <a:ext uri="{FF2B5EF4-FFF2-40B4-BE49-F238E27FC236}">
                <a16:creationId xmlns:a16="http://schemas.microsoft.com/office/drawing/2014/main" id="{F3C52D9D-2E75-30AF-6DE8-37AF0B1BFA59}"/>
              </a:ext>
            </a:extLst>
          </p:cNvPr>
          <p:cNvPicPr>
            <a:picLocks noChangeAspect="1"/>
          </p:cNvPicPr>
          <p:nvPr/>
        </p:nvPicPr>
        <p:blipFill>
          <a:blip r:embed="rId4" cstate="print">
            <a:extLst>
              <a:ext uri="{28A0092B-C50C-407E-A947-70E740481C1C}">
                <a14:useLocalDpi xmlns:a14="http://schemas.microsoft.com/office/drawing/2010/main"/>
              </a:ext>
            </a:extLst>
          </a:blip>
          <a:srcRect t="-2634" b="-413"/>
          <a:stretch/>
        </p:blipFill>
        <p:spPr>
          <a:xfrm>
            <a:off x="925102" y="2207999"/>
            <a:ext cx="1990938" cy="1936664"/>
          </a:xfrm>
          <a:prstGeom prst="rect">
            <a:avLst/>
          </a:prstGeom>
        </p:spPr>
      </p:pic>
      <p:pic>
        <p:nvPicPr>
          <p:cNvPr id="7" name="Afbeelding 6" descr="Afbeelding met persoon, kleding, overdekt, zitten&#10;&#10;Automatisch gegenereerde beschrijving">
            <a:extLst>
              <a:ext uri="{FF2B5EF4-FFF2-40B4-BE49-F238E27FC236}">
                <a16:creationId xmlns:a16="http://schemas.microsoft.com/office/drawing/2014/main" id="{17C4927D-986B-3EA9-BCAC-6C2147856E9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65348" y="2277221"/>
            <a:ext cx="1971793" cy="1951099"/>
          </a:xfrm>
          <a:prstGeom prst="rect">
            <a:avLst/>
          </a:prstGeom>
        </p:spPr>
      </p:pic>
    </p:spTree>
    <p:extLst>
      <p:ext uri="{BB962C8B-B14F-4D97-AF65-F5344CB8AC3E}">
        <p14:creationId xmlns:p14="http://schemas.microsoft.com/office/powerpoint/2010/main" val="469593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E64E6E4-096A-EE08-9307-3D0EDCC7EB2C}"/>
              </a:ext>
            </a:extLst>
          </p:cNvPr>
          <p:cNvSpPr>
            <a:spLocks noGrp="1"/>
          </p:cNvSpPr>
          <p:nvPr>
            <p:ph type="title"/>
          </p:nvPr>
        </p:nvSpPr>
        <p:spPr/>
        <p:txBody>
          <a:bodyPr/>
          <a:lstStyle/>
          <a:p>
            <a:r>
              <a:rPr lang="nl-NL"/>
              <a:t>Veilig medicijngebruik  </a:t>
            </a:r>
            <a:br>
              <a:rPr lang="nl-NL"/>
            </a:br>
            <a:endParaRPr lang="nl-NL"/>
          </a:p>
        </p:txBody>
      </p:sp>
      <p:sp>
        <p:nvSpPr>
          <p:cNvPr id="4" name="Tijdelijke aanduiding voor dianummer 3">
            <a:extLst>
              <a:ext uri="{FF2B5EF4-FFF2-40B4-BE49-F238E27FC236}">
                <a16:creationId xmlns:a16="http://schemas.microsoft.com/office/drawing/2014/main" id="{83BAC5B3-BC0F-3AD1-9A71-E22AAD881F7A}"/>
              </a:ext>
            </a:extLst>
          </p:cNvPr>
          <p:cNvSpPr>
            <a:spLocks noGrp="1"/>
          </p:cNvSpPr>
          <p:nvPr>
            <p:ph type="sldNum" sz="quarter" idx="10"/>
          </p:nvPr>
        </p:nvSpPr>
        <p:spPr/>
        <p:txBody>
          <a:bodyPr/>
          <a:lstStyle/>
          <a:p>
            <a:fld id="{3CB85E5D-8611-4DC1-B375-AD1E4C05477C}" type="slidenum">
              <a:rPr lang="nl-NL" smtClean="0"/>
              <a:pPr/>
              <a:t>16</a:t>
            </a:fld>
            <a:endParaRPr lang="nl-NL"/>
          </a:p>
        </p:txBody>
      </p:sp>
      <p:sp>
        <p:nvSpPr>
          <p:cNvPr id="6" name="Tijdelijke aanduiding voor inhoud 5">
            <a:extLst>
              <a:ext uri="{FF2B5EF4-FFF2-40B4-BE49-F238E27FC236}">
                <a16:creationId xmlns:a16="http://schemas.microsoft.com/office/drawing/2014/main" id="{87497B0E-515A-D291-DD37-5681F4E85C78}"/>
              </a:ext>
            </a:extLst>
          </p:cNvPr>
          <p:cNvSpPr>
            <a:spLocks noGrp="1"/>
          </p:cNvSpPr>
          <p:nvPr>
            <p:ph type="body" sz="quarter" idx="11"/>
          </p:nvPr>
        </p:nvSpPr>
        <p:spPr>
          <a:xfrm>
            <a:off x="817302" y="1881116"/>
            <a:ext cx="5129065" cy="4019550"/>
          </a:xfrm>
        </p:spPr>
        <p:txBody>
          <a:bodyPr vert="horz" lIns="0" tIns="0" rIns="0" bIns="0" rtlCol="0" anchor="t">
            <a:noAutofit/>
          </a:bodyPr>
          <a:lstStyle/>
          <a:p>
            <a:pPr marL="269875" indent="-269875"/>
            <a:r>
              <a:rPr lang="nl-NL" sz="2200">
                <a:ea typeface="Calibri"/>
                <a:cs typeface="Calibri"/>
              </a:rPr>
              <a:t>Doelgroep</a:t>
            </a:r>
            <a:r>
              <a:rPr lang="nl-NL" sz="2200">
                <a:ea typeface="+mn-lt"/>
                <a:cs typeface="+mn-lt"/>
              </a:rPr>
              <a:t> met hoogste risico (volgens MDR Polyfarmacie bij ouderen)</a:t>
            </a:r>
            <a:br>
              <a:rPr lang="nl-NL" sz="2200">
                <a:ea typeface="+mn-lt"/>
                <a:cs typeface="+mn-lt"/>
              </a:rPr>
            </a:br>
            <a:endParaRPr lang="nl-NL"/>
          </a:p>
          <a:p>
            <a:pPr marL="269875" indent="-269875"/>
            <a:r>
              <a:rPr lang="nl-NL" sz="2200" b="1">
                <a:ea typeface="+mn-lt"/>
                <a:cs typeface="+mn-lt"/>
              </a:rPr>
              <a:t>Leeftijd</a:t>
            </a:r>
            <a:r>
              <a:rPr lang="nl-NL" sz="2200">
                <a:ea typeface="+mn-lt"/>
                <a:cs typeface="+mn-lt"/>
              </a:rPr>
              <a:t>: ≥75 jaar</a:t>
            </a:r>
            <a:endParaRPr lang="nl-NL"/>
          </a:p>
          <a:p>
            <a:pPr marL="269875" indent="-269875"/>
            <a:endParaRPr lang="nl-NL" sz="2200">
              <a:ea typeface="+mn-lt"/>
              <a:cs typeface="+mn-lt"/>
            </a:endParaRPr>
          </a:p>
          <a:p>
            <a:pPr marL="269875" indent="-269875"/>
            <a:r>
              <a:rPr lang="nl-NL" sz="2200" b="1">
                <a:ea typeface="+mn-lt"/>
                <a:cs typeface="+mn-lt"/>
              </a:rPr>
              <a:t>Chronisch gebruik</a:t>
            </a:r>
            <a:r>
              <a:rPr lang="nl-NL" sz="2200">
                <a:ea typeface="+mn-lt"/>
                <a:cs typeface="+mn-lt"/>
              </a:rPr>
              <a:t>: 10+ geneesmiddelen</a:t>
            </a:r>
            <a:endParaRPr lang="nl-NL"/>
          </a:p>
          <a:p>
            <a:pPr marL="269875" indent="-269875"/>
            <a:endParaRPr lang="nl-NL" sz="2200">
              <a:ea typeface="+mn-lt"/>
              <a:cs typeface="+mn-lt"/>
            </a:endParaRPr>
          </a:p>
          <a:p>
            <a:pPr marL="269875" indent="-269875"/>
            <a:r>
              <a:rPr lang="nl-NL" sz="2200" b="1">
                <a:ea typeface="+mn-lt"/>
                <a:cs typeface="+mn-lt"/>
              </a:rPr>
              <a:t>Kwetsbaarheid</a:t>
            </a:r>
            <a:r>
              <a:rPr lang="nl-NL" sz="2200">
                <a:ea typeface="+mn-lt"/>
                <a:cs typeface="+mn-lt"/>
              </a:rPr>
              <a:t>: Gevalideerd kwetsbaarheidscriterium</a:t>
            </a:r>
            <a:endParaRPr lang="nl-NL"/>
          </a:p>
          <a:p>
            <a:pPr marL="269875" indent="-269875"/>
            <a:endParaRPr lang="nl-NL" sz="2200">
              <a:ea typeface="Calibri"/>
              <a:cs typeface="Calibri"/>
            </a:endParaRPr>
          </a:p>
          <a:p>
            <a:pPr marL="342900" indent="-342900">
              <a:buFont typeface="Wingdings" panose="020B0604020202020204" pitchFamily="34" charset="0"/>
              <a:buChar char="ü"/>
            </a:pPr>
            <a:endParaRPr lang="nl-NL" sz="2200">
              <a:ea typeface="Calibri"/>
              <a:cs typeface="Calibri"/>
            </a:endParaRPr>
          </a:p>
        </p:txBody>
      </p:sp>
      <p:sp>
        <p:nvSpPr>
          <p:cNvPr id="10" name="Ondertitel 3">
            <a:extLst>
              <a:ext uri="{FF2B5EF4-FFF2-40B4-BE49-F238E27FC236}">
                <a16:creationId xmlns:a16="http://schemas.microsoft.com/office/drawing/2014/main" id="{2AA9D8A4-775F-D8A5-406D-2235281C97A3}"/>
              </a:ext>
            </a:extLst>
          </p:cNvPr>
          <p:cNvSpPr txBox="1">
            <a:spLocks/>
          </p:cNvSpPr>
          <p:nvPr/>
        </p:nvSpPr>
        <p:spPr>
          <a:xfrm>
            <a:off x="828000" y="1147472"/>
            <a:ext cx="10537200" cy="738664"/>
          </a:xfrm>
          <a:prstGeom prst="rect">
            <a:avLst/>
          </a:prstGeom>
        </p:spPr>
        <p:txBody>
          <a:bodyPr vert="horz" lIns="0" tIns="0" rIns="0" bIns="0" rtlCol="0" anchor="t">
            <a:noAutofit/>
          </a:bodyPr>
          <a:lstStyle>
            <a:lvl1pPr marL="270000" indent="-270000" algn="l" defTabSz="914400" rtl="0" eaLnBrk="1" latinLnBrk="0" hangingPunct="1">
              <a:lnSpc>
                <a:spcPct val="100000"/>
              </a:lnSpc>
              <a:spcBef>
                <a:spcPts val="1000"/>
              </a:spcBef>
              <a:buClr>
                <a:schemeClr val="accent3"/>
              </a:buClr>
              <a:buSzPct val="120000"/>
              <a:buFont typeface="Arial" panose="020B0604020202020204" pitchFamily="34" charset="0"/>
              <a:buChar char="•"/>
              <a:defRPr sz="2000" kern="1200">
                <a:solidFill>
                  <a:schemeClr val="tx1"/>
                </a:solidFill>
                <a:latin typeface="+mn-lt"/>
                <a:ea typeface="+mn-ea"/>
                <a:cs typeface="+mn-cs"/>
              </a:defRPr>
            </a:lvl1pPr>
            <a:lvl2pPr marL="540000" indent="-270000" algn="l" defTabSz="914400" rtl="0" eaLnBrk="1" latinLnBrk="0" hangingPunct="1">
              <a:lnSpc>
                <a:spcPct val="100000"/>
              </a:lnSpc>
              <a:spcBef>
                <a:spcPts val="1000"/>
              </a:spcBef>
              <a:buClr>
                <a:schemeClr val="accent3"/>
              </a:buClr>
              <a:buFont typeface="Ubuntu" panose="020B0504030602030204" pitchFamily="34" charset="0"/>
              <a:buChar char="–"/>
              <a:defRPr sz="2000" kern="1200">
                <a:solidFill>
                  <a:schemeClr val="tx1"/>
                </a:solidFill>
                <a:latin typeface="+mn-lt"/>
                <a:ea typeface="+mn-ea"/>
                <a:cs typeface="+mn-cs"/>
              </a:defRPr>
            </a:lvl2pPr>
            <a:lvl3pPr marL="810000" indent="-270000" algn="l" defTabSz="914400" rtl="0" eaLnBrk="1" latinLnBrk="0" hangingPunct="1">
              <a:lnSpc>
                <a:spcPct val="100000"/>
              </a:lnSpc>
              <a:spcBef>
                <a:spcPts val="1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000" kern="1200">
                <a:solidFill>
                  <a:schemeClr val="tx1"/>
                </a:solidFill>
                <a:latin typeface="+mn-lt"/>
                <a:ea typeface="+mn-ea"/>
                <a:cs typeface="+mn-cs"/>
              </a:defRPr>
            </a:lvl4pPr>
            <a:lvl5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800" b="0" kern="1200">
                <a:solidFill>
                  <a:schemeClr val="tx2"/>
                </a:solidFill>
                <a:latin typeface="+mn-lt"/>
                <a:ea typeface="+mn-ea"/>
                <a:cs typeface="+mn-cs"/>
              </a:defRPr>
            </a:lvl5pPr>
            <a:lvl6pPr marL="270000" indent="-270000" algn="l" defTabSz="914400" rtl="0" eaLnBrk="1" latinLnBrk="0" hangingPunct="1">
              <a:lnSpc>
                <a:spcPct val="100000"/>
              </a:lnSpc>
              <a:spcBef>
                <a:spcPts val="1000"/>
              </a:spcBef>
              <a:buClr>
                <a:schemeClr val="accent3"/>
              </a:buClr>
              <a:buSzPct val="120000"/>
              <a:buFont typeface="Arial" panose="020B0604020202020204" pitchFamily="34" charset="0"/>
              <a:buChar char="•"/>
              <a:defRPr sz="2000" kern="1200">
                <a:solidFill>
                  <a:schemeClr val="tx1"/>
                </a:solidFill>
                <a:latin typeface="+mn-lt"/>
                <a:ea typeface="+mn-ea"/>
                <a:cs typeface="+mn-cs"/>
              </a:defRPr>
            </a:lvl6pPr>
            <a:lvl7pPr marL="540000" indent="-270000" algn="l" defTabSz="914400" rtl="0" eaLnBrk="1" latinLnBrk="0" hangingPunct="1">
              <a:lnSpc>
                <a:spcPct val="100000"/>
              </a:lnSpc>
              <a:spcBef>
                <a:spcPts val="1000"/>
              </a:spcBef>
              <a:buClr>
                <a:schemeClr val="accent3"/>
              </a:buClr>
              <a:buFont typeface="Ubuntu" panose="020B0504030602030204" pitchFamily="34" charset="0"/>
              <a:buChar char="–"/>
              <a:defRPr sz="2000" kern="1200">
                <a:solidFill>
                  <a:schemeClr val="tx1"/>
                </a:solidFill>
                <a:latin typeface="+mn-lt"/>
                <a:ea typeface="+mn-ea"/>
                <a:cs typeface="+mn-cs"/>
              </a:defRPr>
            </a:lvl7pPr>
            <a:lvl8pPr marL="810000" indent="-270000" algn="l" defTabSz="914400" rtl="0" eaLnBrk="1" latinLnBrk="0" hangingPunct="1">
              <a:lnSpc>
                <a:spcPct val="100000"/>
              </a:lnSpc>
              <a:spcBef>
                <a:spcPts val="1000"/>
              </a:spcBef>
              <a:buClr>
                <a:schemeClr val="accent3"/>
              </a:buClr>
              <a:buFont typeface="Arial" panose="020B0604020202020204" pitchFamily="34" charset="0"/>
              <a:buChar char="•"/>
              <a:defRPr sz="2000" kern="1200">
                <a:solidFill>
                  <a:schemeClr val="tx1"/>
                </a:solidFill>
                <a:latin typeface="+mn-lt"/>
                <a:ea typeface="+mn-ea"/>
                <a:cs typeface="+mn-cs"/>
              </a:defRPr>
            </a:lvl8pPr>
            <a:lvl9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000" kern="1200">
                <a:solidFill>
                  <a:schemeClr val="tx1"/>
                </a:solidFill>
                <a:latin typeface="+mn-lt"/>
                <a:ea typeface="+mn-ea"/>
                <a:cs typeface="+mn-cs"/>
              </a:defRPr>
            </a:lvl9pPr>
          </a:lstStyle>
          <a:p>
            <a:pPr marL="0" indent="0">
              <a:buNone/>
            </a:pPr>
            <a:r>
              <a:rPr lang="nl-NL" sz="3200" i="1">
                <a:solidFill>
                  <a:srgbClr val="3FAEC2"/>
                </a:solidFill>
              </a:rPr>
              <a:t>Medicatiebeoordeling</a:t>
            </a:r>
          </a:p>
        </p:txBody>
      </p:sp>
      <p:sp>
        <p:nvSpPr>
          <p:cNvPr id="8" name="Tijdelijke aanduiding voor inhoud 5">
            <a:extLst>
              <a:ext uri="{FF2B5EF4-FFF2-40B4-BE49-F238E27FC236}">
                <a16:creationId xmlns:a16="http://schemas.microsoft.com/office/drawing/2014/main" id="{F4845D40-8697-BB83-D71A-F7BF36485FD2}"/>
              </a:ext>
            </a:extLst>
          </p:cNvPr>
          <p:cNvSpPr txBox="1">
            <a:spLocks/>
          </p:cNvSpPr>
          <p:nvPr/>
        </p:nvSpPr>
        <p:spPr>
          <a:xfrm>
            <a:off x="6098491" y="1878907"/>
            <a:ext cx="5129065" cy="4019550"/>
          </a:xfrm>
          <a:prstGeom prst="rect">
            <a:avLst/>
          </a:prstGeom>
        </p:spPr>
        <p:txBody>
          <a:bodyPr vert="horz" lIns="0" tIns="0" rIns="0" bIns="0" rtlCol="0" anchor="t">
            <a:noAutofit/>
          </a:bodyPr>
          <a:lstStyle>
            <a:lvl1pPr marL="270000" indent="-270000" algn="l" defTabSz="914400" rtl="0" eaLnBrk="1" latinLnBrk="0" hangingPunct="1">
              <a:lnSpc>
                <a:spcPct val="100000"/>
              </a:lnSpc>
              <a:spcBef>
                <a:spcPts val="1000"/>
              </a:spcBef>
              <a:buClr>
                <a:schemeClr val="accent3"/>
              </a:buClr>
              <a:buSzPct val="120000"/>
              <a:buFont typeface="Arial" panose="020B0604020202020204" pitchFamily="34" charset="0"/>
              <a:buChar char="•"/>
              <a:defRPr sz="2000" kern="1200">
                <a:solidFill>
                  <a:schemeClr val="tx1"/>
                </a:solidFill>
                <a:latin typeface="+mn-lt"/>
                <a:ea typeface="+mn-ea"/>
                <a:cs typeface="+mn-cs"/>
              </a:defRPr>
            </a:lvl1pPr>
            <a:lvl2pPr marL="540000" indent="-270000" algn="l" defTabSz="914400" rtl="0" eaLnBrk="1" latinLnBrk="0" hangingPunct="1">
              <a:lnSpc>
                <a:spcPct val="100000"/>
              </a:lnSpc>
              <a:spcBef>
                <a:spcPts val="1000"/>
              </a:spcBef>
              <a:buClr>
                <a:schemeClr val="accent3"/>
              </a:buClr>
              <a:buFont typeface="Ubuntu" panose="020B0504030602030204" pitchFamily="34" charset="0"/>
              <a:buChar char="–"/>
              <a:defRPr sz="2000" kern="1200">
                <a:solidFill>
                  <a:schemeClr val="tx1"/>
                </a:solidFill>
                <a:latin typeface="+mn-lt"/>
                <a:ea typeface="+mn-ea"/>
                <a:cs typeface="+mn-cs"/>
              </a:defRPr>
            </a:lvl2pPr>
            <a:lvl3pPr marL="810000" indent="-270000" algn="l" defTabSz="914400" rtl="0" eaLnBrk="1" latinLnBrk="0" hangingPunct="1">
              <a:lnSpc>
                <a:spcPct val="100000"/>
              </a:lnSpc>
              <a:spcBef>
                <a:spcPts val="1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000" kern="1200">
                <a:solidFill>
                  <a:schemeClr val="tx1"/>
                </a:solidFill>
                <a:latin typeface="+mn-lt"/>
                <a:ea typeface="+mn-ea"/>
                <a:cs typeface="+mn-cs"/>
              </a:defRPr>
            </a:lvl4pPr>
            <a:lvl5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800" b="0" kern="1200">
                <a:solidFill>
                  <a:schemeClr val="tx2"/>
                </a:solidFill>
                <a:latin typeface="+mn-lt"/>
                <a:ea typeface="+mn-ea"/>
                <a:cs typeface="+mn-cs"/>
              </a:defRPr>
            </a:lvl5pPr>
            <a:lvl6pPr marL="270000" indent="-270000" algn="l" defTabSz="914400" rtl="0" eaLnBrk="1" latinLnBrk="0" hangingPunct="1">
              <a:lnSpc>
                <a:spcPct val="100000"/>
              </a:lnSpc>
              <a:spcBef>
                <a:spcPts val="1000"/>
              </a:spcBef>
              <a:buClr>
                <a:schemeClr val="accent3"/>
              </a:buClr>
              <a:buSzPct val="120000"/>
              <a:buFont typeface="Arial" panose="020B0604020202020204" pitchFamily="34" charset="0"/>
              <a:buChar char="•"/>
              <a:defRPr sz="2000" kern="1200">
                <a:solidFill>
                  <a:schemeClr val="tx1"/>
                </a:solidFill>
                <a:latin typeface="+mn-lt"/>
                <a:ea typeface="+mn-ea"/>
                <a:cs typeface="+mn-cs"/>
              </a:defRPr>
            </a:lvl6pPr>
            <a:lvl7pPr marL="540000" indent="-270000" algn="l" defTabSz="914400" rtl="0" eaLnBrk="1" latinLnBrk="0" hangingPunct="1">
              <a:lnSpc>
                <a:spcPct val="100000"/>
              </a:lnSpc>
              <a:spcBef>
                <a:spcPts val="1000"/>
              </a:spcBef>
              <a:buClr>
                <a:schemeClr val="accent3"/>
              </a:buClr>
              <a:buFont typeface="Ubuntu" panose="020B0504030602030204" pitchFamily="34" charset="0"/>
              <a:buChar char="–"/>
              <a:defRPr sz="2000" kern="1200">
                <a:solidFill>
                  <a:schemeClr val="tx1"/>
                </a:solidFill>
                <a:latin typeface="+mn-lt"/>
                <a:ea typeface="+mn-ea"/>
                <a:cs typeface="+mn-cs"/>
              </a:defRPr>
            </a:lvl7pPr>
            <a:lvl8pPr marL="810000" indent="-270000" algn="l" defTabSz="914400" rtl="0" eaLnBrk="1" latinLnBrk="0" hangingPunct="1">
              <a:lnSpc>
                <a:spcPct val="100000"/>
              </a:lnSpc>
              <a:spcBef>
                <a:spcPts val="1000"/>
              </a:spcBef>
              <a:buClr>
                <a:schemeClr val="accent3"/>
              </a:buClr>
              <a:buFont typeface="Arial" panose="020B0604020202020204" pitchFamily="34" charset="0"/>
              <a:buChar char="•"/>
              <a:defRPr sz="2000" kern="1200">
                <a:solidFill>
                  <a:schemeClr val="tx1"/>
                </a:solidFill>
                <a:latin typeface="+mn-lt"/>
                <a:ea typeface="+mn-ea"/>
                <a:cs typeface="+mn-cs"/>
              </a:defRPr>
            </a:lvl8pPr>
            <a:lvl9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000" kern="1200">
                <a:solidFill>
                  <a:schemeClr val="tx1"/>
                </a:solidFill>
                <a:latin typeface="+mn-lt"/>
                <a:ea typeface="+mn-ea"/>
                <a:cs typeface="+mn-cs"/>
              </a:defRPr>
            </a:lvl9pPr>
          </a:lstStyle>
          <a:p>
            <a:pPr marL="269875" indent="-269875"/>
            <a:r>
              <a:rPr lang="nl-NL" sz="2200">
                <a:ea typeface="+mn-lt"/>
                <a:cs typeface="+mn-lt"/>
              </a:rPr>
              <a:t>Medicatiebeoordeling kan ook voor patiënten onder de 75 jaar of met minder geneesmiddelen, indien nodig</a:t>
            </a:r>
            <a:br>
              <a:rPr lang="nl-NL" sz="2200">
                <a:ea typeface="+mn-lt"/>
                <a:cs typeface="+mn-lt"/>
              </a:rPr>
            </a:br>
            <a:endParaRPr lang="nl-NL" sz="2200">
              <a:ea typeface="Calibri"/>
              <a:cs typeface="Calibri"/>
            </a:endParaRPr>
          </a:p>
          <a:p>
            <a:pPr marL="269875" indent="-269875"/>
            <a:r>
              <a:rPr lang="nl-NL" sz="2200">
                <a:ea typeface="+mn-lt"/>
                <a:cs typeface="+mn-lt"/>
              </a:rPr>
              <a:t>Gezamenlijke risico-inschatting door arts en apotheker</a:t>
            </a:r>
            <a:endParaRPr lang="nl-NL"/>
          </a:p>
          <a:p>
            <a:pPr marL="269875" indent="-269875"/>
            <a:endParaRPr lang="nl-NL" sz="2200">
              <a:ea typeface="Calibri"/>
              <a:cs typeface="Calibri"/>
            </a:endParaRPr>
          </a:p>
          <a:p>
            <a:pPr marL="0" indent="0">
              <a:buNone/>
            </a:pPr>
            <a:endParaRPr lang="nl-NL" sz="2200">
              <a:ea typeface="Calibri"/>
              <a:cs typeface="Calibri"/>
            </a:endParaRPr>
          </a:p>
        </p:txBody>
      </p:sp>
    </p:spTree>
    <p:extLst>
      <p:ext uri="{BB962C8B-B14F-4D97-AF65-F5344CB8AC3E}">
        <p14:creationId xmlns:p14="http://schemas.microsoft.com/office/powerpoint/2010/main" val="1050778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Lettertype, tekst, typografie&#10;&#10;Automatisch gegenereerde beschrijving">
            <a:extLst>
              <a:ext uri="{FF2B5EF4-FFF2-40B4-BE49-F238E27FC236}">
                <a16:creationId xmlns:a16="http://schemas.microsoft.com/office/drawing/2014/main" id="{7170FAB8-78F7-9B59-45BB-34E189E41B21}"/>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28000" y="1974405"/>
            <a:ext cx="10537200" cy="1219406"/>
          </a:xfrm>
        </p:spPr>
      </p:pic>
      <p:sp>
        <p:nvSpPr>
          <p:cNvPr id="3" name="Titel 2">
            <a:extLst>
              <a:ext uri="{FF2B5EF4-FFF2-40B4-BE49-F238E27FC236}">
                <a16:creationId xmlns:a16="http://schemas.microsoft.com/office/drawing/2014/main" id="{77F3B900-E690-718E-0C56-0F6C0D1F3189}"/>
              </a:ext>
            </a:extLst>
          </p:cNvPr>
          <p:cNvSpPr>
            <a:spLocks noGrp="1"/>
          </p:cNvSpPr>
          <p:nvPr>
            <p:ph type="title"/>
          </p:nvPr>
        </p:nvSpPr>
        <p:spPr/>
        <p:txBody>
          <a:bodyPr/>
          <a:lstStyle/>
          <a:p>
            <a:r>
              <a:rPr lang="nl-NL"/>
              <a:t>Veilig medicijngebruik</a:t>
            </a:r>
          </a:p>
        </p:txBody>
      </p:sp>
      <p:sp>
        <p:nvSpPr>
          <p:cNvPr id="4" name="Tijdelijke aanduiding voor dianummer 3">
            <a:extLst>
              <a:ext uri="{FF2B5EF4-FFF2-40B4-BE49-F238E27FC236}">
                <a16:creationId xmlns:a16="http://schemas.microsoft.com/office/drawing/2014/main" id="{DE764688-BFCF-A135-7089-291E44A2BF1B}"/>
              </a:ext>
            </a:extLst>
          </p:cNvPr>
          <p:cNvSpPr>
            <a:spLocks noGrp="1"/>
          </p:cNvSpPr>
          <p:nvPr>
            <p:ph type="sldNum" sz="quarter" idx="10"/>
          </p:nvPr>
        </p:nvSpPr>
        <p:spPr/>
        <p:txBody>
          <a:bodyPr/>
          <a:lstStyle/>
          <a:p>
            <a:fld id="{3CB85E5D-8611-4DC1-B375-AD1E4C05477C}" type="slidenum">
              <a:rPr lang="nl-NL" smtClean="0"/>
              <a:pPr/>
              <a:t>17</a:t>
            </a:fld>
            <a:endParaRPr lang="nl-NL"/>
          </a:p>
        </p:txBody>
      </p:sp>
      <p:sp>
        <p:nvSpPr>
          <p:cNvPr id="6" name="Titel 2">
            <a:extLst>
              <a:ext uri="{FF2B5EF4-FFF2-40B4-BE49-F238E27FC236}">
                <a16:creationId xmlns:a16="http://schemas.microsoft.com/office/drawing/2014/main" id="{DABC4A6C-B45F-C3F4-03A5-8BB38D2C2072}"/>
              </a:ext>
            </a:extLst>
          </p:cNvPr>
          <p:cNvSpPr txBox="1">
            <a:spLocks/>
          </p:cNvSpPr>
          <p:nvPr/>
        </p:nvSpPr>
        <p:spPr>
          <a:xfrm>
            <a:off x="825941" y="1170907"/>
            <a:ext cx="10537200" cy="67710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r>
              <a:rPr lang="nl-NL" sz="3200" i="1">
                <a:solidFill>
                  <a:srgbClr val="3FAEC2"/>
                </a:solidFill>
              </a:rPr>
              <a:t>Uitleg in beeld (voorbeelden)</a:t>
            </a:r>
          </a:p>
        </p:txBody>
      </p:sp>
      <p:pic>
        <p:nvPicPr>
          <p:cNvPr id="8" name="Afbeelding 7">
            <a:extLst>
              <a:ext uri="{FF2B5EF4-FFF2-40B4-BE49-F238E27FC236}">
                <a16:creationId xmlns:a16="http://schemas.microsoft.com/office/drawing/2014/main" id="{40D72DE3-4F78-C265-BE34-1DE7376B68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4825" y="3204723"/>
            <a:ext cx="11458575" cy="1420104"/>
          </a:xfrm>
          <a:prstGeom prst="rect">
            <a:avLst/>
          </a:prstGeom>
        </p:spPr>
      </p:pic>
      <p:pic>
        <p:nvPicPr>
          <p:cNvPr id="10" name="Afbeelding 9" descr="Afbeelding met Lettertype, Graphics, tekst, typografie&#10;&#10;Automatisch gegenereerde beschrijving">
            <a:extLst>
              <a:ext uri="{FF2B5EF4-FFF2-40B4-BE49-F238E27FC236}">
                <a16:creationId xmlns:a16="http://schemas.microsoft.com/office/drawing/2014/main" id="{1A2C1AAD-CC0A-1F37-0C87-5D809206647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66800" y="4633540"/>
            <a:ext cx="8963025" cy="1429495"/>
          </a:xfrm>
          <a:prstGeom prst="rect">
            <a:avLst/>
          </a:prstGeom>
        </p:spPr>
      </p:pic>
    </p:spTree>
    <p:extLst>
      <p:ext uri="{BB962C8B-B14F-4D97-AF65-F5344CB8AC3E}">
        <p14:creationId xmlns:p14="http://schemas.microsoft.com/office/powerpoint/2010/main" val="728505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F99D128-50FF-EEC5-5305-FE5E7DF49B1A}"/>
              </a:ext>
            </a:extLst>
          </p:cNvPr>
          <p:cNvSpPr>
            <a:spLocks noGrp="1"/>
          </p:cNvSpPr>
          <p:nvPr>
            <p:ph type="title"/>
          </p:nvPr>
        </p:nvSpPr>
        <p:spPr/>
        <p:txBody>
          <a:bodyPr/>
          <a:lstStyle/>
          <a:p>
            <a:r>
              <a:rPr lang="nl-NL">
                <a:solidFill>
                  <a:srgbClr val="004171"/>
                </a:solidFill>
              </a:rPr>
              <a:t>            Apotheek</a:t>
            </a:r>
            <a:r>
              <a:rPr lang="nl-NL">
                <a:solidFill>
                  <a:schemeClr val="tx2"/>
                </a:solidFill>
              </a:rPr>
              <a:t>.nl </a:t>
            </a:r>
            <a:br>
              <a:rPr lang="nl-NL">
                <a:solidFill>
                  <a:schemeClr val="tx2"/>
                </a:solidFill>
              </a:rPr>
            </a:br>
            <a:endParaRPr lang="nl-NL">
              <a:solidFill>
                <a:schemeClr val="tx2"/>
              </a:solidFill>
            </a:endParaRPr>
          </a:p>
        </p:txBody>
      </p:sp>
      <p:sp>
        <p:nvSpPr>
          <p:cNvPr id="4" name="Tijdelijke aanduiding voor dianummer 3">
            <a:extLst>
              <a:ext uri="{FF2B5EF4-FFF2-40B4-BE49-F238E27FC236}">
                <a16:creationId xmlns:a16="http://schemas.microsoft.com/office/drawing/2014/main" id="{69EFE8CA-2883-4217-673A-1AAED3AF19F1}"/>
              </a:ext>
            </a:extLst>
          </p:cNvPr>
          <p:cNvSpPr>
            <a:spLocks noGrp="1"/>
          </p:cNvSpPr>
          <p:nvPr>
            <p:ph type="sldNum" sz="quarter" idx="10"/>
          </p:nvPr>
        </p:nvSpPr>
        <p:spPr/>
        <p:txBody>
          <a:bodyPr/>
          <a:lstStyle/>
          <a:p>
            <a:fld id="{3CB85E5D-8611-4DC1-B375-AD1E4C05477C}" type="slidenum">
              <a:rPr lang="nl-NL" smtClean="0"/>
              <a:pPr/>
              <a:t>18</a:t>
            </a:fld>
            <a:endParaRPr lang="nl-NL"/>
          </a:p>
        </p:txBody>
      </p:sp>
      <p:sp>
        <p:nvSpPr>
          <p:cNvPr id="2" name="Tijdelijke aanduiding voor inhoud 1">
            <a:extLst>
              <a:ext uri="{FF2B5EF4-FFF2-40B4-BE49-F238E27FC236}">
                <a16:creationId xmlns:a16="http://schemas.microsoft.com/office/drawing/2014/main" id="{CC462DDF-9BAD-65F6-49FE-202123F85301}"/>
              </a:ext>
            </a:extLst>
          </p:cNvPr>
          <p:cNvSpPr>
            <a:spLocks noGrp="1"/>
          </p:cNvSpPr>
          <p:nvPr>
            <p:ph type="body" sz="quarter" idx="11"/>
          </p:nvPr>
        </p:nvSpPr>
        <p:spPr>
          <a:xfrm>
            <a:off x="828675" y="2027321"/>
            <a:ext cx="5129065" cy="4019550"/>
          </a:xfrm>
        </p:spPr>
        <p:txBody>
          <a:bodyPr vert="horz" lIns="0" tIns="0" rIns="0" bIns="0" rtlCol="0" anchor="t">
            <a:noAutofit/>
          </a:bodyPr>
          <a:lstStyle/>
          <a:p>
            <a:pPr marL="269875" indent="-269875"/>
            <a:r>
              <a:rPr lang="nl-NL" sz="2400">
                <a:latin typeface="Ubuntu"/>
                <a:ea typeface="Calibri"/>
                <a:cs typeface="Calibri"/>
              </a:rPr>
              <a:t>Begrijpelijke informatie en samenvattingen over medicijnen.</a:t>
            </a:r>
            <a:endParaRPr lang="nl-NL" sz="2400">
              <a:latin typeface="Ubuntu"/>
            </a:endParaRPr>
          </a:p>
          <a:p>
            <a:pPr marL="269875" indent="-269875"/>
            <a:r>
              <a:rPr lang="nl-NL" sz="2400">
                <a:latin typeface="Ubuntu"/>
                <a:ea typeface="Calibri"/>
                <a:cs typeface="Calibri"/>
              </a:rPr>
              <a:t>Korte uitleg door </a:t>
            </a:r>
            <a:r>
              <a:rPr lang="nl-NL" sz="2400">
                <a:latin typeface="Ubuntu"/>
                <a:ea typeface="Calibri"/>
                <a:cs typeface="Calibri"/>
                <a:hlinkClick r:id="rId2"/>
              </a:rPr>
              <a:t>apothekers op video</a:t>
            </a:r>
            <a:r>
              <a:rPr lang="nl-NL" sz="2400">
                <a:latin typeface="Ubuntu"/>
                <a:ea typeface="Calibri"/>
                <a:cs typeface="Calibri"/>
              </a:rPr>
              <a:t>.</a:t>
            </a:r>
            <a:endParaRPr lang="nl-NL" sz="2400">
              <a:latin typeface="Ubuntu"/>
            </a:endParaRPr>
          </a:p>
          <a:p>
            <a:pPr marL="269875" indent="-269875"/>
            <a:r>
              <a:rPr lang="nl-NL" sz="2400">
                <a:latin typeface="Ubuntu"/>
                <a:ea typeface="Calibri"/>
                <a:cs typeface="Calibri"/>
              </a:rPr>
              <a:t>Uitleg van lastige woorden.</a:t>
            </a:r>
            <a:endParaRPr lang="nl-NL" sz="2400">
              <a:latin typeface="Ubuntu"/>
            </a:endParaRPr>
          </a:p>
          <a:p>
            <a:pPr marL="269875" indent="-269875"/>
            <a:r>
              <a:rPr lang="nl-NL" sz="2400">
                <a:latin typeface="Ubuntu"/>
                <a:ea typeface="Calibri"/>
                <a:cs typeface="Calibri"/>
                <a:hlinkClick r:id="rId3"/>
              </a:rPr>
              <a:t>Instructiefilmpjes</a:t>
            </a:r>
            <a:r>
              <a:rPr lang="nl-NL" sz="2400">
                <a:latin typeface="Ubuntu"/>
                <a:ea typeface="Calibri"/>
                <a:cs typeface="Calibri"/>
              </a:rPr>
              <a:t> in het Nederlands en andere talen bijv. over inhaleren, medicijnen slikken en </a:t>
            </a:r>
            <a:r>
              <a:rPr lang="nl-NL" sz="2400" err="1">
                <a:latin typeface="Ubuntu"/>
                <a:ea typeface="Calibri"/>
                <a:cs typeface="Calibri"/>
              </a:rPr>
              <a:t>oogdruppelen</a:t>
            </a:r>
            <a:r>
              <a:rPr lang="nl-NL" sz="2400">
                <a:latin typeface="Ubuntu"/>
                <a:ea typeface="Calibri"/>
                <a:cs typeface="Calibri"/>
              </a:rPr>
              <a:t>).</a:t>
            </a:r>
            <a:endParaRPr lang="nl-NL" sz="2400">
              <a:latin typeface="Ubuntu"/>
            </a:endParaRPr>
          </a:p>
          <a:p>
            <a:pPr marL="269875" indent="-269875"/>
            <a:endParaRPr lang="nl-NL">
              <a:latin typeface="Ubuntu"/>
              <a:ea typeface="Calibri"/>
              <a:cs typeface="Calibri"/>
            </a:endParaRPr>
          </a:p>
          <a:p>
            <a:pPr marL="0" indent="0">
              <a:buNone/>
            </a:pPr>
            <a:endParaRPr lang="nl-NL">
              <a:latin typeface="Ubuntu"/>
              <a:ea typeface="Calibri"/>
              <a:cs typeface="Calibri"/>
            </a:endParaRPr>
          </a:p>
        </p:txBody>
      </p:sp>
      <p:pic>
        <p:nvPicPr>
          <p:cNvPr id="10" name="Tijdelijke aanduiding voor afbeelding 9">
            <a:extLst>
              <a:ext uri="{FF2B5EF4-FFF2-40B4-BE49-F238E27FC236}">
                <a16:creationId xmlns:a16="http://schemas.microsoft.com/office/drawing/2014/main" id="{F9A9CCBA-6595-213F-091B-C33BDBF2E7A0}"/>
              </a:ext>
            </a:extLst>
          </p:cNvPr>
          <p:cNvPicPr>
            <a:picLocks noGrp="1" noChangeAspect="1"/>
          </p:cNvPicPr>
          <p:nvPr>
            <p:ph type="pic" sz="quarter" idx="12"/>
          </p:nvPr>
        </p:nvPicPr>
        <p:blipFill>
          <a:blip r:embed="rId4" cstate="print">
            <a:extLst>
              <a:ext uri="{28A0092B-C50C-407E-A947-70E740481C1C}">
                <a14:useLocalDpi xmlns:a14="http://schemas.microsoft.com/office/drawing/2010/main"/>
              </a:ext>
            </a:extLst>
          </a:blip>
          <a:srcRect/>
          <a:stretch/>
        </p:blipFill>
        <p:spPr>
          <a:xfrm>
            <a:off x="7416929" y="1448116"/>
            <a:ext cx="3574725" cy="2586555"/>
          </a:xfrm>
        </p:spPr>
      </p:pic>
      <p:sp>
        <p:nvSpPr>
          <p:cNvPr id="6" name="Tijdelijke aanduiding voor tekst 5">
            <a:extLst>
              <a:ext uri="{FF2B5EF4-FFF2-40B4-BE49-F238E27FC236}">
                <a16:creationId xmlns:a16="http://schemas.microsoft.com/office/drawing/2014/main" id="{27A09891-689F-967F-5E07-281B5C669272}"/>
              </a:ext>
            </a:extLst>
          </p:cNvPr>
          <p:cNvSpPr>
            <a:spLocks noGrp="1"/>
          </p:cNvSpPr>
          <p:nvPr>
            <p:ph type="body" sz="quarter" idx="15"/>
          </p:nvPr>
        </p:nvSpPr>
        <p:spPr/>
        <p:txBody>
          <a:bodyPr/>
          <a:lstStyle/>
          <a:p>
            <a:endParaRPr lang="nl-NL"/>
          </a:p>
        </p:txBody>
      </p:sp>
      <p:sp>
        <p:nvSpPr>
          <p:cNvPr id="7" name="Tijdelijke aanduiding voor tekst 6">
            <a:extLst>
              <a:ext uri="{FF2B5EF4-FFF2-40B4-BE49-F238E27FC236}">
                <a16:creationId xmlns:a16="http://schemas.microsoft.com/office/drawing/2014/main" id="{19D67372-2C52-05F4-51DC-0B7C02237CFE}"/>
              </a:ext>
            </a:extLst>
          </p:cNvPr>
          <p:cNvSpPr>
            <a:spLocks noGrp="1"/>
          </p:cNvSpPr>
          <p:nvPr>
            <p:ph type="body" sz="quarter" idx="16"/>
          </p:nvPr>
        </p:nvSpPr>
        <p:spPr/>
        <p:txBody>
          <a:bodyPr/>
          <a:lstStyle/>
          <a:p>
            <a:endParaRPr lang="nl-NL"/>
          </a:p>
        </p:txBody>
      </p:sp>
      <p:pic>
        <p:nvPicPr>
          <p:cNvPr id="9" name="Picture 8">
            <a:extLst>
              <a:ext uri="{FF2B5EF4-FFF2-40B4-BE49-F238E27FC236}">
                <a16:creationId xmlns:a16="http://schemas.microsoft.com/office/drawing/2014/main" id="{C8E9FE6F-67EA-1FF0-2A73-25F267819747}"/>
              </a:ext>
            </a:extLst>
          </p:cNvPr>
          <p:cNvPicPr>
            <a:picLocks noChangeAspect="1"/>
          </p:cNvPicPr>
          <p:nvPr/>
        </p:nvPicPr>
        <p:blipFill>
          <a:blip r:embed="rId5"/>
          <a:stretch>
            <a:fillRect/>
          </a:stretch>
        </p:blipFill>
        <p:spPr>
          <a:xfrm>
            <a:off x="747712" y="157162"/>
            <a:ext cx="1333500" cy="1343025"/>
          </a:xfrm>
          <a:prstGeom prst="rect">
            <a:avLst/>
          </a:prstGeom>
        </p:spPr>
      </p:pic>
    </p:spTree>
    <p:extLst>
      <p:ext uri="{BB962C8B-B14F-4D97-AF65-F5344CB8AC3E}">
        <p14:creationId xmlns:p14="http://schemas.microsoft.com/office/powerpoint/2010/main" val="1119007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CFA83889-0BF7-6F6D-B65D-6E3DDC569BEF}"/>
              </a:ext>
            </a:extLst>
          </p:cNvPr>
          <p:cNvSpPr>
            <a:spLocks noGrp="1"/>
          </p:cNvSpPr>
          <p:nvPr>
            <p:ph idx="1"/>
          </p:nvPr>
        </p:nvSpPr>
        <p:spPr>
          <a:xfrm>
            <a:off x="828000" y="1886954"/>
            <a:ext cx="9512097" cy="4019550"/>
          </a:xfrm>
        </p:spPr>
        <p:txBody>
          <a:bodyPr vert="horz" lIns="0" tIns="0" rIns="0" bIns="0" rtlCol="0" anchor="t">
            <a:noAutofit/>
          </a:bodyPr>
          <a:lstStyle/>
          <a:p>
            <a:pPr marL="269875" indent="-269875"/>
            <a:r>
              <a:rPr lang="nl-NL" sz="2400"/>
              <a:t>Voorgelezen medicijnteksten en gebarenfilmpjes</a:t>
            </a:r>
          </a:p>
          <a:p>
            <a:pPr marL="269875" indent="-269875"/>
            <a:r>
              <a:rPr lang="nl-NL" sz="2400"/>
              <a:t>Barcode scanner</a:t>
            </a:r>
          </a:p>
          <a:p>
            <a:pPr marL="269875" indent="-269875"/>
            <a:r>
              <a:rPr lang="nl-NL" sz="2400"/>
              <a:t>Thema’s bijv. ‘Medicijnen mee op reis’ en ‘Medicijnen in het verkeer’</a:t>
            </a:r>
          </a:p>
          <a:p>
            <a:pPr marL="269875" indent="-269875"/>
            <a:r>
              <a:rPr lang="nl-NL" sz="2400"/>
              <a:t>Kinderteksten, medicijnenuitleg, specifiek over het gebruik bij kinderen</a:t>
            </a:r>
          </a:p>
          <a:p>
            <a:pPr marL="269875" indent="-269875"/>
            <a:r>
              <a:rPr lang="nl-NL" sz="2400"/>
              <a:t>Samenvattingen over medicijnen, bijvoorbeeld ibuprofen</a:t>
            </a:r>
          </a:p>
          <a:p>
            <a:pPr marL="269875" indent="-269875"/>
            <a:endParaRPr lang="nl-NL"/>
          </a:p>
        </p:txBody>
      </p:sp>
      <p:sp>
        <p:nvSpPr>
          <p:cNvPr id="2" name="Titel 1">
            <a:extLst>
              <a:ext uri="{FF2B5EF4-FFF2-40B4-BE49-F238E27FC236}">
                <a16:creationId xmlns:a16="http://schemas.microsoft.com/office/drawing/2014/main" id="{DCA71577-BF70-A95B-1BAA-D777EF2B83E3}"/>
              </a:ext>
            </a:extLst>
          </p:cNvPr>
          <p:cNvSpPr>
            <a:spLocks noGrp="1"/>
          </p:cNvSpPr>
          <p:nvPr>
            <p:ph type="title"/>
          </p:nvPr>
        </p:nvSpPr>
        <p:spPr/>
        <p:txBody>
          <a:bodyPr/>
          <a:lstStyle/>
          <a:p>
            <a:r>
              <a:rPr lang="nl-NL" err="1"/>
              <a:t>Ap</a:t>
            </a:r>
            <a:r>
              <a:rPr lang="nl-NL"/>
              <a:t>      Apotheek</a:t>
            </a:r>
            <a:r>
              <a:rPr lang="nl-NL">
                <a:solidFill>
                  <a:schemeClr val="tx2"/>
                </a:solidFill>
              </a:rPr>
              <a:t>.nl</a:t>
            </a:r>
          </a:p>
        </p:txBody>
      </p:sp>
      <p:sp>
        <p:nvSpPr>
          <p:cNvPr id="3" name="Tijdelijke aanduiding voor dianummer 2">
            <a:extLst>
              <a:ext uri="{FF2B5EF4-FFF2-40B4-BE49-F238E27FC236}">
                <a16:creationId xmlns:a16="http://schemas.microsoft.com/office/drawing/2014/main" id="{7B86852D-4686-0C48-A2B0-A76B2FDF2224}"/>
              </a:ext>
            </a:extLst>
          </p:cNvPr>
          <p:cNvSpPr>
            <a:spLocks noGrp="1"/>
          </p:cNvSpPr>
          <p:nvPr>
            <p:ph type="sldNum" sz="quarter" idx="10"/>
          </p:nvPr>
        </p:nvSpPr>
        <p:spPr/>
        <p:txBody>
          <a:bodyPr/>
          <a:lstStyle/>
          <a:p>
            <a:fld id="{3CB85E5D-8611-4DC1-B375-AD1E4C05477C}" type="slidenum">
              <a:rPr lang="nl-NL" smtClean="0"/>
              <a:pPr/>
              <a:t>19</a:t>
            </a:fld>
            <a:endParaRPr lang="nl-NL"/>
          </a:p>
        </p:txBody>
      </p:sp>
      <p:pic>
        <p:nvPicPr>
          <p:cNvPr id="6" name="Picture 5">
            <a:extLst>
              <a:ext uri="{FF2B5EF4-FFF2-40B4-BE49-F238E27FC236}">
                <a16:creationId xmlns:a16="http://schemas.microsoft.com/office/drawing/2014/main" id="{A4296601-373A-D5E3-AABC-8DC9F4058D3F}"/>
              </a:ext>
            </a:extLst>
          </p:cNvPr>
          <p:cNvPicPr>
            <a:picLocks noChangeAspect="1"/>
          </p:cNvPicPr>
          <p:nvPr/>
        </p:nvPicPr>
        <p:blipFill>
          <a:blip r:embed="rId2"/>
          <a:stretch>
            <a:fillRect/>
          </a:stretch>
        </p:blipFill>
        <p:spPr>
          <a:xfrm>
            <a:off x="747712" y="157162"/>
            <a:ext cx="1333500" cy="1343025"/>
          </a:xfrm>
          <a:prstGeom prst="rect">
            <a:avLst/>
          </a:prstGeom>
        </p:spPr>
      </p:pic>
    </p:spTree>
    <p:extLst>
      <p:ext uri="{BB962C8B-B14F-4D97-AF65-F5344CB8AC3E}">
        <p14:creationId xmlns:p14="http://schemas.microsoft.com/office/powerpoint/2010/main" val="3320966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8B613DE6-6EA1-038C-EE84-D5B67F517D13}"/>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r="-1"/>
          <a:stretch>
            <a:fillRect/>
          </a:stretch>
        </p:blipFill>
        <p:spPr>
          <a:xfrm>
            <a:off x="1114087" y="2576275"/>
            <a:ext cx="6018455" cy="3652512"/>
          </a:xfrm>
          <a:custGeom>
            <a:avLst/>
            <a:gdLst>
              <a:gd name="connsiteX0" fmla="*/ 1630545 w 6018455"/>
              <a:gd name="connsiteY0" fmla="*/ 58 h 3652512"/>
              <a:gd name="connsiteX1" fmla="*/ 2422238 w 6018455"/>
              <a:gd name="connsiteY1" fmla="*/ 238453 h 3652512"/>
              <a:gd name="connsiteX2" fmla="*/ 5942777 w 6018455"/>
              <a:gd name="connsiteY2" fmla="*/ 1232152 h 3652512"/>
              <a:gd name="connsiteX3" fmla="*/ 3160591 w 6018455"/>
              <a:gd name="connsiteY3" fmla="*/ 3545531 h 3652512"/>
              <a:gd name="connsiteX4" fmla="*/ 28785 w 6018455"/>
              <a:gd name="connsiteY4" fmla="*/ 2152984 h 3652512"/>
              <a:gd name="connsiteX5" fmla="*/ 1630545 w 6018455"/>
              <a:gd name="connsiteY5" fmla="*/ 58 h 365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55" h="3652512">
                <a:moveTo>
                  <a:pt x="1630545" y="58"/>
                </a:moveTo>
                <a:cubicBezTo>
                  <a:pt x="1877682" y="-2328"/>
                  <a:pt x="2143800" y="68853"/>
                  <a:pt x="2422238" y="238453"/>
                </a:cubicBezTo>
                <a:cubicBezTo>
                  <a:pt x="3708868" y="1021222"/>
                  <a:pt x="5503395" y="234207"/>
                  <a:pt x="5942777" y="1232152"/>
                </a:cubicBezTo>
                <a:cubicBezTo>
                  <a:pt x="6334744" y="2121344"/>
                  <a:pt x="5173894" y="3060667"/>
                  <a:pt x="3160591" y="3545531"/>
                </a:cubicBezTo>
                <a:cubicBezTo>
                  <a:pt x="1418822" y="3965200"/>
                  <a:pt x="254877" y="3076966"/>
                  <a:pt x="28785" y="2152984"/>
                </a:cubicBezTo>
                <a:cubicBezTo>
                  <a:pt x="-154915" y="1402137"/>
                  <a:pt x="559615" y="10395"/>
                  <a:pt x="1630545" y="58"/>
                </a:cubicBezTo>
                <a:close/>
              </a:path>
            </a:pathLst>
          </a:custGeom>
          <a:noFill/>
        </p:spPr>
      </p:pic>
      <p:sp>
        <p:nvSpPr>
          <p:cNvPr id="3" name="Titel 2">
            <a:extLst>
              <a:ext uri="{FF2B5EF4-FFF2-40B4-BE49-F238E27FC236}">
                <a16:creationId xmlns:a16="http://schemas.microsoft.com/office/drawing/2014/main" id="{0AFC997A-9E49-BE9E-161A-EBCDB75EB0FA}"/>
              </a:ext>
            </a:extLst>
          </p:cNvPr>
          <p:cNvSpPr>
            <a:spLocks noGrp="1"/>
          </p:cNvSpPr>
          <p:nvPr>
            <p:ph type="ctrTitle"/>
          </p:nvPr>
        </p:nvSpPr>
        <p:spPr>
          <a:xfrm>
            <a:off x="827999" y="502980"/>
            <a:ext cx="10537199" cy="738664"/>
          </a:xfrm>
        </p:spPr>
        <p:txBody>
          <a:bodyPr anchor="t">
            <a:normAutofit/>
          </a:bodyPr>
          <a:lstStyle/>
          <a:p>
            <a:r>
              <a:rPr lang="nl-NL"/>
              <a:t>Wijs met medicijnen</a:t>
            </a:r>
          </a:p>
        </p:txBody>
      </p:sp>
      <p:sp>
        <p:nvSpPr>
          <p:cNvPr id="4" name="Ondertitel 3">
            <a:extLst>
              <a:ext uri="{FF2B5EF4-FFF2-40B4-BE49-F238E27FC236}">
                <a16:creationId xmlns:a16="http://schemas.microsoft.com/office/drawing/2014/main" id="{9945057F-2A01-8B9F-DBAD-16DE1C1B3901}"/>
              </a:ext>
            </a:extLst>
          </p:cNvPr>
          <p:cNvSpPr>
            <a:spLocks noGrp="1"/>
          </p:cNvSpPr>
          <p:nvPr>
            <p:ph type="subTitle" idx="1"/>
          </p:nvPr>
        </p:nvSpPr>
        <p:spPr>
          <a:xfrm>
            <a:off x="828000" y="1312843"/>
            <a:ext cx="10537200" cy="738664"/>
          </a:xfrm>
        </p:spPr>
        <p:txBody>
          <a:bodyPr vert="horz" lIns="0" tIns="0" rIns="0" bIns="0" rtlCol="0">
            <a:normAutofit/>
          </a:bodyPr>
          <a:lstStyle/>
          <a:p>
            <a:r>
              <a:rPr lang="nl-NL" i="1"/>
              <a:t>Tips voor oudere medicijngebruikers</a:t>
            </a:r>
          </a:p>
        </p:txBody>
      </p:sp>
      <p:sp>
        <p:nvSpPr>
          <p:cNvPr id="5" name="Tijdelijke aanduiding voor tekst 4">
            <a:extLst>
              <a:ext uri="{FF2B5EF4-FFF2-40B4-BE49-F238E27FC236}">
                <a16:creationId xmlns:a16="http://schemas.microsoft.com/office/drawing/2014/main" id="{175AE74B-1A0B-0732-16EF-F99D41EC8C0D}"/>
              </a:ext>
            </a:extLst>
          </p:cNvPr>
          <p:cNvSpPr>
            <a:spLocks noGrp="1"/>
          </p:cNvSpPr>
          <p:nvPr>
            <p:ph type="body" sz="quarter" idx="11"/>
          </p:nvPr>
        </p:nvSpPr>
        <p:spPr>
          <a:xfrm>
            <a:off x="4554000" y="2826000"/>
            <a:ext cx="2768400" cy="1458000"/>
          </a:xfrm>
        </p:spPr>
        <p:txBody>
          <a:bodyPr anchor="ctr">
            <a:normAutofit/>
          </a:bodyPr>
          <a:lstStyle/>
          <a:p>
            <a:pPr>
              <a:spcAft>
                <a:spcPts val="600"/>
              </a:spcAft>
            </a:pPr>
            <a:r>
              <a:rPr lang="nl-NL"/>
              <a:t>Plaats</a:t>
            </a:r>
            <a:br>
              <a:rPr lang="nl-NL"/>
            </a:br>
            <a:r>
              <a:rPr lang="nl-NL"/>
              <a:t>Datum</a:t>
            </a:r>
          </a:p>
          <a:p>
            <a:pPr>
              <a:spcAft>
                <a:spcPts val="600"/>
              </a:spcAft>
            </a:pPr>
            <a:r>
              <a:rPr lang="nl-NL"/>
              <a:t>Naam apotheker</a:t>
            </a:r>
          </a:p>
        </p:txBody>
      </p:sp>
      <p:sp>
        <p:nvSpPr>
          <p:cNvPr id="6" name="Tijdelijke aanduiding voor dianummer 5">
            <a:extLst>
              <a:ext uri="{FF2B5EF4-FFF2-40B4-BE49-F238E27FC236}">
                <a16:creationId xmlns:a16="http://schemas.microsoft.com/office/drawing/2014/main" id="{B80BFD32-F2C8-6A31-FC18-3298271DB15A}"/>
              </a:ext>
            </a:extLst>
          </p:cNvPr>
          <p:cNvSpPr>
            <a:spLocks noGrp="1"/>
          </p:cNvSpPr>
          <p:nvPr>
            <p:ph type="sldNum" sz="quarter" idx="12"/>
          </p:nvPr>
        </p:nvSpPr>
        <p:spPr/>
        <p:txBody>
          <a:bodyPr/>
          <a:lstStyle/>
          <a:p>
            <a:pPr>
              <a:spcAft>
                <a:spcPts val="600"/>
              </a:spcAft>
            </a:pPr>
            <a:fld id="{3CB85E5D-8611-4DC1-B375-AD1E4C05477C}" type="slidenum">
              <a:rPr lang="nl-NL" smtClean="0"/>
              <a:pPr>
                <a:spcAft>
                  <a:spcPts val="600"/>
                </a:spcAft>
              </a:pPr>
              <a:t>2</a:t>
            </a:fld>
            <a:endParaRPr lang="nl-NL"/>
          </a:p>
        </p:txBody>
      </p:sp>
    </p:spTree>
    <p:extLst>
      <p:ext uri="{BB962C8B-B14F-4D97-AF65-F5344CB8AC3E}">
        <p14:creationId xmlns:p14="http://schemas.microsoft.com/office/powerpoint/2010/main" val="199993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87497B0E-515A-D291-DD37-5681F4E85C78}"/>
              </a:ext>
            </a:extLst>
          </p:cNvPr>
          <p:cNvSpPr>
            <a:spLocks noGrp="1"/>
          </p:cNvSpPr>
          <p:nvPr>
            <p:ph idx="1"/>
          </p:nvPr>
        </p:nvSpPr>
        <p:spPr>
          <a:xfrm>
            <a:off x="828001" y="1867086"/>
            <a:ext cx="10245522" cy="4495800"/>
          </a:xfrm>
        </p:spPr>
        <p:txBody>
          <a:bodyPr vert="horz" lIns="0" tIns="0" rIns="0" bIns="0" rtlCol="0" anchor="t">
            <a:noAutofit/>
          </a:bodyPr>
          <a:lstStyle/>
          <a:p>
            <a:pPr marL="342900" indent="-342900">
              <a:buFont typeface="Wingdings" panose="020B0604020202020204" pitchFamily="34" charset="0"/>
              <a:buChar char="ü"/>
            </a:pPr>
            <a:r>
              <a:rPr lang="nl-NL" sz="2400">
                <a:ea typeface="Calibri"/>
                <a:cs typeface="Calibri"/>
              </a:rPr>
              <a:t>Geef uw apotheker toestemming om uw medicatiegegevens te delen.</a:t>
            </a:r>
          </a:p>
          <a:p>
            <a:pPr marL="342900" indent="-342900">
              <a:buFont typeface="Wingdings" panose="020B0604020202020204" pitchFamily="34" charset="0"/>
              <a:buChar char="ü"/>
            </a:pPr>
            <a:r>
              <a:rPr lang="nl-NL" sz="2400">
                <a:ea typeface="Calibri"/>
                <a:cs typeface="Calibri"/>
              </a:rPr>
              <a:t>Geef het aan als de uitleg van de apotheker niet duidelijk is. </a:t>
            </a:r>
          </a:p>
          <a:p>
            <a:pPr marL="342900" indent="-342900">
              <a:buFont typeface="Wingdings" panose="020B0604020202020204" pitchFamily="34" charset="0"/>
              <a:buChar char="ü"/>
            </a:pPr>
            <a:r>
              <a:rPr lang="nl-NL" sz="2400">
                <a:ea typeface="Calibri"/>
                <a:cs typeface="Calibri"/>
              </a:rPr>
              <a:t>Gebruik medicijnen volgens de instructies.</a:t>
            </a:r>
          </a:p>
          <a:p>
            <a:pPr marL="342900" indent="-342900">
              <a:buFont typeface="Wingdings" panose="020B0604020202020204" pitchFamily="34" charset="0"/>
              <a:buChar char="ü"/>
            </a:pPr>
            <a:r>
              <a:rPr lang="nl-NL" sz="2400">
                <a:ea typeface="Calibri"/>
                <a:cs typeface="Calibri"/>
              </a:rPr>
              <a:t>Stop nooit zomaar met medicijnen.</a:t>
            </a:r>
          </a:p>
          <a:p>
            <a:pPr marL="342900" indent="-342900">
              <a:buFont typeface="Wingdings" panose="020B0604020202020204" pitchFamily="34" charset="0"/>
              <a:buChar char="ü"/>
            </a:pPr>
            <a:r>
              <a:rPr lang="nl-NL" sz="2400">
                <a:ea typeface="Calibri"/>
                <a:cs typeface="Calibri"/>
              </a:rPr>
              <a:t>Gaat u naar het ziekenhuis? Haal een medicatie-overzicht op bij uw apotheek. </a:t>
            </a:r>
          </a:p>
          <a:p>
            <a:pPr marL="342900" indent="-342900">
              <a:buFont typeface="Wingdings" panose="020B0604020202020204" pitchFamily="34" charset="0"/>
              <a:buChar char="ü"/>
            </a:pPr>
            <a:r>
              <a:rPr lang="nl-NL" sz="2400">
                <a:ea typeface="Calibri"/>
                <a:cs typeface="Calibri"/>
              </a:rPr>
              <a:t>Geef wijzigingen in uw medicijngebruik door aan uw apotheker.</a:t>
            </a:r>
          </a:p>
          <a:p>
            <a:pPr marL="342900" indent="-342900">
              <a:buFont typeface="Wingdings" panose="020B0604020202020204" pitchFamily="34" charset="0"/>
              <a:buChar char="ü"/>
            </a:pPr>
            <a:r>
              <a:rPr lang="nl-NL" sz="2400">
                <a:ea typeface="Calibri"/>
                <a:cs typeface="Calibri"/>
              </a:rPr>
              <a:t>Vertel uw apotheker als u een maagverkleining heeft gehad.</a:t>
            </a:r>
          </a:p>
          <a:p>
            <a:pPr marL="342900" indent="-342900">
              <a:buFont typeface="Wingdings" panose="020B0604020202020204" pitchFamily="34" charset="0"/>
              <a:buChar char="ü"/>
            </a:pPr>
            <a:r>
              <a:rPr lang="nl-NL" sz="2400">
                <a:ea typeface="Calibri"/>
                <a:cs typeface="Calibri"/>
              </a:rPr>
              <a:t>Krijgt u nierdialyse vertel dit aan uw apotheker.</a:t>
            </a:r>
          </a:p>
        </p:txBody>
      </p:sp>
      <p:sp>
        <p:nvSpPr>
          <p:cNvPr id="5" name="Titel 4">
            <a:extLst>
              <a:ext uri="{FF2B5EF4-FFF2-40B4-BE49-F238E27FC236}">
                <a16:creationId xmlns:a16="http://schemas.microsoft.com/office/drawing/2014/main" id="{BE64E6E4-096A-EE08-9307-3D0EDCC7EB2C}"/>
              </a:ext>
            </a:extLst>
          </p:cNvPr>
          <p:cNvSpPr>
            <a:spLocks noGrp="1"/>
          </p:cNvSpPr>
          <p:nvPr>
            <p:ph type="title"/>
          </p:nvPr>
        </p:nvSpPr>
        <p:spPr/>
        <p:txBody>
          <a:bodyPr/>
          <a:lstStyle/>
          <a:p>
            <a:r>
              <a:rPr lang="nl-NL"/>
              <a:t>Veilig medicijngebruik  </a:t>
            </a:r>
            <a:br>
              <a:rPr lang="nl-NL"/>
            </a:br>
            <a:endParaRPr lang="nl-NL"/>
          </a:p>
        </p:txBody>
      </p:sp>
      <p:sp>
        <p:nvSpPr>
          <p:cNvPr id="4" name="Tijdelijke aanduiding voor dianummer 3">
            <a:extLst>
              <a:ext uri="{FF2B5EF4-FFF2-40B4-BE49-F238E27FC236}">
                <a16:creationId xmlns:a16="http://schemas.microsoft.com/office/drawing/2014/main" id="{83BAC5B3-BC0F-3AD1-9A71-E22AAD881F7A}"/>
              </a:ext>
            </a:extLst>
          </p:cNvPr>
          <p:cNvSpPr>
            <a:spLocks noGrp="1"/>
          </p:cNvSpPr>
          <p:nvPr>
            <p:ph type="sldNum" sz="quarter" idx="10"/>
          </p:nvPr>
        </p:nvSpPr>
        <p:spPr/>
        <p:txBody>
          <a:bodyPr/>
          <a:lstStyle/>
          <a:p>
            <a:fld id="{3CB85E5D-8611-4DC1-B375-AD1E4C05477C}" type="slidenum">
              <a:rPr lang="nl-NL" smtClean="0"/>
              <a:pPr/>
              <a:t>20</a:t>
            </a:fld>
            <a:endParaRPr lang="nl-NL"/>
          </a:p>
        </p:txBody>
      </p:sp>
      <p:sp>
        <p:nvSpPr>
          <p:cNvPr id="10" name="Ondertitel 3">
            <a:extLst>
              <a:ext uri="{FF2B5EF4-FFF2-40B4-BE49-F238E27FC236}">
                <a16:creationId xmlns:a16="http://schemas.microsoft.com/office/drawing/2014/main" id="{2AA9D8A4-775F-D8A5-406D-2235281C97A3}"/>
              </a:ext>
            </a:extLst>
          </p:cNvPr>
          <p:cNvSpPr txBox="1">
            <a:spLocks/>
          </p:cNvSpPr>
          <p:nvPr/>
        </p:nvSpPr>
        <p:spPr>
          <a:xfrm>
            <a:off x="828000" y="1147472"/>
            <a:ext cx="10537200" cy="738664"/>
          </a:xfrm>
          <a:prstGeom prst="rect">
            <a:avLst/>
          </a:prstGeom>
        </p:spPr>
        <p:txBody>
          <a:bodyPr vert="horz" lIns="0" tIns="0" rIns="0" bIns="0" rtlCol="0" anchor="t">
            <a:noAutofit/>
          </a:bodyPr>
          <a:lstStyle>
            <a:lvl1pPr marL="270000" indent="-270000" algn="l" defTabSz="914400" rtl="0" eaLnBrk="1" latinLnBrk="0" hangingPunct="1">
              <a:lnSpc>
                <a:spcPct val="100000"/>
              </a:lnSpc>
              <a:spcBef>
                <a:spcPts val="1000"/>
              </a:spcBef>
              <a:buClr>
                <a:schemeClr val="accent3"/>
              </a:buClr>
              <a:buSzPct val="120000"/>
              <a:buFont typeface="Arial" panose="020B0604020202020204" pitchFamily="34" charset="0"/>
              <a:buChar char="•"/>
              <a:defRPr sz="2000" kern="1200">
                <a:solidFill>
                  <a:schemeClr val="tx1"/>
                </a:solidFill>
                <a:latin typeface="+mn-lt"/>
                <a:ea typeface="+mn-ea"/>
                <a:cs typeface="+mn-cs"/>
              </a:defRPr>
            </a:lvl1pPr>
            <a:lvl2pPr marL="540000" indent="-270000" algn="l" defTabSz="914400" rtl="0" eaLnBrk="1" latinLnBrk="0" hangingPunct="1">
              <a:lnSpc>
                <a:spcPct val="100000"/>
              </a:lnSpc>
              <a:spcBef>
                <a:spcPts val="1000"/>
              </a:spcBef>
              <a:buClr>
                <a:schemeClr val="accent3"/>
              </a:buClr>
              <a:buFont typeface="Ubuntu" panose="020B0504030602030204" pitchFamily="34" charset="0"/>
              <a:buChar char="–"/>
              <a:defRPr sz="2000" kern="1200">
                <a:solidFill>
                  <a:schemeClr val="tx1"/>
                </a:solidFill>
                <a:latin typeface="+mn-lt"/>
                <a:ea typeface="+mn-ea"/>
                <a:cs typeface="+mn-cs"/>
              </a:defRPr>
            </a:lvl2pPr>
            <a:lvl3pPr marL="810000" indent="-270000" algn="l" defTabSz="914400" rtl="0" eaLnBrk="1" latinLnBrk="0" hangingPunct="1">
              <a:lnSpc>
                <a:spcPct val="100000"/>
              </a:lnSpc>
              <a:spcBef>
                <a:spcPts val="1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000" kern="1200">
                <a:solidFill>
                  <a:schemeClr val="tx1"/>
                </a:solidFill>
                <a:latin typeface="+mn-lt"/>
                <a:ea typeface="+mn-ea"/>
                <a:cs typeface="+mn-cs"/>
              </a:defRPr>
            </a:lvl4pPr>
            <a:lvl5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800" b="0" kern="1200">
                <a:solidFill>
                  <a:schemeClr val="tx2"/>
                </a:solidFill>
                <a:latin typeface="+mn-lt"/>
                <a:ea typeface="+mn-ea"/>
                <a:cs typeface="+mn-cs"/>
              </a:defRPr>
            </a:lvl5pPr>
            <a:lvl6pPr marL="270000" indent="-270000" algn="l" defTabSz="914400" rtl="0" eaLnBrk="1" latinLnBrk="0" hangingPunct="1">
              <a:lnSpc>
                <a:spcPct val="100000"/>
              </a:lnSpc>
              <a:spcBef>
                <a:spcPts val="1000"/>
              </a:spcBef>
              <a:buClr>
                <a:schemeClr val="accent3"/>
              </a:buClr>
              <a:buSzPct val="120000"/>
              <a:buFont typeface="Arial" panose="020B0604020202020204" pitchFamily="34" charset="0"/>
              <a:buChar char="•"/>
              <a:defRPr sz="2000" kern="1200">
                <a:solidFill>
                  <a:schemeClr val="tx1"/>
                </a:solidFill>
                <a:latin typeface="+mn-lt"/>
                <a:ea typeface="+mn-ea"/>
                <a:cs typeface="+mn-cs"/>
              </a:defRPr>
            </a:lvl6pPr>
            <a:lvl7pPr marL="540000" indent="-270000" algn="l" defTabSz="914400" rtl="0" eaLnBrk="1" latinLnBrk="0" hangingPunct="1">
              <a:lnSpc>
                <a:spcPct val="100000"/>
              </a:lnSpc>
              <a:spcBef>
                <a:spcPts val="1000"/>
              </a:spcBef>
              <a:buClr>
                <a:schemeClr val="accent3"/>
              </a:buClr>
              <a:buFont typeface="Ubuntu" panose="020B0504030602030204" pitchFamily="34" charset="0"/>
              <a:buChar char="–"/>
              <a:defRPr sz="2000" kern="1200">
                <a:solidFill>
                  <a:schemeClr val="tx1"/>
                </a:solidFill>
                <a:latin typeface="+mn-lt"/>
                <a:ea typeface="+mn-ea"/>
                <a:cs typeface="+mn-cs"/>
              </a:defRPr>
            </a:lvl7pPr>
            <a:lvl8pPr marL="810000" indent="-270000" algn="l" defTabSz="914400" rtl="0" eaLnBrk="1" latinLnBrk="0" hangingPunct="1">
              <a:lnSpc>
                <a:spcPct val="100000"/>
              </a:lnSpc>
              <a:spcBef>
                <a:spcPts val="1000"/>
              </a:spcBef>
              <a:buClr>
                <a:schemeClr val="accent3"/>
              </a:buClr>
              <a:buFont typeface="Arial" panose="020B0604020202020204" pitchFamily="34" charset="0"/>
              <a:buChar char="•"/>
              <a:defRPr sz="2000" kern="1200">
                <a:solidFill>
                  <a:schemeClr val="tx1"/>
                </a:solidFill>
                <a:latin typeface="+mn-lt"/>
                <a:ea typeface="+mn-ea"/>
                <a:cs typeface="+mn-cs"/>
              </a:defRPr>
            </a:lvl8pPr>
            <a:lvl9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000" kern="1200">
                <a:solidFill>
                  <a:schemeClr val="tx1"/>
                </a:solidFill>
                <a:latin typeface="+mn-lt"/>
                <a:ea typeface="+mn-ea"/>
                <a:cs typeface="+mn-cs"/>
              </a:defRPr>
            </a:lvl9pPr>
          </a:lstStyle>
          <a:p>
            <a:pPr marL="0" indent="0">
              <a:buNone/>
            </a:pPr>
            <a:r>
              <a:rPr lang="nl-NL" sz="3200" i="1">
                <a:solidFill>
                  <a:srgbClr val="3FAEC2"/>
                </a:solidFill>
              </a:rPr>
              <a:t>Wat kunt u zelf doen?</a:t>
            </a:r>
          </a:p>
        </p:txBody>
      </p:sp>
    </p:spTree>
    <p:extLst>
      <p:ext uri="{BB962C8B-B14F-4D97-AF65-F5344CB8AC3E}">
        <p14:creationId xmlns:p14="http://schemas.microsoft.com/office/powerpoint/2010/main" val="3842711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B41B93B-3D80-3488-9F9C-12D471899C50}"/>
              </a:ext>
            </a:extLst>
          </p:cNvPr>
          <p:cNvSpPr>
            <a:spLocks noGrp="1"/>
          </p:cNvSpPr>
          <p:nvPr>
            <p:ph type="title"/>
          </p:nvPr>
        </p:nvSpPr>
        <p:spPr>
          <a:xfrm>
            <a:off x="828000" y="493345"/>
            <a:ext cx="10537200" cy="677108"/>
          </a:xfrm>
        </p:spPr>
        <p:txBody>
          <a:bodyPr vert="horz" lIns="0" tIns="0" rIns="0" bIns="0" rtlCol="0" anchor="t" anchorCtr="0">
            <a:normAutofit/>
          </a:bodyPr>
          <a:lstStyle/>
          <a:p>
            <a:r>
              <a:rPr lang="nl-NL" kern="1200">
                <a:latin typeface="+mj-lt"/>
                <a:ea typeface="+mj-ea"/>
                <a:cs typeface="+mj-cs"/>
              </a:rPr>
              <a:t>Zorgt u voor een familielid of iemand anders?</a:t>
            </a:r>
          </a:p>
        </p:txBody>
      </p:sp>
      <p:sp>
        <p:nvSpPr>
          <p:cNvPr id="4" name="Tijdelijke aanduiding voor dianummer 3">
            <a:extLst>
              <a:ext uri="{FF2B5EF4-FFF2-40B4-BE49-F238E27FC236}">
                <a16:creationId xmlns:a16="http://schemas.microsoft.com/office/drawing/2014/main" id="{83BAC5B3-BC0F-3AD1-9A71-E22AAD881F7A}"/>
              </a:ext>
            </a:extLst>
          </p:cNvPr>
          <p:cNvSpPr>
            <a:spLocks noGrp="1"/>
          </p:cNvSpPr>
          <p:nvPr>
            <p:ph type="sldNum" sz="quarter" idx="10"/>
          </p:nvPr>
        </p:nvSpPr>
        <p:spPr>
          <a:xfrm>
            <a:off x="828000" y="6360854"/>
            <a:ext cx="486450" cy="184666"/>
          </a:xfrm>
        </p:spPr>
        <p:txBody>
          <a:bodyPr vert="horz" lIns="0" tIns="0" rIns="0" bIns="0" rtlCol="0" anchor="ctr">
            <a:normAutofit/>
          </a:bodyPr>
          <a:lstStyle/>
          <a:p>
            <a:pPr>
              <a:spcAft>
                <a:spcPts val="600"/>
              </a:spcAft>
            </a:pPr>
            <a:fld id="{3CB85E5D-8611-4DC1-B375-AD1E4C05477C}" type="slidenum">
              <a:rPr lang="nl-NL" smtClean="0"/>
              <a:pPr>
                <a:spcAft>
                  <a:spcPts val="600"/>
                </a:spcAft>
              </a:pPr>
              <a:t>21</a:t>
            </a:fld>
            <a:endParaRPr lang="nl-NL"/>
          </a:p>
        </p:txBody>
      </p:sp>
      <p:sp>
        <p:nvSpPr>
          <p:cNvPr id="8" name="Text Placeholder 3">
            <a:extLst>
              <a:ext uri="{FF2B5EF4-FFF2-40B4-BE49-F238E27FC236}">
                <a16:creationId xmlns:a16="http://schemas.microsoft.com/office/drawing/2014/main" id="{EC8CDCA8-9302-3FE1-7EFD-54CA78373C1B}"/>
              </a:ext>
            </a:extLst>
          </p:cNvPr>
          <p:cNvSpPr>
            <a:spLocks noGrp="1"/>
          </p:cNvSpPr>
          <p:nvPr>
            <p:ph type="body" sz="quarter" idx="11"/>
          </p:nvPr>
        </p:nvSpPr>
        <p:spPr>
          <a:xfrm>
            <a:off x="828675" y="1676400"/>
            <a:ext cx="5129065" cy="4019550"/>
          </a:xfrm>
        </p:spPr>
        <p:txBody>
          <a:bodyPr vert="horz" lIns="0" tIns="0" rIns="0" bIns="0" rtlCol="0" anchor="t">
            <a:normAutofit/>
          </a:bodyPr>
          <a:lstStyle/>
          <a:p>
            <a:pPr marL="0" indent="0">
              <a:buNone/>
            </a:pPr>
            <a:r>
              <a:rPr lang="nl-NL" sz="2400">
                <a:solidFill>
                  <a:schemeClr val="accent3"/>
                </a:solidFill>
              </a:rPr>
              <a:t>Bespreek met de apotheker wat hij voor u als </a:t>
            </a:r>
            <a:r>
              <a:rPr lang="nl-NL" sz="2400" b="1">
                <a:solidFill>
                  <a:schemeClr val="accent3"/>
                </a:solidFill>
              </a:rPr>
              <a:t>mantelzorger</a:t>
            </a:r>
            <a:r>
              <a:rPr lang="nl-NL" sz="2400">
                <a:solidFill>
                  <a:schemeClr val="accent3"/>
                </a:solidFill>
              </a:rPr>
              <a:t> kan doen.</a:t>
            </a:r>
            <a:endParaRPr lang="nl-NL">
              <a:solidFill>
                <a:schemeClr val="accent3"/>
              </a:solidFill>
              <a:latin typeface="Arial"/>
              <a:cs typeface="Arial"/>
            </a:endParaRPr>
          </a:p>
        </p:txBody>
      </p:sp>
      <p:pic>
        <p:nvPicPr>
          <p:cNvPr id="5" name="Tijdelijke aanduiding voor inhoud 4" descr="Afbeelding met persoon, kleding, Picknickmand, Menselijk gezicht&#10;&#10;Automatisch gegenereerde beschrijving">
            <a:extLst>
              <a:ext uri="{FF2B5EF4-FFF2-40B4-BE49-F238E27FC236}">
                <a16:creationId xmlns:a16="http://schemas.microsoft.com/office/drawing/2014/main" id="{91FF2987-EEC2-18CD-AAEF-E4872AAD0BAE}"/>
              </a:ext>
            </a:extLst>
          </p:cNvPr>
          <p:cNvPicPr>
            <a:picLocks noGrp="1" noChangeAspect="1"/>
          </p:cNvPicPr>
          <p:nvPr>
            <p:ph type="pic" sz="quarter" idx="12"/>
          </p:nvPr>
        </p:nvPicPr>
        <p:blipFill>
          <a:blip r:embed="rId3" cstate="print">
            <a:extLst>
              <a:ext uri="{28A0092B-C50C-407E-A947-70E740481C1C}">
                <a14:useLocalDpi xmlns:a14="http://schemas.microsoft.com/office/drawing/2010/main"/>
              </a:ext>
            </a:extLst>
          </a:blip>
          <a:srcRect b="-5"/>
          <a:stretch/>
        </p:blipFill>
        <p:spPr>
          <a:xfrm>
            <a:off x="7416929" y="1448116"/>
            <a:ext cx="3574725" cy="2586555"/>
          </a:xfrm>
          <a:noFill/>
        </p:spPr>
      </p:pic>
      <p:sp>
        <p:nvSpPr>
          <p:cNvPr id="12" name="Text Placeholder 5">
            <a:extLst>
              <a:ext uri="{FF2B5EF4-FFF2-40B4-BE49-F238E27FC236}">
                <a16:creationId xmlns:a16="http://schemas.microsoft.com/office/drawing/2014/main" id="{61900790-D888-4BB6-EAA5-EC42CDA435A1}"/>
              </a:ext>
            </a:extLst>
          </p:cNvPr>
          <p:cNvSpPr>
            <a:spLocks noGrp="1"/>
          </p:cNvSpPr>
          <p:nvPr>
            <p:ph type="body" sz="quarter" idx="15"/>
          </p:nvPr>
        </p:nvSpPr>
        <p:spPr>
          <a:xfrm>
            <a:off x="9356691" y="3255523"/>
            <a:ext cx="2643188" cy="2230437"/>
          </a:xfrm>
        </p:spPr>
        <p:txBody>
          <a:bodyPr/>
          <a:lstStyle/>
          <a:p>
            <a:endParaRPr lang="en-US"/>
          </a:p>
        </p:txBody>
      </p:sp>
      <p:sp>
        <p:nvSpPr>
          <p:cNvPr id="6" name="Ondertitel 3">
            <a:extLst>
              <a:ext uri="{FF2B5EF4-FFF2-40B4-BE49-F238E27FC236}">
                <a16:creationId xmlns:a16="http://schemas.microsoft.com/office/drawing/2014/main" id="{1EE297E5-9FAB-7162-97E2-EB111968BD34}"/>
              </a:ext>
            </a:extLst>
          </p:cNvPr>
          <p:cNvSpPr txBox="1">
            <a:spLocks/>
          </p:cNvSpPr>
          <p:nvPr/>
        </p:nvSpPr>
        <p:spPr>
          <a:xfrm>
            <a:off x="6281762" y="3230330"/>
            <a:ext cx="2854713" cy="1816991"/>
          </a:xfrm>
          <a:prstGeom prst="rect">
            <a:avLst/>
          </a:prstGeom>
          <a:blipFill>
            <a:blip r:embed="rId4"/>
            <a:stretch>
              <a:fillRect/>
            </a:stretch>
          </a:blipFill>
          <a:scene3d>
            <a:camera prst="orthographicFront"/>
            <a:lightRig rig="threePt" dir="t"/>
          </a:scene3d>
          <a:sp3d/>
        </p:spPr>
        <p:txBody>
          <a:bodyPr vert="horz" lIns="108000" tIns="0" rIns="108000" bIns="0" rtlCol="0" anchor="ctr" anchorCtr="0">
            <a:normAutofit/>
          </a:bodyPr>
          <a:lstStyle>
            <a:lvl1pPr marL="270000" indent="-270000" algn="l" defTabSz="914400" rtl="0" eaLnBrk="1" latinLnBrk="0" hangingPunct="1">
              <a:lnSpc>
                <a:spcPct val="100000"/>
              </a:lnSpc>
              <a:spcBef>
                <a:spcPts val="1000"/>
              </a:spcBef>
              <a:buClr>
                <a:schemeClr val="accent3"/>
              </a:buClr>
              <a:buSzPct val="120000"/>
              <a:buFont typeface="Arial" panose="020B0604020202020204" pitchFamily="34" charset="0"/>
              <a:buChar char="•"/>
              <a:defRPr sz="2000" kern="1200">
                <a:solidFill>
                  <a:schemeClr val="tx1"/>
                </a:solidFill>
                <a:latin typeface="+mn-lt"/>
                <a:ea typeface="+mn-ea"/>
                <a:cs typeface="+mn-cs"/>
              </a:defRPr>
            </a:lvl1pPr>
            <a:lvl2pPr marL="540000" indent="-270000" algn="l" defTabSz="914400" rtl="0" eaLnBrk="1" latinLnBrk="0" hangingPunct="1">
              <a:lnSpc>
                <a:spcPct val="100000"/>
              </a:lnSpc>
              <a:spcBef>
                <a:spcPts val="1000"/>
              </a:spcBef>
              <a:buClr>
                <a:schemeClr val="accent3"/>
              </a:buClr>
              <a:buFont typeface="Ubuntu" panose="020B0504030602030204" pitchFamily="34" charset="0"/>
              <a:buChar char="–"/>
              <a:defRPr sz="2000" kern="1200">
                <a:solidFill>
                  <a:schemeClr val="tx1"/>
                </a:solidFill>
                <a:latin typeface="+mn-lt"/>
                <a:ea typeface="+mn-ea"/>
                <a:cs typeface="+mn-cs"/>
              </a:defRPr>
            </a:lvl2pPr>
            <a:lvl3pPr marL="810000" indent="-270000" algn="l" defTabSz="914400" rtl="0" eaLnBrk="1" latinLnBrk="0" hangingPunct="1">
              <a:lnSpc>
                <a:spcPct val="100000"/>
              </a:lnSpc>
              <a:spcBef>
                <a:spcPts val="1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000" kern="1200">
                <a:solidFill>
                  <a:schemeClr val="tx1"/>
                </a:solidFill>
                <a:latin typeface="+mn-lt"/>
                <a:ea typeface="+mn-ea"/>
                <a:cs typeface="+mn-cs"/>
              </a:defRPr>
            </a:lvl4pPr>
            <a:lvl5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800" b="0" kern="1200">
                <a:solidFill>
                  <a:schemeClr val="tx2"/>
                </a:solidFill>
                <a:latin typeface="+mn-lt"/>
                <a:ea typeface="+mn-ea"/>
                <a:cs typeface="+mn-cs"/>
              </a:defRPr>
            </a:lvl5pPr>
            <a:lvl6pPr marL="270000" indent="-270000" algn="l" defTabSz="914400" rtl="0" eaLnBrk="1" latinLnBrk="0" hangingPunct="1">
              <a:lnSpc>
                <a:spcPct val="100000"/>
              </a:lnSpc>
              <a:spcBef>
                <a:spcPts val="1000"/>
              </a:spcBef>
              <a:buClr>
                <a:schemeClr val="accent3"/>
              </a:buClr>
              <a:buSzPct val="120000"/>
              <a:buFont typeface="Arial" panose="020B0604020202020204" pitchFamily="34" charset="0"/>
              <a:buChar char="•"/>
              <a:defRPr sz="2000" kern="1200">
                <a:solidFill>
                  <a:schemeClr val="tx1"/>
                </a:solidFill>
                <a:latin typeface="+mn-lt"/>
                <a:ea typeface="+mn-ea"/>
                <a:cs typeface="+mn-cs"/>
              </a:defRPr>
            </a:lvl6pPr>
            <a:lvl7pPr marL="540000" indent="-270000" algn="l" defTabSz="914400" rtl="0" eaLnBrk="1" latinLnBrk="0" hangingPunct="1">
              <a:lnSpc>
                <a:spcPct val="100000"/>
              </a:lnSpc>
              <a:spcBef>
                <a:spcPts val="1000"/>
              </a:spcBef>
              <a:buClr>
                <a:schemeClr val="accent3"/>
              </a:buClr>
              <a:buFont typeface="Ubuntu" panose="020B0504030602030204" pitchFamily="34" charset="0"/>
              <a:buChar char="–"/>
              <a:defRPr sz="2000" kern="1200">
                <a:solidFill>
                  <a:schemeClr val="tx1"/>
                </a:solidFill>
                <a:latin typeface="+mn-lt"/>
                <a:ea typeface="+mn-ea"/>
                <a:cs typeface="+mn-cs"/>
              </a:defRPr>
            </a:lvl7pPr>
            <a:lvl8pPr marL="810000" indent="-270000" algn="l" defTabSz="914400" rtl="0" eaLnBrk="1" latinLnBrk="0" hangingPunct="1">
              <a:lnSpc>
                <a:spcPct val="100000"/>
              </a:lnSpc>
              <a:spcBef>
                <a:spcPts val="1000"/>
              </a:spcBef>
              <a:buClr>
                <a:schemeClr val="accent3"/>
              </a:buClr>
              <a:buFont typeface="Arial" panose="020B0604020202020204" pitchFamily="34" charset="0"/>
              <a:buChar char="•"/>
              <a:defRPr sz="2000" kern="1200">
                <a:solidFill>
                  <a:schemeClr val="tx1"/>
                </a:solidFill>
                <a:latin typeface="+mn-lt"/>
                <a:ea typeface="+mn-ea"/>
                <a:cs typeface="+mn-cs"/>
              </a:defRPr>
            </a:lvl8pPr>
            <a:lvl9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000" kern="1200">
                <a:solidFill>
                  <a:schemeClr val="tx1"/>
                </a:solidFill>
                <a:latin typeface="+mn-lt"/>
                <a:ea typeface="+mn-ea"/>
                <a:cs typeface="+mn-cs"/>
              </a:defRPr>
            </a:lvl9pPr>
          </a:lstStyle>
          <a:p>
            <a:pPr marL="0" indent="0" algn="ctr">
              <a:spcBef>
                <a:spcPts val="0"/>
              </a:spcBef>
              <a:spcAft>
                <a:spcPts val="600"/>
              </a:spcAft>
              <a:buNone/>
            </a:pPr>
            <a:endParaRPr lang="nl-NL" sz="1800" kern="1200">
              <a:solidFill>
                <a:schemeClr val="bg1"/>
              </a:solidFill>
              <a:latin typeface="+mn-lt"/>
            </a:endParaRPr>
          </a:p>
        </p:txBody>
      </p:sp>
    </p:spTree>
    <p:extLst>
      <p:ext uri="{BB962C8B-B14F-4D97-AF65-F5344CB8AC3E}">
        <p14:creationId xmlns:p14="http://schemas.microsoft.com/office/powerpoint/2010/main" val="2751034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B5F8F7-CD12-9DCB-913A-3A8D468A6415}"/>
              </a:ext>
            </a:extLst>
          </p:cNvPr>
          <p:cNvSpPr>
            <a:spLocks noGrp="1"/>
          </p:cNvSpPr>
          <p:nvPr>
            <p:ph type="title"/>
          </p:nvPr>
        </p:nvSpPr>
        <p:spPr/>
        <p:txBody>
          <a:bodyPr/>
          <a:lstStyle/>
          <a:p>
            <a:r>
              <a:rPr lang="nl-NL">
                <a:solidFill>
                  <a:srgbClr val="004171"/>
                </a:solidFill>
              </a:rPr>
              <a:t>Iedere patiënt is anders</a:t>
            </a:r>
          </a:p>
        </p:txBody>
      </p:sp>
      <p:sp>
        <p:nvSpPr>
          <p:cNvPr id="4" name="Tijdelijke aanduiding voor tekst 3">
            <a:extLst>
              <a:ext uri="{FF2B5EF4-FFF2-40B4-BE49-F238E27FC236}">
                <a16:creationId xmlns:a16="http://schemas.microsoft.com/office/drawing/2014/main" id="{74056D9B-62B5-5DEB-F836-C6D4319D9E95}"/>
              </a:ext>
            </a:extLst>
          </p:cNvPr>
          <p:cNvSpPr>
            <a:spLocks noGrp="1"/>
          </p:cNvSpPr>
          <p:nvPr>
            <p:ph type="body" sz="quarter" idx="11"/>
          </p:nvPr>
        </p:nvSpPr>
        <p:spPr>
          <a:xfrm>
            <a:off x="826800" y="1906398"/>
            <a:ext cx="5129065" cy="4019550"/>
          </a:xfrm>
        </p:spPr>
        <p:txBody>
          <a:bodyPr vert="horz" lIns="0" tIns="0" rIns="0" bIns="0" rtlCol="0" anchor="t">
            <a:noAutofit/>
          </a:bodyPr>
          <a:lstStyle/>
          <a:p>
            <a:pPr marL="0" indent="0">
              <a:buNone/>
            </a:pPr>
            <a:r>
              <a:rPr lang="nl-NL" sz="2400">
                <a:solidFill>
                  <a:schemeClr val="accent3"/>
                </a:solidFill>
              </a:rPr>
              <a:t>Uw apotheker levert zorg op maat voor veilig medicijngebruik</a:t>
            </a:r>
          </a:p>
        </p:txBody>
      </p:sp>
      <p:pic>
        <p:nvPicPr>
          <p:cNvPr id="8" name="Tijdelijke aanduiding voor afbeelding 7" descr="Afbeelding met kleding, persoon, Menselijk gezicht, person&#10;&#10;Automatisch gegenereerde beschrijving">
            <a:extLst>
              <a:ext uri="{FF2B5EF4-FFF2-40B4-BE49-F238E27FC236}">
                <a16:creationId xmlns:a16="http://schemas.microsoft.com/office/drawing/2014/main" id="{6A6E6DDB-2F34-6994-67F4-32D3245A2208}"/>
              </a:ext>
            </a:extLst>
          </p:cNvPr>
          <p:cNvPicPr>
            <a:picLocks noGrp="1" noChangeAspect="1"/>
          </p:cNvPicPr>
          <p:nvPr>
            <p:ph type="pic" sz="quarter" idx="12"/>
          </p:nvPr>
        </p:nvPicPr>
        <p:blipFill>
          <a:blip r:embed="rId2" cstate="print">
            <a:extLst>
              <a:ext uri="{28A0092B-C50C-407E-A947-70E740481C1C}">
                <a14:useLocalDpi xmlns:a14="http://schemas.microsoft.com/office/drawing/2010/main"/>
              </a:ext>
            </a:extLst>
          </a:blip>
          <a:srcRect/>
          <a:stretch/>
        </p:blipFill>
        <p:spPr>
          <a:xfrm>
            <a:off x="6153738" y="1687005"/>
            <a:ext cx="4856374" cy="3377110"/>
          </a:xfrm>
        </p:spPr>
      </p:pic>
      <p:sp>
        <p:nvSpPr>
          <p:cNvPr id="6" name="Tijdelijke aanduiding voor tekst 5">
            <a:extLst>
              <a:ext uri="{FF2B5EF4-FFF2-40B4-BE49-F238E27FC236}">
                <a16:creationId xmlns:a16="http://schemas.microsoft.com/office/drawing/2014/main" id="{0D9C735F-3912-F2B9-5233-4DF803636D09}"/>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1344382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1681F1-E36B-05A6-3401-9AB2A77360E8}"/>
              </a:ext>
            </a:extLst>
          </p:cNvPr>
          <p:cNvSpPr>
            <a:spLocks noGrp="1"/>
          </p:cNvSpPr>
          <p:nvPr>
            <p:ph type="title"/>
          </p:nvPr>
        </p:nvSpPr>
        <p:spPr/>
        <p:txBody>
          <a:bodyPr/>
          <a:lstStyle/>
          <a:p>
            <a:r>
              <a:rPr lang="nl-NL"/>
              <a:t>Medicijnen over?</a:t>
            </a:r>
          </a:p>
        </p:txBody>
      </p:sp>
      <p:sp>
        <p:nvSpPr>
          <p:cNvPr id="3" name="Tijdelijke aanduiding voor dianummer 2">
            <a:extLst>
              <a:ext uri="{FF2B5EF4-FFF2-40B4-BE49-F238E27FC236}">
                <a16:creationId xmlns:a16="http://schemas.microsoft.com/office/drawing/2014/main" id="{E5562D70-9CA6-7645-8632-9B3F04C05CBC}"/>
              </a:ext>
            </a:extLst>
          </p:cNvPr>
          <p:cNvSpPr>
            <a:spLocks noGrp="1"/>
          </p:cNvSpPr>
          <p:nvPr>
            <p:ph type="sldNum" sz="quarter" idx="10"/>
          </p:nvPr>
        </p:nvSpPr>
        <p:spPr/>
        <p:txBody>
          <a:bodyPr/>
          <a:lstStyle/>
          <a:p>
            <a:fld id="{3CB85E5D-8611-4DC1-B375-AD1E4C05477C}" type="slidenum">
              <a:rPr lang="nl-NL" smtClean="0"/>
              <a:pPr/>
              <a:t>23</a:t>
            </a:fld>
            <a:endParaRPr lang="nl-NL"/>
          </a:p>
        </p:txBody>
      </p:sp>
      <p:sp>
        <p:nvSpPr>
          <p:cNvPr id="4" name="Tijdelijke aanduiding voor tekst 3">
            <a:extLst>
              <a:ext uri="{FF2B5EF4-FFF2-40B4-BE49-F238E27FC236}">
                <a16:creationId xmlns:a16="http://schemas.microsoft.com/office/drawing/2014/main" id="{F0C74B8B-17D8-20DD-C6A4-A16BF3F5EF5D}"/>
              </a:ext>
            </a:extLst>
          </p:cNvPr>
          <p:cNvSpPr>
            <a:spLocks noGrp="1"/>
          </p:cNvSpPr>
          <p:nvPr>
            <p:ph type="body" sz="quarter" idx="11"/>
          </p:nvPr>
        </p:nvSpPr>
        <p:spPr>
          <a:xfrm>
            <a:off x="828675" y="1899920"/>
            <a:ext cx="5129065" cy="4019550"/>
          </a:xfrm>
        </p:spPr>
        <p:txBody>
          <a:bodyPr vert="horz" lIns="0" tIns="0" rIns="0" bIns="0" rtlCol="0" anchor="t">
            <a:noAutofit/>
          </a:bodyPr>
          <a:lstStyle/>
          <a:p>
            <a:pPr marL="0" indent="0">
              <a:buNone/>
            </a:pPr>
            <a:r>
              <a:rPr lang="nl-NL" sz="2400"/>
              <a:t>Hoe?</a:t>
            </a:r>
          </a:p>
          <a:p>
            <a:pPr marL="269875" indent="-269875"/>
            <a:r>
              <a:rPr lang="nl-NL">
                <a:solidFill>
                  <a:srgbClr val="004171"/>
                </a:solidFill>
              </a:rPr>
              <a:t>Doosjes: lever alleen de strips in.</a:t>
            </a:r>
          </a:p>
          <a:p>
            <a:pPr marL="269875" indent="-269875"/>
            <a:r>
              <a:rPr lang="nl-NL">
                <a:solidFill>
                  <a:srgbClr val="004171"/>
                </a:solidFill>
              </a:rPr>
              <a:t>Flacons en tubes: verwijder het etiket voor uw privacy.</a:t>
            </a:r>
          </a:p>
          <a:p>
            <a:pPr marL="269875" indent="-269875"/>
            <a:r>
              <a:rPr lang="nl-NL">
                <a:solidFill>
                  <a:srgbClr val="004171"/>
                </a:solidFill>
              </a:rPr>
              <a:t>Lege glazen flacons: mogen in de glasbak.</a:t>
            </a:r>
          </a:p>
          <a:p>
            <a:pPr marL="269875" indent="-269875"/>
            <a:r>
              <a:rPr lang="nl-NL">
                <a:solidFill>
                  <a:srgbClr val="004171"/>
                </a:solidFill>
              </a:rPr>
              <a:t>Gebruikte naalden: altijd in een naaldencontainer.</a:t>
            </a:r>
          </a:p>
          <a:p>
            <a:pPr marL="269875" indent="-269875"/>
            <a:r>
              <a:rPr lang="nl-NL"/>
              <a:t>Laat het milieu niet in de steek en lever ze in bij je apotheek!</a:t>
            </a:r>
          </a:p>
        </p:txBody>
      </p:sp>
      <p:pic>
        <p:nvPicPr>
          <p:cNvPr id="9" name="Tijdelijke aanduiding voor afbeelding 8">
            <a:extLst>
              <a:ext uri="{FF2B5EF4-FFF2-40B4-BE49-F238E27FC236}">
                <a16:creationId xmlns:a16="http://schemas.microsoft.com/office/drawing/2014/main" id="{19122B4D-6C51-ECCB-D9A4-22DA1339B33E}"/>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p:blipFill>
        <p:spPr>
          <a:xfrm>
            <a:off x="6512967" y="1719662"/>
            <a:ext cx="4856374" cy="3377110"/>
          </a:xfrm>
        </p:spPr>
      </p:pic>
      <p:sp>
        <p:nvSpPr>
          <p:cNvPr id="6" name="Tijdelijke aanduiding voor tekst 5">
            <a:extLst>
              <a:ext uri="{FF2B5EF4-FFF2-40B4-BE49-F238E27FC236}">
                <a16:creationId xmlns:a16="http://schemas.microsoft.com/office/drawing/2014/main" id="{4CEE8799-AC2A-567B-A509-794E72CB472D}"/>
              </a:ext>
            </a:extLst>
          </p:cNvPr>
          <p:cNvSpPr>
            <a:spLocks noGrp="1"/>
          </p:cNvSpPr>
          <p:nvPr>
            <p:ph type="body" sz="quarter" idx="13"/>
          </p:nvPr>
        </p:nvSpPr>
        <p:spPr>
          <a:xfrm rot="1304902">
            <a:off x="6028636" y="4371104"/>
            <a:ext cx="2806481" cy="1520876"/>
          </a:xfrm>
        </p:spPr>
        <p:txBody>
          <a:bodyPr/>
          <a:lstStyle/>
          <a:p>
            <a:endParaRPr lang="nl-NL"/>
          </a:p>
        </p:txBody>
      </p:sp>
      <p:sp>
        <p:nvSpPr>
          <p:cNvPr id="8" name="Tijdelijke aanduiding voor tekst 3">
            <a:extLst>
              <a:ext uri="{FF2B5EF4-FFF2-40B4-BE49-F238E27FC236}">
                <a16:creationId xmlns:a16="http://schemas.microsoft.com/office/drawing/2014/main" id="{CCBA836E-6871-0FD0-F696-A6425149F482}"/>
              </a:ext>
            </a:extLst>
          </p:cNvPr>
          <p:cNvSpPr txBox="1">
            <a:spLocks/>
          </p:cNvSpPr>
          <p:nvPr/>
        </p:nvSpPr>
        <p:spPr>
          <a:xfrm>
            <a:off x="828675" y="1168400"/>
            <a:ext cx="11814345" cy="2109470"/>
          </a:xfrm>
          <a:prstGeom prst="rect">
            <a:avLst/>
          </a:prstGeom>
        </p:spPr>
        <p:txBody>
          <a:bodyPr vert="horz" lIns="0" tIns="0" rIns="0" bIns="0" rtlCol="0" anchor="t">
            <a:noAutofit/>
          </a:bodyPr>
          <a:lstStyle>
            <a:lvl1pPr marL="270000" indent="-270000" algn="l" defTabSz="914400" rtl="0" eaLnBrk="1" latinLnBrk="0" hangingPunct="1">
              <a:lnSpc>
                <a:spcPct val="100000"/>
              </a:lnSpc>
              <a:spcBef>
                <a:spcPts val="1000"/>
              </a:spcBef>
              <a:buClr>
                <a:schemeClr val="accent3"/>
              </a:buClr>
              <a:buSzPct val="120000"/>
              <a:buFont typeface="Arial" panose="020B0604020202020204" pitchFamily="34" charset="0"/>
              <a:buChar char="•"/>
              <a:defRPr sz="2000" kern="1200">
                <a:solidFill>
                  <a:schemeClr val="tx1"/>
                </a:solidFill>
                <a:latin typeface="+mn-lt"/>
                <a:ea typeface="+mn-ea"/>
                <a:cs typeface="+mn-cs"/>
              </a:defRPr>
            </a:lvl1pPr>
            <a:lvl2pPr marL="540000" indent="-270000" algn="l" defTabSz="914400" rtl="0" eaLnBrk="1" latinLnBrk="0" hangingPunct="1">
              <a:lnSpc>
                <a:spcPct val="100000"/>
              </a:lnSpc>
              <a:spcBef>
                <a:spcPts val="1000"/>
              </a:spcBef>
              <a:buClr>
                <a:schemeClr val="accent3"/>
              </a:buClr>
              <a:buFont typeface="Ubuntu" panose="020B0504030602030204" pitchFamily="34" charset="0"/>
              <a:buChar char="–"/>
              <a:defRPr sz="2000" kern="1200">
                <a:solidFill>
                  <a:schemeClr val="tx1"/>
                </a:solidFill>
                <a:latin typeface="+mn-lt"/>
                <a:ea typeface="+mn-ea"/>
                <a:cs typeface="+mn-cs"/>
              </a:defRPr>
            </a:lvl2pPr>
            <a:lvl3pPr marL="810000" indent="-270000" algn="l" defTabSz="914400" rtl="0" eaLnBrk="1" latinLnBrk="0" hangingPunct="1">
              <a:lnSpc>
                <a:spcPct val="100000"/>
              </a:lnSpc>
              <a:spcBef>
                <a:spcPts val="1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000" kern="1200">
                <a:solidFill>
                  <a:schemeClr val="tx1"/>
                </a:solidFill>
                <a:latin typeface="+mn-lt"/>
                <a:ea typeface="+mn-ea"/>
                <a:cs typeface="+mn-cs"/>
              </a:defRPr>
            </a:lvl4pPr>
            <a:lvl5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800" b="0" kern="1200">
                <a:solidFill>
                  <a:schemeClr val="tx2"/>
                </a:solidFill>
                <a:latin typeface="+mn-lt"/>
                <a:ea typeface="+mn-ea"/>
                <a:cs typeface="+mn-cs"/>
              </a:defRPr>
            </a:lvl5pPr>
            <a:lvl6pPr marL="270000" indent="-270000" algn="l" defTabSz="914400" rtl="0" eaLnBrk="1" latinLnBrk="0" hangingPunct="1">
              <a:lnSpc>
                <a:spcPct val="100000"/>
              </a:lnSpc>
              <a:spcBef>
                <a:spcPts val="1000"/>
              </a:spcBef>
              <a:buClr>
                <a:schemeClr val="accent3"/>
              </a:buClr>
              <a:buSzPct val="120000"/>
              <a:buFont typeface="Arial" panose="020B0604020202020204" pitchFamily="34" charset="0"/>
              <a:buChar char="•"/>
              <a:defRPr sz="2000" kern="1200">
                <a:solidFill>
                  <a:schemeClr val="tx1"/>
                </a:solidFill>
                <a:latin typeface="+mn-lt"/>
                <a:ea typeface="+mn-ea"/>
                <a:cs typeface="+mn-cs"/>
              </a:defRPr>
            </a:lvl6pPr>
            <a:lvl7pPr marL="540000" indent="-270000" algn="l" defTabSz="914400" rtl="0" eaLnBrk="1" latinLnBrk="0" hangingPunct="1">
              <a:lnSpc>
                <a:spcPct val="100000"/>
              </a:lnSpc>
              <a:spcBef>
                <a:spcPts val="1000"/>
              </a:spcBef>
              <a:buClr>
                <a:schemeClr val="accent3"/>
              </a:buClr>
              <a:buFont typeface="Ubuntu" panose="020B0504030602030204" pitchFamily="34" charset="0"/>
              <a:buChar char="–"/>
              <a:defRPr sz="2000" kern="1200">
                <a:solidFill>
                  <a:schemeClr val="tx1"/>
                </a:solidFill>
                <a:latin typeface="+mn-lt"/>
                <a:ea typeface="+mn-ea"/>
                <a:cs typeface="+mn-cs"/>
              </a:defRPr>
            </a:lvl7pPr>
            <a:lvl8pPr marL="810000" indent="-270000" algn="l" defTabSz="914400" rtl="0" eaLnBrk="1" latinLnBrk="0" hangingPunct="1">
              <a:lnSpc>
                <a:spcPct val="100000"/>
              </a:lnSpc>
              <a:spcBef>
                <a:spcPts val="1000"/>
              </a:spcBef>
              <a:buClr>
                <a:schemeClr val="accent3"/>
              </a:buClr>
              <a:buFont typeface="Arial" panose="020B0604020202020204" pitchFamily="34" charset="0"/>
              <a:buChar char="•"/>
              <a:defRPr sz="2000" kern="1200">
                <a:solidFill>
                  <a:schemeClr val="tx1"/>
                </a:solidFill>
                <a:latin typeface="+mn-lt"/>
                <a:ea typeface="+mn-ea"/>
                <a:cs typeface="+mn-cs"/>
              </a:defRPr>
            </a:lvl8pPr>
            <a:lvl9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000" kern="1200">
                <a:solidFill>
                  <a:schemeClr val="tx1"/>
                </a:solidFill>
                <a:latin typeface="+mn-lt"/>
                <a:ea typeface="+mn-ea"/>
                <a:cs typeface="+mn-cs"/>
              </a:defRPr>
            </a:lvl9pPr>
          </a:lstStyle>
          <a:p>
            <a:pPr marL="0" indent="0">
              <a:buNone/>
            </a:pPr>
            <a:r>
              <a:rPr lang="nl-NL" sz="3200" i="1">
                <a:solidFill>
                  <a:srgbClr val="3FAEC2"/>
                </a:solidFill>
              </a:rPr>
              <a:t>Laat het milieu niet in de steek en lever ze in bij je apotheek!</a:t>
            </a:r>
            <a:endParaRPr lang="nl-NL" sz="3200" i="1"/>
          </a:p>
        </p:txBody>
      </p:sp>
    </p:spTree>
    <p:extLst>
      <p:ext uri="{BB962C8B-B14F-4D97-AF65-F5344CB8AC3E}">
        <p14:creationId xmlns:p14="http://schemas.microsoft.com/office/powerpoint/2010/main" val="392970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0041BE4-5FAF-09B1-74F4-A57C9F8ABABD}"/>
              </a:ext>
            </a:extLst>
          </p:cNvPr>
          <p:cNvPicPr>
            <a:picLocks noGrp="1" noChangeAspect="1"/>
          </p:cNvPicPr>
          <p:nvPr>
            <p:ph idx="1"/>
          </p:nvPr>
        </p:nvPicPr>
        <p:blipFill>
          <a:blip r:embed="rId3"/>
          <a:stretch>
            <a:fillRect/>
          </a:stretch>
        </p:blipFill>
        <p:spPr>
          <a:xfrm>
            <a:off x="824244" y="2130515"/>
            <a:ext cx="2581275" cy="3733800"/>
          </a:xfrm>
          <a:prstGeom prst="rect">
            <a:avLst/>
          </a:prstGeom>
        </p:spPr>
      </p:pic>
      <p:sp>
        <p:nvSpPr>
          <p:cNvPr id="2" name="Titel 1">
            <a:extLst>
              <a:ext uri="{FF2B5EF4-FFF2-40B4-BE49-F238E27FC236}">
                <a16:creationId xmlns:a16="http://schemas.microsoft.com/office/drawing/2014/main" id="{C5FE32BF-3E6B-21B7-CDD4-165787604046}"/>
              </a:ext>
            </a:extLst>
          </p:cNvPr>
          <p:cNvSpPr>
            <a:spLocks noGrp="1"/>
          </p:cNvSpPr>
          <p:nvPr>
            <p:ph type="title"/>
          </p:nvPr>
        </p:nvSpPr>
        <p:spPr>
          <a:xfrm>
            <a:off x="828000" y="493345"/>
            <a:ext cx="10837706" cy="1256657"/>
          </a:xfrm>
        </p:spPr>
        <p:txBody>
          <a:bodyPr/>
          <a:lstStyle/>
          <a:p>
            <a:r>
              <a:rPr lang="nl-NL"/>
              <a:t>Dank voor uw aandacht! Heeft u nog vragen?</a:t>
            </a:r>
            <a:br>
              <a:rPr lang="nl-NL"/>
            </a:br>
            <a:r>
              <a:rPr lang="nl-NL" sz="3200" i="1">
                <a:solidFill>
                  <a:srgbClr val="3FAEC2"/>
                </a:solidFill>
              </a:rPr>
              <a:t>Vraag naar de brochure!</a:t>
            </a:r>
            <a:br>
              <a:rPr lang="nl-NL"/>
            </a:br>
            <a:endParaRPr lang="nl-NL"/>
          </a:p>
        </p:txBody>
      </p:sp>
      <p:sp>
        <p:nvSpPr>
          <p:cNvPr id="3" name="Tijdelijke aanduiding voor dianummer 2">
            <a:extLst>
              <a:ext uri="{FF2B5EF4-FFF2-40B4-BE49-F238E27FC236}">
                <a16:creationId xmlns:a16="http://schemas.microsoft.com/office/drawing/2014/main" id="{5A556DFC-FA7F-6A38-8AA5-52AA865971C0}"/>
              </a:ext>
            </a:extLst>
          </p:cNvPr>
          <p:cNvSpPr>
            <a:spLocks noGrp="1"/>
          </p:cNvSpPr>
          <p:nvPr>
            <p:ph type="sldNum" sz="quarter" idx="10"/>
          </p:nvPr>
        </p:nvSpPr>
        <p:spPr/>
        <p:txBody>
          <a:bodyPr/>
          <a:lstStyle/>
          <a:p>
            <a:fld id="{3CB85E5D-8611-4DC1-B375-AD1E4C05477C}" type="slidenum">
              <a:rPr lang="nl-NL" smtClean="0"/>
              <a:pPr/>
              <a:t>24</a:t>
            </a:fld>
            <a:endParaRPr lang="nl-NL"/>
          </a:p>
        </p:txBody>
      </p:sp>
    </p:spTree>
    <p:extLst>
      <p:ext uri="{BB962C8B-B14F-4D97-AF65-F5344CB8AC3E}">
        <p14:creationId xmlns:p14="http://schemas.microsoft.com/office/powerpoint/2010/main" val="2221017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E4785D4-6125-A3D2-33C7-57A60D3C67AE}"/>
              </a:ext>
            </a:extLst>
          </p:cNvPr>
          <p:cNvSpPr>
            <a:spLocks noGrp="1"/>
          </p:cNvSpPr>
          <p:nvPr>
            <p:ph idx="1"/>
          </p:nvPr>
        </p:nvSpPr>
        <p:spPr/>
        <p:txBody>
          <a:bodyPr vert="horz" lIns="0" tIns="0" rIns="0" bIns="0" rtlCol="0" anchor="t">
            <a:noAutofit/>
          </a:bodyPr>
          <a:lstStyle/>
          <a:p>
            <a:pPr marL="269875" indent="-269875"/>
            <a:r>
              <a:rPr lang="nl-NL" sz="2200">
                <a:hlinkClick r:id="rId3"/>
              </a:rPr>
              <a:t>Geneesmiddelentekorten</a:t>
            </a:r>
            <a:endParaRPr lang="nl-NL" sz="2200"/>
          </a:p>
          <a:p>
            <a:pPr marL="269875" indent="-269875"/>
            <a:r>
              <a:rPr lang="nl-NL" sz="2200">
                <a:hlinkClick r:id="rId4"/>
              </a:rPr>
              <a:t>Video Zorg van de apotheker</a:t>
            </a:r>
            <a:endParaRPr lang="nl-NL" sz="2200"/>
          </a:p>
          <a:p>
            <a:pPr marL="269875" indent="-269875"/>
            <a:r>
              <a:rPr lang="nl-NL" sz="2200">
                <a:hlinkClick r:id="rId5"/>
              </a:rPr>
              <a:t>Video Medicijngebruik is maatwerk</a:t>
            </a:r>
            <a:endParaRPr lang="nl-NL" sz="2200"/>
          </a:p>
        </p:txBody>
      </p:sp>
      <p:sp>
        <p:nvSpPr>
          <p:cNvPr id="3" name="Titel 2">
            <a:extLst>
              <a:ext uri="{FF2B5EF4-FFF2-40B4-BE49-F238E27FC236}">
                <a16:creationId xmlns:a16="http://schemas.microsoft.com/office/drawing/2014/main" id="{0152BFC7-4830-1F5F-3E6D-87E738E9A81D}"/>
              </a:ext>
            </a:extLst>
          </p:cNvPr>
          <p:cNvSpPr>
            <a:spLocks noGrp="1"/>
          </p:cNvSpPr>
          <p:nvPr>
            <p:ph type="title"/>
          </p:nvPr>
        </p:nvSpPr>
        <p:spPr/>
        <p:txBody>
          <a:bodyPr/>
          <a:lstStyle/>
          <a:p>
            <a:r>
              <a:rPr lang="nl-NL"/>
              <a:t>Extra informatie</a:t>
            </a:r>
          </a:p>
        </p:txBody>
      </p:sp>
      <p:sp>
        <p:nvSpPr>
          <p:cNvPr id="4" name="Tijdelijke aanduiding voor dianummer 3">
            <a:extLst>
              <a:ext uri="{FF2B5EF4-FFF2-40B4-BE49-F238E27FC236}">
                <a16:creationId xmlns:a16="http://schemas.microsoft.com/office/drawing/2014/main" id="{D0280D3E-067F-1B81-83F2-852BDC43166C}"/>
              </a:ext>
            </a:extLst>
          </p:cNvPr>
          <p:cNvSpPr>
            <a:spLocks noGrp="1"/>
          </p:cNvSpPr>
          <p:nvPr>
            <p:ph type="sldNum" sz="quarter" idx="10"/>
          </p:nvPr>
        </p:nvSpPr>
        <p:spPr/>
        <p:txBody>
          <a:bodyPr/>
          <a:lstStyle/>
          <a:p>
            <a:fld id="{3CB85E5D-8611-4DC1-B375-AD1E4C05477C}" type="slidenum">
              <a:rPr lang="nl-NL" smtClean="0"/>
              <a:pPr/>
              <a:t>25</a:t>
            </a:fld>
            <a:endParaRPr lang="nl-NL"/>
          </a:p>
        </p:txBody>
      </p:sp>
    </p:spTree>
    <p:extLst>
      <p:ext uri="{BB962C8B-B14F-4D97-AF65-F5344CB8AC3E}">
        <p14:creationId xmlns:p14="http://schemas.microsoft.com/office/powerpoint/2010/main" val="2562392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52BFC7-4830-1F5F-3E6D-87E738E9A81D}"/>
              </a:ext>
            </a:extLst>
          </p:cNvPr>
          <p:cNvSpPr>
            <a:spLocks noGrp="1"/>
          </p:cNvSpPr>
          <p:nvPr>
            <p:ph type="title"/>
          </p:nvPr>
        </p:nvSpPr>
        <p:spPr/>
        <p:txBody>
          <a:bodyPr/>
          <a:lstStyle/>
          <a:p>
            <a:r>
              <a:rPr lang="nl-NL"/>
              <a:t>Wist u dat?</a:t>
            </a:r>
          </a:p>
        </p:txBody>
      </p:sp>
      <p:sp>
        <p:nvSpPr>
          <p:cNvPr id="4" name="Tijdelijke aanduiding voor dianummer 3">
            <a:extLst>
              <a:ext uri="{FF2B5EF4-FFF2-40B4-BE49-F238E27FC236}">
                <a16:creationId xmlns:a16="http://schemas.microsoft.com/office/drawing/2014/main" id="{D0280D3E-067F-1B81-83F2-852BDC43166C}"/>
              </a:ext>
            </a:extLst>
          </p:cNvPr>
          <p:cNvSpPr>
            <a:spLocks noGrp="1"/>
          </p:cNvSpPr>
          <p:nvPr>
            <p:ph type="sldNum" sz="quarter" idx="10"/>
          </p:nvPr>
        </p:nvSpPr>
        <p:spPr/>
        <p:txBody>
          <a:bodyPr/>
          <a:lstStyle/>
          <a:p>
            <a:fld id="{3CB85E5D-8611-4DC1-B375-AD1E4C05477C}" type="slidenum">
              <a:rPr lang="nl-NL" smtClean="0"/>
              <a:pPr/>
              <a:t>26</a:t>
            </a:fld>
            <a:endParaRPr lang="nl-NL"/>
          </a:p>
        </p:txBody>
      </p:sp>
      <p:sp>
        <p:nvSpPr>
          <p:cNvPr id="7" name="Tijdelijke aanduiding voor tekst 6">
            <a:extLst>
              <a:ext uri="{FF2B5EF4-FFF2-40B4-BE49-F238E27FC236}">
                <a16:creationId xmlns:a16="http://schemas.microsoft.com/office/drawing/2014/main" id="{D43168FC-DB85-0FCF-3889-62E8117B48D5}"/>
              </a:ext>
            </a:extLst>
          </p:cNvPr>
          <p:cNvSpPr>
            <a:spLocks noGrp="1"/>
          </p:cNvSpPr>
          <p:nvPr>
            <p:ph type="body" sz="quarter" idx="11"/>
          </p:nvPr>
        </p:nvSpPr>
        <p:spPr/>
        <p:txBody>
          <a:bodyPr vert="horz" lIns="0" tIns="0" rIns="0" bIns="0" rtlCol="0" anchor="t">
            <a:noAutofit/>
          </a:bodyPr>
          <a:lstStyle/>
          <a:p>
            <a:pPr marL="0" indent="0">
              <a:buNone/>
            </a:pPr>
            <a:r>
              <a:rPr lang="nl-NL" sz="2400">
                <a:solidFill>
                  <a:schemeClr val="tx2"/>
                </a:solidFill>
              </a:rPr>
              <a:t>Ontwikkeling van een nieuw medicijn duurt 7 tot 10 jaar!</a:t>
            </a:r>
          </a:p>
        </p:txBody>
      </p:sp>
      <p:pic>
        <p:nvPicPr>
          <p:cNvPr id="5" name="Tijdelijke aanduiding voor inhoud 4" descr="Afbeelding met Medische apparatuur, Wetenschappelijk instrument, Laboratorium, scheikunde&#10;&#10;Automatisch gegenereerde beschrijving">
            <a:extLst>
              <a:ext uri="{FF2B5EF4-FFF2-40B4-BE49-F238E27FC236}">
                <a16:creationId xmlns:a16="http://schemas.microsoft.com/office/drawing/2014/main" id="{1C19BB98-569C-6F97-2616-C7E2C5546675}"/>
              </a:ext>
            </a:extLst>
          </p:cNvPr>
          <p:cNvPicPr>
            <a:picLocks noGrp="1" noChangeAspect="1"/>
          </p:cNvPicPr>
          <p:nvPr>
            <p:ph type="pic" sz="quarter" idx="12"/>
          </p:nvPr>
        </p:nvPicPr>
        <p:blipFill>
          <a:blip r:embed="rId3"/>
          <a:srcRect l="3374" r="3374"/>
          <a:stretch/>
        </p:blipFill>
        <p:spPr/>
      </p:pic>
      <p:sp>
        <p:nvSpPr>
          <p:cNvPr id="8" name="Tijdelijke aanduiding voor tekst 7">
            <a:extLst>
              <a:ext uri="{FF2B5EF4-FFF2-40B4-BE49-F238E27FC236}">
                <a16:creationId xmlns:a16="http://schemas.microsoft.com/office/drawing/2014/main" id="{A2270816-6A43-9CCC-6CF4-0DC42A7251F3}"/>
              </a:ext>
            </a:extLst>
          </p:cNvPr>
          <p:cNvSpPr>
            <a:spLocks noGrp="1"/>
          </p:cNvSpPr>
          <p:nvPr>
            <p:ph type="body" sz="quarter" idx="15"/>
          </p:nvPr>
        </p:nvSpPr>
        <p:spPr/>
        <p:txBody>
          <a:bodyPr/>
          <a:lstStyle/>
          <a:p>
            <a:endParaRPr lang="nl-NL"/>
          </a:p>
        </p:txBody>
      </p:sp>
      <p:sp>
        <p:nvSpPr>
          <p:cNvPr id="9" name="Tijdelijke aanduiding voor tekst 8">
            <a:extLst>
              <a:ext uri="{FF2B5EF4-FFF2-40B4-BE49-F238E27FC236}">
                <a16:creationId xmlns:a16="http://schemas.microsoft.com/office/drawing/2014/main" id="{410B65E1-73BD-2B58-D36D-91388EDBCF24}"/>
              </a:ext>
            </a:extLst>
          </p:cNvPr>
          <p:cNvSpPr>
            <a:spLocks noGrp="1"/>
          </p:cNvSpPr>
          <p:nvPr>
            <p:ph type="body" sz="quarter" idx="16"/>
          </p:nvPr>
        </p:nvSpPr>
        <p:spPr/>
        <p:txBody>
          <a:bodyPr/>
          <a:lstStyle/>
          <a:p>
            <a:r>
              <a:rPr lang="nl-NL"/>
              <a:t>Wist je dat?</a:t>
            </a:r>
          </a:p>
        </p:txBody>
      </p:sp>
    </p:spTree>
    <p:extLst>
      <p:ext uri="{BB962C8B-B14F-4D97-AF65-F5344CB8AC3E}">
        <p14:creationId xmlns:p14="http://schemas.microsoft.com/office/powerpoint/2010/main" val="2269572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jdelijke aanduiding voor inhoud 1" descr="Afbeelding met schermopname, diagram, cirkel, ontwerp&#10;&#10;Automatisch gegenereerde beschrijving">
            <a:extLst>
              <a:ext uri="{FF2B5EF4-FFF2-40B4-BE49-F238E27FC236}">
                <a16:creationId xmlns:a16="http://schemas.microsoft.com/office/drawing/2014/main" id="{9BA30F9F-F98E-939B-70DE-23439BDC42D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0546" y="2238376"/>
            <a:ext cx="9103357" cy="4019550"/>
          </a:xfrm>
        </p:spPr>
      </p:pic>
      <p:sp>
        <p:nvSpPr>
          <p:cNvPr id="3" name="Titel 2">
            <a:extLst>
              <a:ext uri="{FF2B5EF4-FFF2-40B4-BE49-F238E27FC236}">
                <a16:creationId xmlns:a16="http://schemas.microsoft.com/office/drawing/2014/main" id="{0152BFC7-4830-1F5F-3E6D-87E738E9A81D}"/>
              </a:ext>
            </a:extLst>
          </p:cNvPr>
          <p:cNvSpPr>
            <a:spLocks noGrp="1"/>
          </p:cNvSpPr>
          <p:nvPr>
            <p:ph type="title"/>
          </p:nvPr>
        </p:nvSpPr>
        <p:spPr/>
        <p:txBody>
          <a:bodyPr/>
          <a:lstStyle/>
          <a:p>
            <a:r>
              <a:rPr lang="nl-NL"/>
              <a:t>Merkloze medicijnen</a:t>
            </a:r>
          </a:p>
        </p:txBody>
      </p:sp>
      <p:sp>
        <p:nvSpPr>
          <p:cNvPr id="4" name="Tijdelijke aanduiding voor dianummer 3">
            <a:extLst>
              <a:ext uri="{FF2B5EF4-FFF2-40B4-BE49-F238E27FC236}">
                <a16:creationId xmlns:a16="http://schemas.microsoft.com/office/drawing/2014/main" id="{D0280D3E-067F-1B81-83F2-852BDC43166C}"/>
              </a:ext>
            </a:extLst>
          </p:cNvPr>
          <p:cNvSpPr>
            <a:spLocks noGrp="1"/>
          </p:cNvSpPr>
          <p:nvPr>
            <p:ph type="sldNum" sz="quarter" idx="10"/>
          </p:nvPr>
        </p:nvSpPr>
        <p:spPr/>
        <p:txBody>
          <a:bodyPr/>
          <a:lstStyle/>
          <a:p>
            <a:fld id="{3CB85E5D-8611-4DC1-B375-AD1E4C05477C}" type="slidenum">
              <a:rPr lang="nl-NL" smtClean="0"/>
              <a:pPr/>
              <a:t>27</a:t>
            </a:fld>
            <a:endParaRPr lang="nl-NL"/>
          </a:p>
        </p:txBody>
      </p:sp>
      <p:sp>
        <p:nvSpPr>
          <p:cNvPr id="10" name="Ondertitel 3">
            <a:extLst>
              <a:ext uri="{FF2B5EF4-FFF2-40B4-BE49-F238E27FC236}">
                <a16:creationId xmlns:a16="http://schemas.microsoft.com/office/drawing/2014/main" id="{A764585F-8BA2-850B-DE5D-03ECBE9092FC}"/>
              </a:ext>
            </a:extLst>
          </p:cNvPr>
          <p:cNvSpPr txBox="1">
            <a:spLocks/>
          </p:cNvSpPr>
          <p:nvPr/>
        </p:nvSpPr>
        <p:spPr>
          <a:xfrm>
            <a:off x="828000" y="1147472"/>
            <a:ext cx="10537200" cy="738664"/>
          </a:xfrm>
          <a:prstGeom prst="rect">
            <a:avLst/>
          </a:prstGeom>
        </p:spPr>
        <p:txBody>
          <a:bodyPr vert="horz" lIns="0" tIns="0" rIns="0" bIns="0" rtlCol="0" anchor="t">
            <a:noAutofit/>
          </a:bodyPr>
          <a:lstStyle>
            <a:lvl1pPr marL="270000" indent="-270000" algn="l" defTabSz="914400" rtl="0" eaLnBrk="1" latinLnBrk="0" hangingPunct="1">
              <a:lnSpc>
                <a:spcPct val="100000"/>
              </a:lnSpc>
              <a:spcBef>
                <a:spcPts val="1000"/>
              </a:spcBef>
              <a:buClr>
                <a:schemeClr val="accent3"/>
              </a:buClr>
              <a:buSzPct val="120000"/>
              <a:buFont typeface="Arial" panose="020B0604020202020204" pitchFamily="34" charset="0"/>
              <a:buChar char="•"/>
              <a:defRPr sz="2000" kern="1200">
                <a:solidFill>
                  <a:schemeClr val="tx1"/>
                </a:solidFill>
                <a:latin typeface="+mn-lt"/>
                <a:ea typeface="+mn-ea"/>
                <a:cs typeface="+mn-cs"/>
              </a:defRPr>
            </a:lvl1pPr>
            <a:lvl2pPr marL="540000" indent="-270000" algn="l" defTabSz="914400" rtl="0" eaLnBrk="1" latinLnBrk="0" hangingPunct="1">
              <a:lnSpc>
                <a:spcPct val="100000"/>
              </a:lnSpc>
              <a:spcBef>
                <a:spcPts val="1000"/>
              </a:spcBef>
              <a:buClr>
                <a:schemeClr val="accent3"/>
              </a:buClr>
              <a:buFont typeface="Ubuntu" panose="020B0504030602030204" pitchFamily="34" charset="0"/>
              <a:buChar char="–"/>
              <a:defRPr sz="2000" kern="1200">
                <a:solidFill>
                  <a:schemeClr val="tx1"/>
                </a:solidFill>
                <a:latin typeface="+mn-lt"/>
                <a:ea typeface="+mn-ea"/>
                <a:cs typeface="+mn-cs"/>
              </a:defRPr>
            </a:lvl2pPr>
            <a:lvl3pPr marL="810000" indent="-270000" algn="l" defTabSz="914400" rtl="0" eaLnBrk="1" latinLnBrk="0" hangingPunct="1">
              <a:lnSpc>
                <a:spcPct val="100000"/>
              </a:lnSpc>
              <a:spcBef>
                <a:spcPts val="1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000" kern="1200">
                <a:solidFill>
                  <a:schemeClr val="tx1"/>
                </a:solidFill>
                <a:latin typeface="+mn-lt"/>
                <a:ea typeface="+mn-ea"/>
                <a:cs typeface="+mn-cs"/>
              </a:defRPr>
            </a:lvl4pPr>
            <a:lvl5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800" b="0" kern="1200">
                <a:solidFill>
                  <a:schemeClr val="tx2"/>
                </a:solidFill>
                <a:latin typeface="+mn-lt"/>
                <a:ea typeface="+mn-ea"/>
                <a:cs typeface="+mn-cs"/>
              </a:defRPr>
            </a:lvl5pPr>
            <a:lvl6pPr marL="270000" indent="-270000" algn="l" defTabSz="914400" rtl="0" eaLnBrk="1" latinLnBrk="0" hangingPunct="1">
              <a:lnSpc>
                <a:spcPct val="100000"/>
              </a:lnSpc>
              <a:spcBef>
                <a:spcPts val="1000"/>
              </a:spcBef>
              <a:buClr>
                <a:schemeClr val="accent3"/>
              </a:buClr>
              <a:buSzPct val="120000"/>
              <a:buFont typeface="Arial" panose="020B0604020202020204" pitchFamily="34" charset="0"/>
              <a:buChar char="•"/>
              <a:defRPr sz="2000" kern="1200">
                <a:solidFill>
                  <a:schemeClr val="tx1"/>
                </a:solidFill>
                <a:latin typeface="+mn-lt"/>
                <a:ea typeface="+mn-ea"/>
                <a:cs typeface="+mn-cs"/>
              </a:defRPr>
            </a:lvl6pPr>
            <a:lvl7pPr marL="540000" indent="-270000" algn="l" defTabSz="914400" rtl="0" eaLnBrk="1" latinLnBrk="0" hangingPunct="1">
              <a:lnSpc>
                <a:spcPct val="100000"/>
              </a:lnSpc>
              <a:spcBef>
                <a:spcPts val="1000"/>
              </a:spcBef>
              <a:buClr>
                <a:schemeClr val="accent3"/>
              </a:buClr>
              <a:buFont typeface="Ubuntu" panose="020B0504030602030204" pitchFamily="34" charset="0"/>
              <a:buChar char="–"/>
              <a:defRPr sz="2000" kern="1200">
                <a:solidFill>
                  <a:schemeClr val="tx1"/>
                </a:solidFill>
                <a:latin typeface="+mn-lt"/>
                <a:ea typeface="+mn-ea"/>
                <a:cs typeface="+mn-cs"/>
              </a:defRPr>
            </a:lvl7pPr>
            <a:lvl8pPr marL="810000" indent="-270000" algn="l" defTabSz="914400" rtl="0" eaLnBrk="1" latinLnBrk="0" hangingPunct="1">
              <a:lnSpc>
                <a:spcPct val="100000"/>
              </a:lnSpc>
              <a:spcBef>
                <a:spcPts val="1000"/>
              </a:spcBef>
              <a:buClr>
                <a:schemeClr val="accent3"/>
              </a:buClr>
              <a:buFont typeface="Arial" panose="020B0604020202020204" pitchFamily="34" charset="0"/>
              <a:buChar char="•"/>
              <a:defRPr sz="2000" kern="1200">
                <a:solidFill>
                  <a:schemeClr val="tx1"/>
                </a:solidFill>
                <a:latin typeface="+mn-lt"/>
                <a:ea typeface="+mn-ea"/>
                <a:cs typeface="+mn-cs"/>
              </a:defRPr>
            </a:lvl8pPr>
            <a:lvl9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000" kern="1200">
                <a:solidFill>
                  <a:schemeClr val="tx1"/>
                </a:solidFill>
                <a:latin typeface="+mn-lt"/>
                <a:ea typeface="+mn-ea"/>
                <a:cs typeface="+mn-cs"/>
              </a:defRPr>
            </a:lvl9pPr>
          </a:lstStyle>
          <a:p>
            <a:pPr marL="0" indent="0">
              <a:buNone/>
            </a:pPr>
            <a:r>
              <a:rPr lang="nl-NL" sz="3200" i="1">
                <a:solidFill>
                  <a:srgbClr val="3FAEC2"/>
                </a:solidFill>
              </a:rPr>
              <a:t>Dezelfde werkzame stof en dezelfde sterkte als het merkmedicijn</a:t>
            </a:r>
          </a:p>
        </p:txBody>
      </p:sp>
    </p:spTree>
    <p:extLst>
      <p:ext uri="{BB962C8B-B14F-4D97-AF65-F5344CB8AC3E}">
        <p14:creationId xmlns:p14="http://schemas.microsoft.com/office/powerpoint/2010/main" val="2596129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52BFC7-4830-1F5F-3E6D-87E738E9A81D}"/>
              </a:ext>
            </a:extLst>
          </p:cNvPr>
          <p:cNvSpPr>
            <a:spLocks noGrp="1"/>
          </p:cNvSpPr>
          <p:nvPr>
            <p:ph type="title"/>
          </p:nvPr>
        </p:nvSpPr>
        <p:spPr/>
        <p:txBody>
          <a:bodyPr/>
          <a:lstStyle/>
          <a:p>
            <a:r>
              <a:rPr lang="nl-NL"/>
              <a:t>Merkloze medicijnen</a:t>
            </a:r>
          </a:p>
        </p:txBody>
      </p:sp>
      <p:sp>
        <p:nvSpPr>
          <p:cNvPr id="4" name="Tijdelijke aanduiding voor dianummer 3">
            <a:extLst>
              <a:ext uri="{FF2B5EF4-FFF2-40B4-BE49-F238E27FC236}">
                <a16:creationId xmlns:a16="http://schemas.microsoft.com/office/drawing/2014/main" id="{D0280D3E-067F-1B81-83F2-852BDC43166C}"/>
              </a:ext>
            </a:extLst>
          </p:cNvPr>
          <p:cNvSpPr>
            <a:spLocks noGrp="1"/>
          </p:cNvSpPr>
          <p:nvPr>
            <p:ph type="sldNum" sz="quarter" idx="10"/>
          </p:nvPr>
        </p:nvSpPr>
        <p:spPr/>
        <p:txBody>
          <a:bodyPr/>
          <a:lstStyle/>
          <a:p>
            <a:fld id="{3CB85E5D-8611-4DC1-B375-AD1E4C05477C}" type="slidenum">
              <a:rPr lang="nl-NL" smtClean="0"/>
              <a:pPr/>
              <a:t>28</a:t>
            </a:fld>
            <a:endParaRPr lang="nl-NL"/>
          </a:p>
        </p:txBody>
      </p:sp>
      <p:sp>
        <p:nvSpPr>
          <p:cNvPr id="10" name="Ondertitel 3">
            <a:extLst>
              <a:ext uri="{FF2B5EF4-FFF2-40B4-BE49-F238E27FC236}">
                <a16:creationId xmlns:a16="http://schemas.microsoft.com/office/drawing/2014/main" id="{A764585F-8BA2-850B-DE5D-03ECBE9092FC}"/>
              </a:ext>
            </a:extLst>
          </p:cNvPr>
          <p:cNvSpPr txBox="1">
            <a:spLocks/>
          </p:cNvSpPr>
          <p:nvPr/>
        </p:nvSpPr>
        <p:spPr>
          <a:xfrm>
            <a:off x="828000" y="1147472"/>
            <a:ext cx="10537200" cy="738664"/>
          </a:xfrm>
          <a:prstGeom prst="rect">
            <a:avLst/>
          </a:prstGeom>
        </p:spPr>
        <p:txBody>
          <a:bodyPr vert="horz" lIns="0" tIns="0" rIns="0" bIns="0" rtlCol="0" anchor="t">
            <a:noAutofit/>
          </a:bodyPr>
          <a:lstStyle>
            <a:lvl1pPr marL="270000" indent="-270000" algn="l" defTabSz="914400" rtl="0" eaLnBrk="1" latinLnBrk="0" hangingPunct="1">
              <a:lnSpc>
                <a:spcPct val="100000"/>
              </a:lnSpc>
              <a:spcBef>
                <a:spcPts val="1000"/>
              </a:spcBef>
              <a:buClr>
                <a:schemeClr val="accent3"/>
              </a:buClr>
              <a:buSzPct val="120000"/>
              <a:buFont typeface="Arial" panose="020B0604020202020204" pitchFamily="34" charset="0"/>
              <a:buChar char="•"/>
              <a:defRPr sz="2000" kern="1200">
                <a:solidFill>
                  <a:schemeClr val="tx1"/>
                </a:solidFill>
                <a:latin typeface="+mn-lt"/>
                <a:ea typeface="+mn-ea"/>
                <a:cs typeface="+mn-cs"/>
              </a:defRPr>
            </a:lvl1pPr>
            <a:lvl2pPr marL="540000" indent="-270000" algn="l" defTabSz="914400" rtl="0" eaLnBrk="1" latinLnBrk="0" hangingPunct="1">
              <a:lnSpc>
                <a:spcPct val="100000"/>
              </a:lnSpc>
              <a:spcBef>
                <a:spcPts val="1000"/>
              </a:spcBef>
              <a:buClr>
                <a:schemeClr val="accent3"/>
              </a:buClr>
              <a:buFont typeface="Ubuntu" panose="020B0504030602030204" pitchFamily="34" charset="0"/>
              <a:buChar char="–"/>
              <a:defRPr sz="2000" kern="1200">
                <a:solidFill>
                  <a:schemeClr val="tx1"/>
                </a:solidFill>
                <a:latin typeface="+mn-lt"/>
                <a:ea typeface="+mn-ea"/>
                <a:cs typeface="+mn-cs"/>
              </a:defRPr>
            </a:lvl2pPr>
            <a:lvl3pPr marL="810000" indent="-270000" algn="l" defTabSz="914400" rtl="0" eaLnBrk="1" latinLnBrk="0" hangingPunct="1">
              <a:lnSpc>
                <a:spcPct val="100000"/>
              </a:lnSpc>
              <a:spcBef>
                <a:spcPts val="1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000" kern="1200">
                <a:solidFill>
                  <a:schemeClr val="tx1"/>
                </a:solidFill>
                <a:latin typeface="+mn-lt"/>
                <a:ea typeface="+mn-ea"/>
                <a:cs typeface="+mn-cs"/>
              </a:defRPr>
            </a:lvl4pPr>
            <a:lvl5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800" b="0" kern="1200">
                <a:solidFill>
                  <a:schemeClr val="tx2"/>
                </a:solidFill>
                <a:latin typeface="+mn-lt"/>
                <a:ea typeface="+mn-ea"/>
                <a:cs typeface="+mn-cs"/>
              </a:defRPr>
            </a:lvl5pPr>
            <a:lvl6pPr marL="270000" indent="-270000" algn="l" defTabSz="914400" rtl="0" eaLnBrk="1" latinLnBrk="0" hangingPunct="1">
              <a:lnSpc>
                <a:spcPct val="100000"/>
              </a:lnSpc>
              <a:spcBef>
                <a:spcPts val="1000"/>
              </a:spcBef>
              <a:buClr>
                <a:schemeClr val="accent3"/>
              </a:buClr>
              <a:buSzPct val="120000"/>
              <a:buFont typeface="Arial" panose="020B0604020202020204" pitchFamily="34" charset="0"/>
              <a:buChar char="•"/>
              <a:defRPr sz="2000" kern="1200">
                <a:solidFill>
                  <a:schemeClr val="tx1"/>
                </a:solidFill>
                <a:latin typeface="+mn-lt"/>
                <a:ea typeface="+mn-ea"/>
                <a:cs typeface="+mn-cs"/>
              </a:defRPr>
            </a:lvl6pPr>
            <a:lvl7pPr marL="540000" indent="-270000" algn="l" defTabSz="914400" rtl="0" eaLnBrk="1" latinLnBrk="0" hangingPunct="1">
              <a:lnSpc>
                <a:spcPct val="100000"/>
              </a:lnSpc>
              <a:spcBef>
                <a:spcPts val="1000"/>
              </a:spcBef>
              <a:buClr>
                <a:schemeClr val="accent3"/>
              </a:buClr>
              <a:buFont typeface="Ubuntu" panose="020B0504030602030204" pitchFamily="34" charset="0"/>
              <a:buChar char="–"/>
              <a:defRPr sz="2000" kern="1200">
                <a:solidFill>
                  <a:schemeClr val="tx1"/>
                </a:solidFill>
                <a:latin typeface="+mn-lt"/>
                <a:ea typeface="+mn-ea"/>
                <a:cs typeface="+mn-cs"/>
              </a:defRPr>
            </a:lvl7pPr>
            <a:lvl8pPr marL="810000" indent="-270000" algn="l" defTabSz="914400" rtl="0" eaLnBrk="1" latinLnBrk="0" hangingPunct="1">
              <a:lnSpc>
                <a:spcPct val="100000"/>
              </a:lnSpc>
              <a:spcBef>
                <a:spcPts val="1000"/>
              </a:spcBef>
              <a:buClr>
                <a:schemeClr val="accent3"/>
              </a:buClr>
              <a:buFont typeface="Arial" panose="020B0604020202020204" pitchFamily="34" charset="0"/>
              <a:buChar char="•"/>
              <a:defRPr sz="2000" kern="1200">
                <a:solidFill>
                  <a:schemeClr val="tx1"/>
                </a:solidFill>
                <a:latin typeface="+mn-lt"/>
                <a:ea typeface="+mn-ea"/>
                <a:cs typeface="+mn-cs"/>
              </a:defRPr>
            </a:lvl8pPr>
            <a:lvl9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000" kern="1200">
                <a:solidFill>
                  <a:schemeClr val="tx1"/>
                </a:solidFill>
                <a:latin typeface="+mn-lt"/>
                <a:ea typeface="+mn-ea"/>
                <a:cs typeface="+mn-cs"/>
              </a:defRPr>
            </a:lvl9pPr>
          </a:lstStyle>
          <a:p>
            <a:pPr marL="0" indent="0">
              <a:buNone/>
            </a:pPr>
            <a:r>
              <a:rPr lang="nl-NL" sz="3200" i="1">
                <a:solidFill>
                  <a:srgbClr val="3FAEC2"/>
                </a:solidFill>
              </a:rPr>
              <a:t>Hetzelfde medicijn maar in een ander jasje</a:t>
            </a:r>
          </a:p>
          <a:p>
            <a:pPr marL="0" indent="0">
              <a:buNone/>
            </a:pPr>
            <a:endParaRPr lang="nl-NL" sz="1200">
              <a:solidFill>
                <a:srgbClr val="004171"/>
              </a:solidFill>
            </a:endParaRPr>
          </a:p>
          <a:p>
            <a:pPr marL="0" indent="0">
              <a:buNone/>
            </a:pPr>
            <a:r>
              <a:rPr lang="nl-NL" sz="2200">
                <a:solidFill>
                  <a:schemeClr val="accent3"/>
                </a:solidFill>
              </a:rPr>
              <a:t>Voorbeeld:</a:t>
            </a:r>
          </a:p>
          <a:p>
            <a:pPr marL="0" indent="0">
              <a:buNone/>
            </a:pPr>
            <a:r>
              <a:rPr lang="nl-NL" sz="2200">
                <a:solidFill>
                  <a:srgbClr val="004171"/>
                </a:solidFill>
              </a:rPr>
              <a:t>De merkloze variant van fabrikant X heet </a:t>
            </a:r>
            <a:r>
              <a:rPr lang="nl-NL" sz="2200" b="1">
                <a:solidFill>
                  <a:srgbClr val="004171"/>
                </a:solidFill>
              </a:rPr>
              <a:t>Omeprazol fabrikant X</a:t>
            </a:r>
            <a:r>
              <a:rPr lang="nl-NL" sz="2200">
                <a:solidFill>
                  <a:srgbClr val="004171"/>
                </a:solidFill>
              </a:rPr>
              <a:t>. </a:t>
            </a:r>
            <a:br>
              <a:rPr lang="nl-NL" sz="2200">
                <a:solidFill>
                  <a:srgbClr val="004171"/>
                </a:solidFill>
              </a:rPr>
            </a:br>
            <a:r>
              <a:rPr lang="nl-NL" sz="2200">
                <a:solidFill>
                  <a:srgbClr val="004171"/>
                </a:solidFill>
              </a:rPr>
              <a:t>En de andere merkloze variant van fabrikant Y heet </a:t>
            </a:r>
            <a:r>
              <a:rPr lang="nl-NL" sz="2200" b="1">
                <a:solidFill>
                  <a:srgbClr val="004171"/>
                </a:solidFill>
              </a:rPr>
              <a:t>Omeprazol fabrikant Y</a:t>
            </a:r>
            <a:r>
              <a:rPr lang="nl-NL" sz="2200">
                <a:solidFill>
                  <a:srgbClr val="004171"/>
                </a:solidFill>
              </a:rPr>
              <a:t>. </a:t>
            </a:r>
            <a:br>
              <a:rPr lang="nl-NL" sz="2200">
                <a:solidFill>
                  <a:srgbClr val="004171"/>
                </a:solidFill>
              </a:rPr>
            </a:br>
            <a:r>
              <a:rPr lang="nl-NL" sz="2200">
                <a:solidFill>
                  <a:srgbClr val="004171"/>
                </a:solidFill>
              </a:rPr>
              <a:t>Een ander merk medicijn werkt dus net zo goed, maar het kan er wel anders uit zien.</a:t>
            </a:r>
          </a:p>
        </p:txBody>
      </p:sp>
      <p:pic>
        <p:nvPicPr>
          <p:cNvPr id="6" name="Afbeelding 5" descr="Afbeelding met luidspreker, ontwerp, kunst&#10;&#10;Automatisch gegenereerde beschrijving">
            <a:extLst>
              <a:ext uri="{FF2B5EF4-FFF2-40B4-BE49-F238E27FC236}">
                <a16:creationId xmlns:a16="http://schemas.microsoft.com/office/drawing/2014/main" id="{7CD27B33-5E49-BB8F-682B-B5125AEB06E0}"/>
              </a:ext>
            </a:extLst>
          </p:cNvPr>
          <p:cNvPicPr>
            <a:picLocks noChangeAspect="1"/>
          </p:cNvPicPr>
          <p:nvPr/>
        </p:nvPicPr>
        <p:blipFill>
          <a:blip r:embed="rId3"/>
          <a:srcRect t="14103" r="512" b="17094"/>
          <a:stretch/>
        </p:blipFill>
        <p:spPr>
          <a:xfrm>
            <a:off x="6869216" y="3740886"/>
            <a:ext cx="4757475" cy="1970880"/>
          </a:xfrm>
          <a:prstGeom prst="rect">
            <a:avLst/>
          </a:prstGeom>
        </p:spPr>
      </p:pic>
    </p:spTree>
    <p:extLst>
      <p:ext uri="{BB962C8B-B14F-4D97-AF65-F5344CB8AC3E}">
        <p14:creationId xmlns:p14="http://schemas.microsoft.com/office/powerpoint/2010/main" val="2762425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32E3BC5-B4D2-6E00-5D96-A228CCA4CFBD}"/>
              </a:ext>
            </a:extLst>
          </p:cNvPr>
          <p:cNvSpPr>
            <a:spLocks noGrp="1"/>
          </p:cNvSpPr>
          <p:nvPr>
            <p:ph type="title"/>
          </p:nvPr>
        </p:nvSpPr>
        <p:spPr/>
        <p:txBody>
          <a:bodyPr/>
          <a:lstStyle/>
          <a:p>
            <a:r>
              <a:rPr lang="nl-NL"/>
              <a:t>Prijs en vergoeding van medicijnen</a:t>
            </a:r>
          </a:p>
        </p:txBody>
      </p:sp>
      <p:sp>
        <p:nvSpPr>
          <p:cNvPr id="4" name="Tijdelijke aanduiding voor dianummer 3">
            <a:extLst>
              <a:ext uri="{FF2B5EF4-FFF2-40B4-BE49-F238E27FC236}">
                <a16:creationId xmlns:a16="http://schemas.microsoft.com/office/drawing/2014/main" id="{2B1FBFCB-7DEF-D10F-413B-951C26E845CE}"/>
              </a:ext>
            </a:extLst>
          </p:cNvPr>
          <p:cNvSpPr>
            <a:spLocks noGrp="1"/>
          </p:cNvSpPr>
          <p:nvPr>
            <p:ph type="sldNum" sz="quarter" idx="10"/>
          </p:nvPr>
        </p:nvSpPr>
        <p:spPr/>
        <p:txBody>
          <a:bodyPr/>
          <a:lstStyle/>
          <a:p>
            <a:fld id="{3CB85E5D-8611-4DC1-B375-AD1E4C05477C}" type="slidenum">
              <a:rPr lang="nl-NL" smtClean="0"/>
              <a:pPr/>
              <a:t>29</a:t>
            </a:fld>
            <a:endParaRPr lang="nl-NL"/>
          </a:p>
        </p:txBody>
      </p:sp>
      <p:pic>
        <p:nvPicPr>
          <p:cNvPr id="7" name="Onlinemedia 6" title="Prijs en vergoeding van medicijnen - video voor patiënten">
            <a:hlinkClick r:id="" action="ppaction://media"/>
            <a:extLst>
              <a:ext uri="{FF2B5EF4-FFF2-40B4-BE49-F238E27FC236}">
                <a16:creationId xmlns:a16="http://schemas.microsoft.com/office/drawing/2014/main" id="{0F3BAE82-A8FF-0D6C-9EBD-88863260388C}"/>
              </a:ext>
            </a:extLst>
          </p:cNvPr>
          <p:cNvPicPr>
            <a:picLocks noGrp="1" noRot="1" noChangeAspect="1"/>
          </p:cNvPicPr>
          <p:nvPr>
            <p:ph idx="1"/>
            <a:videoFile r:link="rId1"/>
          </p:nvPr>
        </p:nvPicPr>
        <p:blipFill>
          <a:blip r:embed="rId4"/>
          <a:stretch>
            <a:fillRect/>
          </a:stretch>
        </p:blipFill>
        <p:spPr>
          <a:xfrm>
            <a:off x="2528888" y="1676400"/>
            <a:ext cx="7134225" cy="4019550"/>
          </a:xfrm>
        </p:spPr>
      </p:pic>
    </p:spTree>
    <p:extLst>
      <p:ext uri="{BB962C8B-B14F-4D97-AF65-F5344CB8AC3E}">
        <p14:creationId xmlns:p14="http://schemas.microsoft.com/office/powerpoint/2010/main" val="3418123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6C9D9EE-E432-9D8B-A3EC-62A31C4151CE}"/>
              </a:ext>
            </a:extLst>
          </p:cNvPr>
          <p:cNvSpPr>
            <a:spLocks noGrp="1"/>
          </p:cNvSpPr>
          <p:nvPr>
            <p:ph type="title"/>
          </p:nvPr>
        </p:nvSpPr>
        <p:spPr>
          <a:xfrm>
            <a:off x="828000" y="493345"/>
            <a:ext cx="10537200" cy="677108"/>
          </a:xfrm>
        </p:spPr>
        <p:txBody>
          <a:bodyPr anchor="t">
            <a:normAutofit/>
          </a:bodyPr>
          <a:lstStyle/>
          <a:p>
            <a:r>
              <a:rPr lang="nl-NL"/>
              <a:t>Ouderen en medicijnen </a:t>
            </a:r>
          </a:p>
        </p:txBody>
      </p:sp>
      <p:sp>
        <p:nvSpPr>
          <p:cNvPr id="4" name="Tijdelijke aanduiding voor dianummer 3">
            <a:extLst>
              <a:ext uri="{FF2B5EF4-FFF2-40B4-BE49-F238E27FC236}">
                <a16:creationId xmlns:a16="http://schemas.microsoft.com/office/drawing/2014/main" id="{1760C50A-0023-4AB0-3DE6-E00E8903313A}"/>
              </a:ext>
            </a:extLst>
          </p:cNvPr>
          <p:cNvSpPr>
            <a:spLocks noGrp="1"/>
          </p:cNvSpPr>
          <p:nvPr>
            <p:ph type="sldNum" sz="quarter" idx="10"/>
          </p:nvPr>
        </p:nvSpPr>
        <p:spPr>
          <a:xfrm>
            <a:off x="828000" y="6360854"/>
            <a:ext cx="486450" cy="184666"/>
          </a:xfrm>
        </p:spPr>
        <p:txBody>
          <a:bodyPr anchor="ctr">
            <a:normAutofit/>
          </a:bodyPr>
          <a:lstStyle/>
          <a:p>
            <a:pPr>
              <a:spcAft>
                <a:spcPts val="600"/>
              </a:spcAft>
            </a:pPr>
            <a:fld id="{3CB85E5D-8611-4DC1-B375-AD1E4C05477C}" type="slidenum">
              <a:rPr lang="nl-NL" smtClean="0"/>
              <a:pPr>
                <a:spcAft>
                  <a:spcPts val="600"/>
                </a:spcAft>
              </a:pPr>
              <a:t>3</a:t>
            </a:fld>
            <a:endParaRPr lang="nl-NL"/>
          </a:p>
        </p:txBody>
      </p:sp>
      <p:sp>
        <p:nvSpPr>
          <p:cNvPr id="2" name="Tijdelijke aanduiding voor inhoud 1">
            <a:extLst>
              <a:ext uri="{FF2B5EF4-FFF2-40B4-BE49-F238E27FC236}">
                <a16:creationId xmlns:a16="http://schemas.microsoft.com/office/drawing/2014/main" id="{FD5B4307-6B3A-AC1B-4E5C-E084FBA62F9F}"/>
              </a:ext>
            </a:extLst>
          </p:cNvPr>
          <p:cNvSpPr>
            <a:spLocks noGrp="1"/>
          </p:cNvSpPr>
          <p:nvPr>
            <p:ph type="body" sz="quarter" idx="11"/>
          </p:nvPr>
        </p:nvSpPr>
        <p:spPr>
          <a:xfrm>
            <a:off x="828675" y="1676400"/>
            <a:ext cx="5129065" cy="4019550"/>
          </a:xfrm>
        </p:spPr>
        <p:txBody>
          <a:bodyPr vert="horz" lIns="0" tIns="0" rIns="0" bIns="0" rtlCol="0">
            <a:normAutofit/>
          </a:bodyPr>
          <a:lstStyle/>
          <a:p>
            <a:pPr marL="0" indent="0">
              <a:buNone/>
            </a:pPr>
            <a:r>
              <a:rPr lang="nl-NL"/>
              <a:t>Wist je dat? 75-plussers gebruiken ruim 5x meer medicijnen dan een gemiddelde Nederlander​.</a:t>
            </a:r>
          </a:p>
        </p:txBody>
      </p:sp>
      <p:pic>
        <p:nvPicPr>
          <p:cNvPr id="7" name="Picture Placeholder 6">
            <a:extLst>
              <a:ext uri="{FF2B5EF4-FFF2-40B4-BE49-F238E27FC236}">
                <a16:creationId xmlns:a16="http://schemas.microsoft.com/office/drawing/2014/main" id="{B7393D1C-0A84-3A3C-57C8-B2735696F9AA}"/>
              </a:ext>
            </a:extLst>
          </p:cNvPr>
          <p:cNvPicPr>
            <a:picLocks noGrp="1" noChangeAspect="1"/>
          </p:cNvPicPr>
          <p:nvPr>
            <p:ph type="pic" sz="quarter" idx="12"/>
          </p:nvPr>
        </p:nvPicPr>
        <p:blipFill>
          <a:blip r:embed="rId2" cstate="print">
            <a:extLst>
              <a:ext uri="{28A0092B-C50C-407E-A947-70E740481C1C}">
                <a14:useLocalDpi xmlns:a14="http://schemas.microsoft.com/office/drawing/2010/main"/>
              </a:ext>
            </a:extLst>
          </a:blip>
          <a:srcRect/>
          <a:stretch>
            <a:fillRect/>
          </a:stretch>
        </p:blipFill>
        <p:spPr>
          <a:xfrm>
            <a:off x="6153738" y="1687005"/>
            <a:ext cx="4856374" cy="3377110"/>
          </a:xfrm>
          <a:custGeom>
            <a:avLst/>
            <a:gdLst>
              <a:gd name="connsiteX0" fmla="*/ 2672461 w 4856374"/>
              <a:gd name="connsiteY0" fmla="*/ 1001 h 3377110"/>
              <a:gd name="connsiteX1" fmla="*/ 4781539 w 4856374"/>
              <a:gd name="connsiteY1" fmla="*/ 1355565 h 3377110"/>
              <a:gd name="connsiteX2" fmla="*/ 2715763 w 4856374"/>
              <a:gd name="connsiteY2" fmla="*/ 3344846 h 3377110"/>
              <a:gd name="connsiteX3" fmla="*/ 633185 w 4856374"/>
              <a:gd name="connsiteY3" fmla="*/ 3164488 h 3377110"/>
              <a:gd name="connsiteX4" fmla="*/ 1225298 w 4856374"/>
              <a:gd name="connsiteY4" fmla="*/ 408464 h 3377110"/>
              <a:gd name="connsiteX5" fmla="*/ 2672461 w 4856374"/>
              <a:gd name="connsiteY5" fmla="*/ 1001 h 337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6374" h="3377110">
                <a:moveTo>
                  <a:pt x="2672461" y="1001"/>
                </a:moveTo>
                <a:cubicBezTo>
                  <a:pt x="3547984" y="-21878"/>
                  <a:pt x="4433345" y="345110"/>
                  <a:pt x="4781539" y="1355565"/>
                </a:cubicBezTo>
                <a:cubicBezTo>
                  <a:pt x="5246498" y="2705511"/>
                  <a:pt x="3421029" y="3556769"/>
                  <a:pt x="2715763" y="3344846"/>
                </a:cubicBezTo>
                <a:cubicBezTo>
                  <a:pt x="1603960" y="3010732"/>
                  <a:pt x="1405146" y="3642939"/>
                  <a:pt x="633185" y="3164488"/>
                </a:cubicBezTo>
                <a:cubicBezTo>
                  <a:pt x="-498092" y="2464313"/>
                  <a:pt x="1614" y="1141860"/>
                  <a:pt x="1225298" y="408464"/>
                </a:cubicBezTo>
                <a:cubicBezTo>
                  <a:pt x="1625375" y="168809"/>
                  <a:pt x="2147147" y="14729"/>
                  <a:pt x="2672461" y="1001"/>
                </a:cubicBezTo>
                <a:close/>
              </a:path>
            </a:pathLst>
          </a:custGeom>
          <a:noFill/>
        </p:spPr>
      </p:pic>
      <p:sp>
        <p:nvSpPr>
          <p:cNvPr id="18" name="Text Placeholder 5">
            <a:extLst>
              <a:ext uri="{FF2B5EF4-FFF2-40B4-BE49-F238E27FC236}">
                <a16:creationId xmlns:a16="http://schemas.microsoft.com/office/drawing/2014/main" id="{F1C2E86A-6122-14FA-930E-938E88CBB5E1}"/>
              </a:ext>
            </a:extLst>
          </p:cNvPr>
          <p:cNvSpPr>
            <a:spLocks noGrp="1"/>
          </p:cNvSpPr>
          <p:nvPr>
            <p:ph type="body" sz="quarter" idx="13"/>
          </p:nvPr>
        </p:nvSpPr>
        <p:spPr>
          <a:xfrm rot="1304902">
            <a:off x="5832693" y="4381990"/>
            <a:ext cx="2806481" cy="1520876"/>
          </a:xfrm>
        </p:spPr>
        <p:txBody>
          <a:bodyPr/>
          <a:lstStyle/>
          <a:p>
            <a:endParaRPr lang="en-US"/>
          </a:p>
        </p:txBody>
      </p:sp>
    </p:spTree>
    <p:extLst>
      <p:ext uri="{BB962C8B-B14F-4D97-AF65-F5344CB8AC3E}">
        <p14:creationId xmlns:p14="http://schemas.microsoft.com/office/powerpoint/2010/main" val="9802009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ijdelijke aanduiding voor inhoud 4">
            <a:extLst>
              <a:ext uri="{FF2B5EF4-FFF2-40B4-BE49-F238E27FC236}">
                <a16:creationId xmlns:a16="http://schemas.microsoft.com/office/drawing/2014/main" id="{214ECEBA-E9E0-90BE-F8CA-1AF111F7B6AC}"/>
              </a:ext>
            </a:extLst>
          </p:cNvPr>
          <p:cNvGraphicFramePr>
            <a:graphicFrameLocks noGrp="1"/>
          </p:cNvGraphicFramePr>
          <p:nvPr>
            <p:ph idx="1"/>
            <p:extLst>
              <p:ext uri="{D42A27DB-BD31-4B8C-83A1-F6EECF244321}">
                <p14:modId xmlns:p14="http://schemas.microsoft.com/office/powerpoint/2010/main" val="3651416739"/>
              </p:ext>
            </p:extLst>
          </p:nvPr>
        </p:nvGraphicFramePr>
        <p:xfrm>
          <a:off x="828675" y="1676400"/>
          <a:ext cx="10536238" cy="3606800"/>
        </p:xfrm>
        <a:graphic>
          <a:graphicData uri="http://schemas.openxmlformats.org/drawingml/2006/table">
            <a:tbl>
              <a:tblPr firstRow="1" bandRow="1">
                <a:tableStyleId>{5C22544A-7EE6-4342-B048-85BDC9FD1C3A}</a:tableStyleId>
              </a:tblPr>
              <a:tblGrid>
                <a:gridCol w="5268119">
                  <a:extLst>
                    <a:ext uri="{9D8B030D-6E8A-4147-A177-3AD203B41FA5}">
                      <a16:colId xmlns:a16="http://schemas.microsoft.com/office/drawing/2014/main" val="31656220"/>
                    </a:ext>
                  </a:extLst>
                </a:gridCol>
                <a:gridCol w="5268119">
                  <a:extLst>
                    <a:ext uri="{9D8B030D-6E8A-4147-A177-3AD203B41FA5}">
                      <a16:colId xmlns:a16="http://schemas.microsoft.com/office/drawing/2014/main" val="212529388"/>
                    </a:ext>
                  </a:extLst>
                </a:gridCol>
              </a:tblGrid>
              <a:tr h="370840">
                <a:tc>
                  <a:txBody>
                    <a:bodyPr/>
                    <a:lstStyle/>
                    <a:p>
                      <a:r>
                        <a:rPr lang="nl-NL"/>
                        <a:t>Overheid:</a:t>
                      </a:r>
                    </a:p>
                    <a:p>
                      <a:pPr lvl="0">
                        <a:buNone/>
                      </a:pPr>
                      <a:endParaRPr lang="nl-NL"/>
                    </a:p>
                  </a:txBody>
                  <a:tcPr/>
                </a:tc>
                <a:tc>
                  <a:txBody>
                    <a:bodyPr/>
                    <a:lstStyle/>
                    <a:p>
                      <a:r>
                        <a:rPr lang="nl-NL"/>
                        <a:t>Zorgverzekeraar:</a:t>
                      </a:r>
                    </a:p>
                  </a:txBody>
                  <a:tcPr/>
                </a:tc>
                <a:extLst>
                  <a:ext uri="{0D108BD9-81ED-4DB2-BD59-A6C34878D82A}">
                    <a16:rowId xmlns:a16="http://schemas.microsoft.com/office/drawing/2014/main" val="4012669522"/>
                  </a:ext>
                </a:extLst>
              </a:tr>
              <a:tr h="370840">
                <a:tc>
                  <a:txBody>
                    <a:bodyPr/>
                    <a:lstStyle/>
                    <a:p>
                      <a:pPr marL="342900" marR="0" lvl="0" indent="-342900" algn="l">
                        <a:lnSpc>
                          <a:spcPct val="100000"/>
                        </a:lnSpc>
                        <a:spcBef>
                          <a:spcPts val="1000"/>
                        </a:spcBef>
                        <a:spcAft>
                          <a:spcPts val="0"/>
                        </a:spcAft>
                        <a:buFont typeface="Arial"/>
                        <a:buChar char="•"/>
                      </a:pPr>
                      <a:r>
                        <a:rPr lang="nl-NL" sz="2000" b="0" i="0" u="none" strike="noStrike" noProof="0">
                          <a:solidFill>
                            <a:srgbClr val="0F426E"/>
                          </a:solidFill>
                          <a:latin typeface="Ubuntu"/>
                        </a:rPr>
                        <a:t>beslist welk medicijnen vergoedt worden vanuit de basisverzekering</a:t>
                      </a:r>
                    </a:p>
                    <a:p>
                      <a:pPr marL="342900" marR="0" lvl="0" indent="-342900" algn="l">
                        <a:lnSpc>
                          <a:spcPct val="100000"/>
                        </a:lnSpc>
                        <a:spcBef>
                          <a:spcPts val="1000"/>
                        </a:spcBef>
                        <a:spcAft>
                          <a:spcPts val="0"/>
                        </a:spcAft>
                        <a:buFont typeface="Arial"/>
                        <a:buChar char="•"/>
                      </a:pPr>
                      <a:endParaRPr lang="nl-NL" sz="2000" b="0" i="0" u="none" strike="noStrike" noProof="0">
                        <a:solidFill>
                          <a:srgbClr val="0F426E"/>
                        </a:solidFill>
                        <a:latin typeface="Ubuntu"/>
                      </a:endParaRPr>
                    </a:p>
                  </a:txBody>
                  <a:tcPr/>
                </a:tc>
                <a:tc>
                  <a:txBody>
                    <a:bodyPr/>
                    <a:lstStyle/>
                    <a:p>
                      <a:pPr marL="285750" marR="0" lvl="0" indent="-285750" algn="l">
                        <a:lnSpc>
                          <a:spcPct val="100000"/>
                        </a:lnSpc>
                        <a:spcBef>
                          <a:spcPts val="1000"/>
                        </a:spcBef>
                        <a:spcAft>
                          <a:spcPts val="0"/>
                        </a:spcAft>
                        <a:buFont typeface="Arial"/>
                        <a:buChar char="•"/>
                      </a:pPr>
                      <a:r>
                        <a:rPr lang="nl-NL" sz="2000" b="0" i="0" u="none" strike="noStrike" noProof="0">
                          <a:solidFill>
                            <a:srgbClr val="0F426E"/>
                          </a:solidFill>
                          <a:latin typeface="Ubuntu"/>
                        </a:rPr>
                        <a:t>Vergoedt de medicijnen die in het basispakket zitten </a:t>
                      </a:r>
                      <a:endParaRPr lang="en-US" sz="2000" b="0" i="0" u="none" strike="noStrike" noProof="0">
                        <a:solidFill>
                          <a:srgbClr val="0F426E"/>
                        </a:solidFill>
                        <a:latin typeface="Ubuntu"/>
                      </a:endParaRPr>
                    </a:p>
                  </a:txBody>
                  <a:tcPr/>
                </a:tc>
                <a:extLst>
                  <a:ext uri="{0D108BD9-81ED-4DB2-BD59-A6C34878D82A}">
                    <a16:rowId xmlns:a16="http://schemas.microsoft.com/office/drawing/2014/main" val="2679278891"/>
                  </a:ext>
                </a:extLst>
              </a:tr>
              <a:tr h="370840">
                <a:tc>
                  <a:txBody>
                    <a:bodyPr/>
                    <a:lstStyle/>
                    <a:p>
                      <a:pPr marL="285750" marR="0" lvl="0" indent="-285750" algn="l">
                        <a:lnSpc>
                          <a:spcPct val="100000"/>
                        </a:lnSpc>
                        <a:spcBef>
                          <a:spcPts val="1000"/>
                        </a:spcBef>
                        <a:spcAft>
                          <a:spcPts val="0"/>
                        </a:spcAft>
                        <a:buFont typeface="Arial"/>
                        <a:buChar char="•"/>
                      </a:pPr>
                      <a:r>
                        <a:rPr lang="nl-NL" sz="2000" b="0" i="0" u="none" strike="noStrike" noProof="0">
                          <a:solidFill>
                            <a:srgbClr val="0F426E"/>
                          </a:solidFill>
                          <a:latin typeface="Ubuntu"/>
                        </a:rPr>
                        <a:t>bepaalt welke zorgtaken van apothekers worden vergoed vanuit de basisverzekering</a:t>
                      </a:r>
                      <a:endParaRPr lang="en-US" sz="2000" b="0" i="0" u="none" strike="noStrike" noProof="0">
                        <a:solidFill>
                          <a:srgbClr val="0F426E"/>
                        </a:solidFill>
                        <a:latin typeface="Ubuntu"/>
                      </a:endParaRPr>
                    </a:p>
                  </a:txBody>
                  <a:tcPr/>
                </a:tc>
                <a:tc>
                  <a:txBody>
                    <a:bodyPr/>
                    <a:lstStyle/>
                    <a:p>
                      <a:pPr marL="285750" marR="0" lvl="0" indent="-285750" algn="l">
                        <a:lnSpc>
                          <a:spcPct val="100000"/>
                        </a:lnSpc>
                        <a:spcBef>
                          <a:spcPts val="1000"/>
                        </a:spcBef>
                        <a:spcAft>
                          <a:spcPts val="0"/>
                        </a:spcAft>
                        <a:buFont typeface="Arial"/>
                        <a:buChar char="•"/>
                      </a:pPr>
                      <a:r>
                        <a:rPr lang="nl-NL" sz="2000" b="0" i="0" u="none" strike="noStrike" noProof="0">
                          <a:solidFill>
                            <a:srgbClr val="0F426E"/>
                          </a:solidFill>
                          <a:latin typeface="Ubuntu"/>
                        </a:rPr>
                        <a:t>hebben vaak een voorkeursbeleid voor medicijnen (preferentiebeleid)</a:t>
                      </a:r>
                      <a:endParaRPr lang="en-US" sz="2000" b="0" i="0" u="none" strike="noStrike" noProof="0">
                        <a:solidFill>
                          <a:srgbClr val="0F426E"/>
                        </a:solidFill>
                        <a:latin typeface="Ubuntu"/>
                      </a:endParaRPr>
                    </a:p>
                    <a:p>
                      <a:pPr marL="285750" marR="0" lvl="0" indent="-285750" algn="l">
                        <a:lnSpc>
                          <a:spcPct val="100000"/>
                        </a:lnSpc>
                        <a:spcBef>
                          <a:spcPts val="1000"/>
                        </a:spcBef>
                        <a:spcAft>
                          <a:spcPts val="0"/>
                        </a:spcAft>
                        <a:buFont typeface="Arial"/>
                        <a:buChar char="•"/>
                      </a:pPr>
                      <a:endParaRPr lang="nl-NL" sz="2000" b="0" i="0" u="none" strike="noStrike" noProof="0">
                        <a:solidFill>
                          <a:srgbClr val="0F426E"/>
                        </a:solidFill>
                        <a:latin typeface="Ubuntu"/>
                      </a:endParaRPr>
                    </a:p>
                  </a:txBody>
                  <a:tcPr/>
                </a:tc>
                <a:extLst>
                  <a:ext uri="{0D108BD9-81ED-4DB2-BD59-A6C34878D82A}">
                    <a16:rowId xmlns:a16="http://schemas.microsoft.com/office/drawing/2014/main" val="1176521704"/>
                  </a:ext>
                </a:extLst>
              </a:tr>
              <a:tr h="370840">
                <a:tc>
                  <a:txBody>
                    <a:bodyPr/>
                    <a:lstStyle/>
                    <a:p>
                      <a:pPr marL="285750" marR="0" lvl="0" indent="-285750" algn="l">
                        <a:lnSpc>
                          <a:spcPct val="100000"/>
                        </a:lnSpc>
                        <a:spcBef>
                          <a:spcPts val="1000"/>
                        </a:spcBef>
                        <a:spcAft>
                          <a:spcPts val="0"/>
                        </a:spcAft>
                        <a:buFont typeface="Arial"/>
                        <a:buChar char="•"/>
                      </a:pPr>
                      <a:r>
                        <a:rPr lang="en-US" sz="2000" b="0" i="0" u="none" strike="noStrike" noProof="0" err="1">
                          <a:solidFill>
                            <a:srgbClr val="0F426E"/>
                          </a:solidFill>
                          <a:latin typeface="Ubuntu"/>
                        </a:rPr>
                        <a:t>bepaalt</a:t>
                      </a:r>
                      <a:r>
                        <a:rPr lang="en-US" sz="2000" b="0" i="0" u="none" strike="noStrike" noProof="0">
                          <a:solidFill>
                            <a:srgbClr val="0F426E"/>
                          </a:solidFill>
                          <a:latin typeface="Ubuntu"/>
                        </a:rPr>
                        <a:t> de </a:t>
                      </a:r>
                      <a:r>
                        <a:rPr lang="en-US" sz="2000" b="0" i="0" u="none" strike="noStrike" noProof="0" err="1">
                          <a:solidFill>
                            <a:srgbClr val="0F426E"/>
                          </a:solidFill>
                          <a:latin typeface="Ubuntu"/>
                        </a:rPr>
                        <a:t>hoogte</a:t>
                      </a:r>
                      <a:r>
                        <a:rPr lang="en-US" sz="2000" b="0" i="0" u="none" strike="noStrike" noProof="0">
                          <a:solidFill>
                            <a:srgbClr val="0F426E"/>
                          </a:solidFill>
                          <a:latin typeface="Ubuntu"/>
                        </a:rPr>
                        <a:t> eigen </a:t>
                      </a:r>
                      <a:r>
                        <a:rPr lang="en-US" sz="2000" b="0" i="0" u="none" strike="noStrike" noProof="0" err="1">
                          <a:solidFill>
                            <a:srgbClr val="0F426E"/>
                          </a:solidFill>
                          <a:latin typeface="Ubuntu"/>
                        </a:rPr>
                        <a:t>risico</a:t>
                      </a:r>
                      <a:endParaRPr lang="nl-NL" err="1"/>
                    </a:p>
                  </a:txBody>
                  <a:tcPr/>
                </a:tc>
                <a:tc>
                  <a:txBody>
                    <a:bodyPr/>
                    <a:lstStyle/>
                    <a:p>
                      <a:pPr marL="285750" marR="0" lvl="0" indent="-285750" algn="l">
                        <a:lnSpc>
                          <a:spcPct val="100000"/>
                        </a:lnSpc>
                        <a:spcBef>
                          <a:spcPts val="1000"/>
                        </a:spcBef>
                        <a:spcAft>
                          <a:spcPts val="0"/>
                        </a:spcAft>
                        <a:buFont typeface="Arial"/>
                        <a:buChar char="•"/>
                      </a:pPr>
                      <a:r>
                        <a:rPr lang="nl-NL" sz="2000" b="0" i="0" u="none" strike="noStrike" noProof="0">
                          <a:solidFill>
                            <a:srgbClr val="0F426E"/>
                          </a:solidFill>
                          <a:latin typeface="Ubuntu"/>
                        </a:rPr>
                        <a:t>maken met apothekers afspraken over de apotheektarieven</a:t>
                      </a:r>
                      <a:endParaRPr lang="nl-NL"/>
                    </a:p>
                  </a:txBody>
                  <a:tcPr/>
                </a:tc>
                <a:extLst>
                  <a:ext uri="{0D108BD9-81ED-4DB2-BD59-A6C34878D82A}">
                    <a16:rowId xmlns:a16="http://schemas.microsoft.com/office/drawing/2014/main" val="667592979"/>
                  </a:ext>
                </a:extLst>
              </a:tr>
            </a:tbl>
          </a:graphicData>
        </a:graphic>
      </p:graphicFrame>
      <p:sp>
        <p:nvSpPr>
          <p:cNvPr id="3" name="Titel 2">
            <a:extLst>
              <a:ext uri="{FF2B5EF4-FFF2-40B4-BE49-F238E27FC236}">
                <a16:creationId xmlns:a16="http://schemas.microsoft.com/office/drawing/2014/main" id="{C18FEA65-9280-8DD6-86E6-7AED8E3489A3}"/>
              </a:ext>
            </a:extLst>
          </p:cNvPr>
          <p:cNvSpPr>
            <a:spLocks noGrp="1"/>
          </p:cNvSpPr>
          <p:nvPr>
            <p:ph type="title"/>
          </p:nvPr>
        </p:nvSpPr>
        <p:spPr/>
        <p:txBody>
          <a:bodyPr/>
          <a:lstStyle/>
          <a:p>
            <a:r>
              <a:rPr lang="nl-NL"/>
              <a:t>Prijs en vergoeding van medicijnen</a:t>
            </a:r>
          </a:p>
        </p:txBody>
      </p:sp>
      <p:sp>
        <p:nvSpPr>
          <p:cNvPr id="4" name="Tijdelijke aanduiding voor dianummer 3">
            <a:extLst>
              <a:ext uri="{FF2B5EF4-FFF2-40B4-BE49-F238E27FC236}">
                <a16:creationId xmlns:a16="http://schemas.microsoft.com/office/drawing/2014/main" id="{C7CABFC2-1D33-87C8-13A0-A48D1065AA3A}"/>
              </a:ext>
            </a:extLst>
          </p:cNvPr>
          <p:cNvSpPr>
            <a:spLocks noGrp="1"/>
          </p:cNvSpPr>
          <p:nvPr>
            <p:ph type="sldNum" sz="quarter" idx="10"/>
          </p:nvPr>
        </p:nvSpPr>
        <p:spPr/>
        <p:txBody>
          <a:bodyPr/>
          <a:lstStyle/>
          <a:p>
            <a:fld id="{3CB85E5D-8611-4DC1-B375-AD1E4C05477C}" type="slidenum">
              <a:rPr lang="nl-NL" smtClean="0"/>
              <a:pPr/>
              <a:t>30</a:t>
            </a:fld>
            <a:endParaRPr lang="nl-NL"/>
          </a:p>
        </p:txBody>
      </p:sp>
    </p:spTree>
    <p:extLst>
      <p:ext uri="{BB962C8B-B14F-4D97-AF65-F5344CB8AC3E}">
        <p14:creationId xmlns:p14="http://schemas.microsoft.com/office/powerpoint/2010/main" val="2378720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806" y="500421"/>
            <a:ext cx="11582400" cy="1015663"/>
          </a:xfrm>
        </p:spPr>
        <p:txBody>
          <a:bodyPr/>
          <a:lstStyle/>
          <a:p>
            <a:r>
              <a:rPr lang="nl-NL"/>
              <a:t>Keuze merk(loos) medicijn</a:t>
            </a:r>
            <a:br>
              <a:rPr lang="nl-NL"/>
            </a:br>
            <a:endParaRPr lang="nl-NL" sz="2800" b="0">
              <a:solidFill>
                <a:srgbClr val="00B0F0"/>
              </a:solidFill>
            </a:endParaRPr>
          </a:p>
        </p:txBody>
      </p:sp>
      <p:sp>
        <p:nvSpPr>
          <p:cNvPr id="4" name="Tijdelijke aanduiding voor inhoud 3"/>
          <p:cNvSpPr>
            <a:spLocks noGrp="1"/>
          </p:cNvSpPr>
          <p:nvPr>
            <p:ph idx="1"/>
          </p:nvPr>
        </p:nvSpPr>
        <p:spPr/>
        <p:txBody>
          <a:bodyPr vert="horz" wrap="square" lIns="0" tIns="0" rIns="0" bIns="0" rtlCol="0" anchor="t">
            <a:noAutofit/>
          </a:bodyPr>
          <a:lstStyle/>
          <a:p>
            <a:pPr marL="269875" indent="-269875"/>
            <a:r>
              <a:rPr lang="nl-NL"/>
              <a:t>Meestal beslist de </a:t>
            </a:r>
            <a:r>
              <a:rPr lang="nl-NL" b="1"/>
              <a:t>zorgverzekeraar </a:t>
            </a:r>
            <a:r>
              <a:rPr lang="nl-NL"/>
              <a:t>welk medicijn u vergoed krijgt</a:t>
            </a:r>
            <a:br>
              <a:rPr lang="nl-NL"/>
            </a:br>
            <a:endParaRPr lang="nl-NL"/>
          </a:p>
          <a:p>
            <a:pPr marL="269875" indent="-269875"/>
            <a:r>
              <a:rPr lang="en-US"/>
              <a:t>De </a:t>
            </a:r>
            <a:r>
              <a:rPr lang="en-US" err="1"/>
              <a:t>zorgverzekeraar</a:t>
            </a:r>
            <a:r>
              <a:rPr lang="en-US"/>
              <a:t> </a:t>
            </a:r>
            <a:r>
              <a:rPr lang="en-US" err="1"/>
              <a:t>wijst</a:t>
            </a:r>
            <a:r>
              <a:rPr lang="en-US"/>
              <a:t> dan </a:t>
            </a:r>
            <a:r>
              <a:rPr lang="nl-NL"/>
              <a:t>binnen een groep van gelijke medicijnen (middelen met dezelfde werkzame stof en dezelfde dosering) een voorkeursmiddel aan</a:t>
            </a:r>
            <a:br>
              <a:rPr lang="nl-NL"/>
            </a:br>
            <a:endParaRPr lang="nl-NL"/>
          </a:p>
          <a:p>
            <a:pPr marL="269875" indent="-269875"/>
            <a:r>
              <a:rPr lang="nl-NL"/>
              <a:t>Soms bepaalt </a:t>
            </a:r>
            <a:r>
              <a:rPr lang="nl-NL" b="1"/>
              <a:t>apotheker</a:t>
            </a:r>
            <a:r>
              <a:rPr lang="nl-NL"/>
              <a:t> welk medicijn u meekrijgt</a:t>
            </a:r>
            <a:br>
              <a:rPr lang="nl-NL"/>
            </a:br>
            <a:endParaRPr lang="nl-NL"/>
          </a:p>
          <a:p>
            <a:pPr marL="269875" indent="-269875"/>
            <a:r>
              <a:rPr lang="nl-NL"/>
              <a:t>U krijgt </a:t>
            </a:r>
            <a:r>
              <a:rPr lang="nl-NL" b="1"/>
              <a:t>altijd</a:t>
            </a:r>
            <a:r>
              <a:rPr lang="nl-NL"/>
              <a:t> een medicijn dat is goedgekeurd door Europese of Nederlandse instanties (EMA of CBG)</a:t>
            </a:r>
            <a:br>
              <a:rPr lang="nl-NL"/>
            </a:br>
            <a:endParaRPr lang="nl-NL"/>
          </a:p>
          <a:p>
            <a:pPr marL="269875" indent="-269875"/>
            <a:r>
              <a:rPr lang="nl-NL"/>
              <a:t>Check uw zorgpolis!</a:t>
            </a:r>
          </a:p>
          <a:p>
            <a:pPr marL="269875" indent="-269875"/>
            <a:endParaRPr lang="nl-NL">
              <a:solidFill>
                <a:srgbClr val="EB690B"/>
              </a:solidFill>
            </a:endParaRPr>
          </a:p>
          <a:p>
            <a:pPr marL="269875" indent="-269875"/>
            <a:endParaRPr lang="nl-NL"/>
          </a:p>
        </p:txBody>
      </p:sp>
    </p:spTree>
    <p:extLst>
      <p:ext uri="{BB962C8B-B14F-4D97-AF65-F5344CB8AC3E}">
        <p14:creationId xmlns:p14="http://schemas.microsoft.com/office/powerpoint/2010/main" val="7063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806" y="568660"/>
            <a:ext cx="11582400" cy="1015663"/>
          </a:xfrm>
        </p:spPr>
        <p:txBody>
          <a:bodyPr/>
          <a:lstStyle/>
          <a:p>
            <a:r>
              <a:rPr lang="nl-NL"/>
              <a:t>Controleer uw zorgpolis</a:t>
            </a:r>
            <a:br>
              <a:rPr lang="nl-NL"/>
            </a:br>
            <a:endParaRPr lang="nl-NL" sz="2800" b="0">
              <a:solidFill>
                <a:srgbClr val="00B0F0"/>
              </a:solidFill>
            </a:endParaRPr>
          </a:p>
        </p:txBody>
      </p:sp>
      <p:sp>
        <p:nvSpPr>
          <p:cNvPr id="4" name="Tijdelijke aanduiding voor inhoud 3"/>
          <p:cNvSpPr>
            <a:spLocks noGrp="1"/>
          </p:cNvSpPr>
          <p:nvPr>
            <p:ph idx="1"/>
          </p:nvPr>
        </p:nvSpPr>
        <p:spPr>
          <a:xfrm>
            <a:off x="612000" y="1583909"/>
            <a:ext cx="11160000" cy="4320000"/>
          </a:xfrm>
        </p:spPr>
        <p:txBody>
          <a:bodyPr vert="horz" wrap="square" lIns="0" tIns="0" rIns="0" bIns="0" rtlCol="0" anchor="t">
            <a:normAutofit/>
          </a:bodyPr>
          <a:lstStyle/>
          <a:p>
            <a:pPr marL="269875" indent="-269875"/>
            <a:r>
              <a:rPr lang="nl-NL"/>
              <a:t>Elke zorgverzekeraar heeft zijn eigen beleid voor de zorg die de apotheek levert</a:t>
            </a:r>
            <a:br>
              <a:rPr lang="nl-NL"/>
            </a:br>
            <a:endParaRPr lang="nl-NL"/>
          </a:p>
          <a:p>
            <a:pPr marL="269875" indent="-269875"/>
            <a:r>
              <a:rPr lang="nl-NL"/>
              <a:t>Het gaat dan bijvoorbeeld om: </a:t>
            </a:r>
          </a:p>
          <a:p>
            <a:pPr marL="539750" lvl="1" indent="-269875">
              <a:buFont typeface="Wingdings" panose="020B0504030602030204" pitchFamily="34" charset="0"/>
              <a:buChar char="Ø"/>
            </a:pPr>
            <a:r>
              <a:rPr lang="nl-NL"/>
              <a:t>wie bepaalt welk merk medicijn u krijgt</a:t>
            </a:r>
          </a:p>
          <a:p>
            <a:pPr marL="539750" lvl="1" indent="-269875">
              <a:buFont typeface="Wingdings" panose="020B0504030602030204" pitchFamily="34" charset="0"/>
              <a:buChar char="Ø"/>
            </a:pPr>
            <a:r>
              <a:rPr lang="nl-NL"/>
              <a:t>de vergoeding en verkrijgbaarheid van medische hulpmiddelen</a:t>
            </a:r>
          </a:p>
          <a:p>
            <a:pPr marL="539750" lvl="1" indent="-269875">
              <a:buFont typeface="Wingdings" panose="020B0504030602030204" pitchFamily="34" charset="0"/>
              <a:buChar char="Ø"/>
            </a:pPr>
            <a:r>
              <a:rPr lang="nl-NL"/>
              <a:t>de mogelijkheid tot een medicatiebeoordeling</a:t>
            </a:r>
          </a:p>
          <a:p>
            <a:pPr marL="269875" lvl="1" indent="0">
              <a:buNone/>
            </a:pPr>
            <a:endParaRPr lang="nl-NL"/>
          </a:p>
          <a:p>
            <a:pPr marL="269875" indent="-269875"/>
            <a:r>
              <a:rPr lang="nl-NL"/>
              <a:t>Meer weten? Lees de brochure </a:t>
            </a:r>
            <a:r>
              <a:rPr lang="nl-NL">
                <a:solidFill>
                  <a:srgbClr val="00B0F0"/>
                </a:solidFill>
                <a:hlinkClick r:id="rId3"/>
              </a:rPr>
              <a:t>Zorgverzekering en apotheek</a:t>
            </a:r>
            <a:endParaRPr lang="nl-NL">
              <a:solidFill>
                <a:srgbClr val="00B0F0"/>
              </a:solidFill>
            </a:endParaRPr>
          </a:p>
        </p:txBody>
      </p:sp>
    </p:spTree>
    <p:extLst>
      <p:ext uri="{BB962C8B-B14F-4D97-AF65-F5344CB8AC3E}">
        <p14:creationId xmlns:p14="http://schemas.microsoft.com/office/powerpoint/2010/main" val="325673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BC1049-19DF-4A33-A875-00CEA5D432F4}"/>
              </a:ext>
            </a:extLst>
          </p:cNvPr>
          <p:cNvSpPr>
            <a:spLocks noGrp="1"/>
          </p:cNvSpPr>
          <p:nvPr>
            <p:ph type="title"/>
          </p:nvPr>
        </p:nvSpPr>
        <p:spPr>
          <a:xfrm>
            <a:off x="612806" y="454928"/>
            <a:ext cx="11582400" cy="1015663"/>
          </a:xfrm>
        </p:spPr>
        <p:txBody>
          <a:bodyPr/>
          <a:lstStyle/>
          <a:p>
            <a:r>
              <a:rPr lang="en-US" err="1"/>
              <a:t>Rekening</a:t>
            </a:r>
            <a:r>
              <a:rPr lang="en-US"/>
              <a:t> </a:t>
            </a:r>
            <a:r>
              <a:rPr lang="en-US" err="1"/>
              <a:t>apotheek</a:t>
            </a:r>
            <a:r>
              <a:rPr lang="en-US"/>
              <a:t> </a:t>
            </a:r>
            <a:br>
              <a:rPr lang="en-US"/>
            </a:br>
            <a:r>
              <a:rPr lang="en-US" sz="3200" i="1">
                <a:solidFill>
                  <a:srgbClr val="3FAEC2"/>
                </a:solidFill>
              </a:rPr>
              <a:t>Voor de levering van </a:t>
            </a:r>
            <a:r>
              <a:rPr lang="en-US" sz="3200" i="1" err="1">
                <a:solidFill>
                  <a:srgbClr val="3FAEC2"/>
                </a:solidFill>
              </a:rPr>
              <a:t>medicijnen</a:t>
            </a:r>
            <a:r>
              <a:rPr lang="en-US" sz="3200" i="1">
                <a:solidFill>
                  <a:srgbClr val="3FAEC2"/>
                </a:solidFill>
              </a:rPr>
              <a:t> op </a:t>
            </a:r>
            <a:r>
              <a:rPr lang="en-US" sz="3200" i="1" err="1">
                <a:solidFill>
                  <a:srgbClr val="3FAEC2"/>
                </a:solidFill>
              </a:rPr>
              <a:t>recept</a:t>
            </a:r>
            <a:endParaRPr lang="nl-NL" sz="3200" b="1">
              <a:solidFill>
                <a:srgbClr val="3FAEC2"/>
              </a:solidFill>
            </a:endParaRPr>
          </a:p>
        </p:txBody>
      </p:sp>
      <p:sp>
        <p:nvSpPr>
          <p:cNvPr id="4" name="Tijdelijke aanduiding voor inhoud 3">
            <a:extLst>
              <a:ext uri="{FF2B5EF4-FFF2-40B4-BE49-F238E27FC236}">
                <a16:creationId xmlns:a16="http://schemas.microsoft.com/office/drawing/2014/main" id="{683AB693-4F8C-4DFD-B981-A94C951A2B02}"/>
              </a:ext>
            </a:extLst>
          </p:cNvPr>
          <p:cNvSpPr>
            <a:spLocks noGrp="1"/>
          </p:cNvSpPr>
          <p:nvPr>
            <p:ph idx="1"/>
          </p:nvPr>
        </p:nvSpPr>
        <p:spPr>
          <a:xfrm>
            <a:off x="614400" y="1799999"/>
            <a:ext cx="11160000" cy="4320000"/>
          </a:xfrm>
        </p:spPr>
        <p:txBody>
          <a:bodyPr vert="horz" wrap="square" lIns="0" tIns="0" rIns="0" bIns="0" rtlCol="0" anchor="t">
            <a:normAutofit/>
          </a:bodyPr>
          <a:lstStyle/>
          <a:p>
            <a:pPr marL="0" indent="0">
              <a:buNone/>
            </a:pPr>
            <a:r>
              <a:rPr lang="nl-NL"/>
              <a:t>De rekening apotheek bestaat per receptmedicijn </a:t>
            </a:r>
            <a:r>
              <a:rPr lang="nl-NL" b="1"/>
              <a:t>altijd</a:t>
            </a:r>
            <a:r>
              <a:rPr lang="nl-NL"/>
              <a:t> uit 2 onderdelen:</a:t>
            </a:r>
            <a:br>
              <a:rPr lang="nl-NL"/>
            </a:br>
            <a:endParaRPr lang="nl-NL"/>
          </a:p>
          <a:p>
            <a:pPr marL="457200" indent="-457200">
              <a:buFont typeface="+mj-lt"/>
              <a:buAutoNum type="arabicPeriod"/>
            </a:pPr>
            <a:r>
              <a:rPr lang="nl-NL"/>
              <a:t>de kosten voor het receptgeneesmiddel</a:t>
            </a:r>
            <a:endParaRPr lang="nl-NL" sz="3600"/>
          </a:p>
          <a:p>
            <a:pPr marL="457200" indent="-457200">
              <a:buFont typeface="+mj-lt"/>
              <a:buAutoNum type="arabicPeriod" startAt="2"/>
            </a:pPr>
            <a:r>
              <a:rPr lang="nl-NL"/>
              <a:t>de kosten voor de bijbehorende farmaceutische zorg door apotheek</a:t>
            </a:r>
          </a:p>
          <a:p>
            <a:pPr marL="457200" indent="-457200">
              <a:buFont typeface="+mj-lt"/>
              <a:buAutoNum type="arabicPeriod" startAt="2"/>
            </a:pPr>
            <a:endParaRPr lang="en-US"/>
          </a:p>
          <a:p>
            <a:pPr marL="0" indent="0">
              <a:buNone/>
            </a:pPr>
            <a:r>
              <a:rPr lang="en-US">
                <a:solidFill>
                  <a:schemeClr val="accent3"/>
                </a:solidFill>
              </a:rPr>
              <a:t>Meer </a:t>
            </a:r>
            <a:r>
              <a:rPr lang="en-US" err="1">
                <a:solidFill>
                  <a:schemeClr val="accent3"/>
                </a:solidFill>
              </a:rPr>
              <a:t>weten</a:t>
            </a:r>
            <a:r>
              <a:rPr lang="en-US">
                <a:solidFill>
                  <a:schemeClr val="accent3"/>
                </a:solidFill>
              </a:rPr>
              <a:t>?</a:t>
            </a:r>
          </a:p>
          <a:p>
            <a:pPr marL="269875" indent="-269875"/>
            <a:r>
              <a:rPr lang="en-US"/>
              <a:t>Rijksoverheid.nl: </a:t>
            </a:r>
            <a:r>
              <a:rPr lang="en-US">
                <a:hlinkClick r:id="rId3"/>
              </a:rPr>
              <a:t>wat betaal ik voor medicijnen op recept?</a:t>
            </a:r>
            <a:endParaRPr lang="en-US"/>
          </a:p>
          <a:p>
            <a:pPr marL="269875" indent="-269875"/>
            <a:r>
              <a:rPr lang="en-US"/>
              <a:t>Apotheek.nl: 	 </a:t>
            </a:r>
            <a:r>
              <a:rPr lang="en-US">
                <a:hlinkClick r:id="rId4"/>
              </a:rPr>
              <a:t>prijs en vergoeding van medicijnen</a:t>
            </a:r>
            <a:endParaRPr lang="nl-NL"/>
          </a:p>
          <a:p>
            <a:pPr marL="0" indent="0">
              <a:buNone/>
            </a:pPr>
            <a:endParaRPr lang="en-US" b="1"/>
          </a:p>
          <a:p>
            <a:pPr marL="0" indent="0">
              <a:buNone/>
            </a:pPr>
            <a:endParaRPr lang="en-US" b="1"/>
          </a:p>
          <a:p>
            <a:pPr marL="0" indent="0">
              <a:buNone/>
            </a:pPr>
            <a:endParaRPr lang="en-US"/>
          </a:p>
          <a:p>
            <a:pPr marL="0" indent="0">
              <a:buNone/>
            </a:pPr>
            <a:endParaRPr lang="en-US"/>
          </a:p>
          <a:p>
            <a:pPr marL="0" indent="0">
              <a:buNone/>
            </a:pPr>
            <a:endParaRPr lang="en-US"/>
          </a:p>
        </p:txBody>
      </p:sp>
    </p:spTree>
    <p:extLst>
      <p:ext uri="{BB962C8B-B14F-4D97-AF65-F5344CB8AC3E}">
        <p14:creationId xmlns:p14="http://schemas.microsoft.com/office/powerpoint/2010/main" val="4129393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5204D2D-92FD-C659-158A-BF3267181286}"/>
              </a:ext>
            </a:extLst>
          </p:cNvPr>
          <p:cNvSpPr>
            <a:spLocks noGrp="1"/>
          </p:cNvSpPr>
          <p:nvPr>
            <p:ph type="title"/>
          </p:nvPr>
        </p:nvSpPr>
        <p:spPr>
          <a:xfrm>
            <a:off x="828000" y="493345"/>
            <a:ext cx="11681770" cy="677108"/>
          </a:xfrm>
        </p:spPr>
        <p:txBody>
          <a:bodyPr/>
          <a:lstStyle/>
          <a:p>
            <a:r>
              <a:rPr lang="nl-NL"/>
              <a:t>Ouderen reageren anders op medicijnen</a:t>
            </a:r>
          </a:p>
        </p:txBody>
      </p:sp>
      <p:sp>
        <p:nvSpPr>
          <p:cNvPr id="4" name="Tijdelijke aanduiding voor dianummer 3">
            <a:extLst>
              <a:ext uri="{FF2B5EF4-FFF2-40B4-BE49-F238E27FC236}">
                <a16:creationId xmlns:a16="http://schemas.microsoft.com/office/drawing/2014/main" id="{AC94C114-444C-9E14-390E-B0E14EA8A268}"/>
              </a:ext>
            </a:extLst>
          </p:cNvPr>
          <p:cNvSpPr>
            <a:spLocks noGrp="1"/>
          </p:cNvSpPr>
          <p:nvPr>
            <p:ph type="sldNum" sz="quarter" idx="10"/>
          </p:nvPr>
        </p:nvSpPr>
        <p:spPr/>
        <p:txBody>
          <a:bodyPr/>
          <a:lstStyle/>
          <a:p>
            <a:fld id="{3CB85E5D-8611-4DC1-B375-AD1E4C05477C}" type="slidenum">
              <a:rPr lang="nl-NL" smtClean="0"/>
              <a:pPr/>
              <a:t>4</a:t>
            </a:fld>
            <a:endParaRPr lang="nl-NL"/>
          </a:p>
        </p:txBody>
      </p:sp>
      <p:sp>
        <p:nvSpPr>
          <p:cNvPr id="6" name="Ondertitel 3">
            <a:extLst>
              <a:ext uri="{FF2B5EF4-FFF2-40B4-BE49-F238E27FC236}">
                <a16:creationId xmlns:a16="http://schemas.microsoft.com/office/drawing/2014/main" id="{269395A4-13E5-4AAF-53E4-988E8CA48DE4}"/>
              </a:ext>
            </a:extLst>
          </p:cNvPr>
          <p:cNvSpPr txBox="1">
            <a:spLocks/>
          </p:cNvSpPr>
          <p:nvPr/>
        </p:nvSpPr>
        <p:spPr>
          <a:xfrm>
            <a:off x="828000" y="1312843"/>
            <a:ext cx="10537200" cy="738664"/>
          </a:xfrm>
          <a:prstGeom prst="rect">
            <a:avLst/>
          </a:prstGeom>
        </p:spPr>
        <p:txBody>
          <a:bodyPr vert="horz" lIns="0" tIns="0" rIns="0" bIns="0" rtlCol="0" anchor="t">
            <a:noAutofit/>
          </a:bodyPr>
          <a:lstStyle>
            <a:lvl1pPr marL="270000" indent="-270000" algn="l" defTabSz="914400" rtl="0" eaLnBrk="1" latinLnBrk="0" hangingPunct="1">
              <a:lnSpc>
                <a:spcPct val="100000"/>
              </a:lnSpc>
              <a:spcBef>
                <a:spcPts val="1000"/>
              </a:spcBef>
              <a:buClr>
                <a:schemeClr val="accent3"/>
              </a:buClr>
              <a:buSzPct val="120000"/>
              <a:buFont typeface="Arial" panose="020B0604020202020204" pitchFamily="34" charset="0"/>
              <a:buChar char="•"/>
              <a:defRPr sz="2000" kern="1200">
                <a:solidFill>
                  <a:schemeClr val="tx1"/>
                </a:solidFill>
                <a:latin typeface="+mn-lt"/>
                <a:ea typeface="+mn-ea"/>
                <a:cs typeface="+mn-cs"/>
              </a:defRPr>
            </a:lvl1pPr>
            <a:lvl2pPr marL="540000" indent="-270000" algn="l" defTabSz="914400" rtl="0" eaLnBrk="1" latinLnBrk="0" hangingPunct="1">
              <a:lnSpc>
                <a:spcPct val="100000"/>
              </a:lnSpc>
              <a:spcBef>
                <a:spcPts val="1000"/>
              </a:spcBef>
              <a:buClr>
                <a:schemeClr val="accent3"/>
              </a:buClr>
              <a:buFont typeface="Ubuntu" panose="020B0504030602030204" pitchFamily="34" charset="0"/>
              <a:buChar char="–"/>
              <a:defRPr sz="2000" kern="1200">
                <a:solidFill>
                  <a:schemeClr val="tx1"/>
                </a:solidFill>
                <a:latin typeface="+mn-lt"/>
                <a:ea typeface="+mn-ea"/>
                <a:cs typeface="+mn-cs"/>
              </a:defRPr>
            </a:lvl2pPr>
            <a:lvl3pPr marL="810000" indent="-270000" algn="l" defTabSz="914400" rtl="0" eaLnBrk="1" latinLnBrk="0" hangingPunct="1">
              <a:lnSpc>
                <a:spcPct val="100000"/>
              </a:lnSpc>
              <a:spcBef>
                <a:spcPts val="1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000" kern="1200">
                <a:solidFill>
                  <a:schemeClr val="tx1"/>
                </a:solidFill>
                <a:latin typeface="+mn-lt"/>
                <a:ea typeface="+mn-ea"/>
                <a:cs typeface="+mn-cs"/>
              </a:defRPr>
            </a:lvl4pPr>
            <a:lvl5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800" b="0" kern="1200">
                <a:solidFill>
                  <a:schemeClr val="tx2"/>
                </a:solidFill>
                <a:latin typeface="+mn-lt"/>
                <a:ea typeface="+mn-ea"/>
                <a:cs typeface="+mn-cs"/>
              </a:defRPr>
            </a:lvl5pPr>
            <a:lvl6pPr marL="270000" indent="-270000" algn="l" defTabSz="914400" rtl="0" eaLnBrk="1" latinLnBrk="0" hangingPunct="1">
              <a:lnSpc>
                <a:spcPct val="100000"/>
              </a:lnSpc>
              <a:spcBef>
                <a:spcPts val="1000"/>
              </a:spcBef>
              <a:buClr>
                <a:schemeClr val="accent3"/>
              </a:buClr>
              <a:buSzPct val="120000"/>
              <a:buFont typeface="Arial" panose="020B0604020202020204" pitchFamily="34" charset="0"/>
              <a:buChar char="•"/>
              <a:defRPr sz="2000" kern="1200">
                <a:solidFill>
                  <a:schemeClr val="tx1"/>
                </a:solidFill>
                <a:latin typeface="+mn-lt"/>
                <a:ea typeface="+mn-ea"/>
                <a:cs typeface="+mn-cs"/>
              </a:defRPr>
            </a:lvl6pPr>
            <a:lvl7pPr marL="540000" indent="-270000" algn="l" defTabSz="914400" rtl="0" eaLnBrk="1" latinLnBrk="0" hangingPunct="1">
              <a:lnSpc>
                <a:spcPct val="100000"/>
              </a:lnSpc>
              <a:spcBef>
                <a:spcPts val="1000"/>
              </a:spcBef>
              <a:buClr>
                <a:schemeClr val="accent3"/>
              </a:buClr>
              <a:buFont typeface="Ubuntu" panose="020B0504030602030204" pitchFamily="34" charset="0"/>
              <a:buChar char="–"/>
              <a:defRPr sz="2000" kern="1200">
                <a:solidFill>
                  <a:schemeClr val="tx1"/>
                </a:solidFill>
                <a:latin typeface="+mn-lt"/>
                <a:ea typeface="+mn-ea"/>
                <a:cs typeface="+mn-cs"/>
              </a:defRPr>
            </a:lvl7pPr>
            <a:lvl8pPr marL="810000" indent="-270000" algn="l" defTabSz="914400" rtl="0" eaLnBrk="1" latinLnBrk="0" hangingPunct="1">
              <a:lnSpc>
                <a:spcPct val="100000"/>
              </a:lnSpc>
              <a:spcBef>
                <a:spcPts val="1000"/>
              </a:spcBef>
              <a:buClr>
                <a:schemeClr val="accent3"/>
              </a:buClr>
              <a:buFont typeface="Arial" panose="020B0604020202020204" pitchFamily="34" charset="0"/>
              <a:buChar char="•"/>
              <a:defRPr sz="2000" kern="1200">
                <a:solidFill>
                  <a:schemeClr val="tx1"/>
                </a:solidFill>
                <a:latin typeface="+mn-lt"/>
                <a:ea typeface="+mn-ea"/>
                <a:cs typeface="+mn-cs"/>
              </a:defRPr>
            </a:lvl8pPr>
            <a:lvl9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000" kern="1200">
                <a:solidFill>
                  <a:schemeClr val="tx1"/>
                </a:solidFill>
                <a:latin typeface="+mn-lt"/>
                <a:ea typeface="+mn-ea"/>
                <a:cs typeface="+mn-cs"/>
              </a:defRPr>
            </a:lvl9pPr>
          </a:lstStyle>
          <a:p>
            <a:pPr marL="0" indent="0">
              <a:buNone/>
            </a:pPr>
            <a:r>
              <a:rPr lang="nl-NL" sz="3200" i="1">
                <a:solidFill>
                  <a:srgbClr val="3FAEC2"/>
                </a:solidFill>
              </a:rPr>
              <a:t>Het lichaam verandert</a:t>
            </a:r>
          </a:p>
        </p:txBody>
      </p:sp>
      <p:graphicFrame>
        <p:nvGraphicFramePr>
          <p:cNvPr id="10" name="Diagram 9">
            <a:extLst>
              <a:ext uri="{FF2B5EF4-FFF2-40B4-BE49-F238E27FC236}">
                <a16:creationId xmlns:a16="http://schemas.microsoft.com/office/drawing/2014/main" id="{43085489-1505-FD9E-9162-19DA01963408}"/>
              </a:ext>
            </a:extLst>
          </p:cNvPr>
          <p:cNvGraphicFramePr/>
          <p:nvPr>
            <p:extLst>
              <p:ext uri="{D42A27DB-BD31-4B8C-83A1-F6EECF244321}">
                <p14:modId xmlns:p14="http://schemas.microsoft.com/office/powerpoint/2010/main" val="3927949841"/>
              </p:ext>
            </p:extLst>
          </p:nvPr>
        </p:nvGraphicFramePr>
        <p:xfrm>
          <a:off x="3115738" y="1950999"/>
          <a:ext cx="5357054" cy="30684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oep 10">
            <a:extLst>
              <a:ext uri="{FF2B5EF4-FFF2-40B4-BE49-F238E27FC236}">
                <a16:creationId xmlns:a16="http://schemas.microsoft.com/office/drawing/2014/main" id="{6E15A4B1-6810-3FF4-5C7E-53395AEBEDDF}"/>
              </a:ext>
            </a:extLst>
          </p:cNvPr>
          <p:cNvGrpSpPr/>
          <p:nvPr/>
        </p:nvGrpSpPr>
        <p:grpSpPr>
          <a:xfrm>
            <a:off x="3115737" y="4956726"/>
            <a:ext cx="2221221" cy="961145"/>
            <a:chOff x="0" y="2903005"/>
            <a:chExt cx="3093170" cy="1237268"/>
          </a:xfrm>
        </p:grpSpPr>
        <p:sp>
          <p:nvSpPr>
            <p:cNvPr id="15" name="Punthaak 32">
              <a:extLst>
                <a:ext uri="{FF2B5EF4-FFF2-40B4-BE49-F238E27FC236}">
                  <a16:creationId xmlns:a16="http://schemas.microsoft.com/office/drawing/2014/main" id="{ABA39121-4012-D87B-8AD6-31738487FB42}"/>
                </a:ext>
              </a:extLst>
            </p:cNvPr>
            <p:cNvSpPr/>
            <p:nvPr/>
          </p:nvSpPr>
          <p:spPr>
            <a:xfrm>
              <a:off x="0" y="2903005"/>
              <a:ext cx="3093170" cy="1237268"/>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defPPr>
                <a:defRPr lang="nl-NL"/>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nl-NL"/>
            </a:p>
          </p:txBody>
        </p:sp>
        <p:sp>
          <p:nvSpPr>
            <p:cNvPr id="16" name="Punthaak 4">
              <a:extLst>
                <a:ext uri="{FF2B5EF4-FFF2-40B4-BE49-F238E27FC236}">
                  <a16:creationId xmlns:a16="http://schemas.microsoft.com/office/drawing/2014/main" id="{BF819DF1-7AC9-EF10-3100-2330C9A7D9EB}"/>
                </a:ext>
              </a:extLst>
            </p:cNvPr>
            <p:cNvSpPr/>
            <p:nvPr/>
          </p:nvSpPr>
          <p:spPr>
            <a:xfrm>
              <a:off x="618634" y="2903005"/>
              <a:ext cx="1855902" cy="12372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15240" rIns="0" bIns="15240" numCol="1" spcCol="1270" anchor="ctr" anchorCtr="0">
              <a:noAutofit/>
            </a:bodyPr>
            <a:lstStyle>
              <a:defPPr>
                <a:defRPr lang="nl-NL"/>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1066800">
                <a:lnSpc>
                  <a:spcPct val="90000"/>
                </a:lnSpc>
                <a:spcBef>
                  <a:spcPct val="0"/>
                </a:spcBef>
                <a:spcAft>
                  <a:spcPct val="35000"/>
                </a:spcAft>
              </a:pPr>
              <a:r>
                <a:rPr lang="nl-NL" sz="1700" kern="1200"/>
                <a:t>Nierfunctie minder goed</a:t>
              </a:r>
            </a:p>
          </p:txBody>
        </p:sp>
      </p:grpSp>
      <p:grpSp>
        <p:nvGrpSpPr>
          <p:cNvPr id="12" name="Groep 11">
            <a:extLst>
              <a:ext uri="{FF2B5EF4-FFF2-40B4-BE49-F238E27FC236}">
                <a16:creationId xmlns:a16="http://schemas.microsoft.com/office/drawing/2014/main" id="{8AE17CF0-1779-3613-C2A7-AAA6017715D4}"/>
              </a:ext>
            </a:extLst>
          </p:cNvPr>
          <p:cNvGrpSpPr/>
          <p:nvPr/>
        </p:nvGrpSpPr>
        <p:grpSpPr>
          <a:xfrm>
            <a:off x="4965471" y="4956724"/>
            <a:ext cx="5136836" cy="976586"/>
            <a:chOff x="2628975" y="2910882"/>
            <a:chExt cx="4590645" cy="1243749"/>
          </a:xfrm>
        </p:grpSpPr>
        <p:sp>
          <p:nvSpPr>
            <p:cNvPr id="13" name="Punthaak 35">
              <a:extLst>
                <a:ext uri="{FF2B5EF4-FFF2-40B4-BE49-F238E27FC236}">
                  <a16:creationId xmlns:a16="http://schemas.microsoft.com/office/drawing/2014/main" id="{8B09A39B-DF86-DD10-0E59-FE3D120B1DB2}"/>
                </a:ext>
              </a:extLst>
            </p:cNvPr>
            <p:cNvSpPr/>
            <p:nvPr/>
          </p:nvSpPr>
          <p:spPr>
            <a:xfrm>
              <a:off x="2628975" y="2910882"/>
              <a:ext cx="4590645" cy="1224083"/>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defPPr>
                <a:defRPr lang="nl-NL"/>
              </a:defPPr>
              <a:lvl1pPr marL="0" algn="l" defTabSz="457200" rtl="0" eaLnBrk="1" latinLnBrk="0" hangingPunct="1">
                <a:defRPr sz="1800" kern="1200">
                  <a:solidFill>
                    <a:schemeClr val="dk1">
                      <a:hueOff val="0"/>
                      <a:satOff val="0"/>
                      <a:lumOff val="0"/>
                      <a:alphaOff val="0"/>
                    </a:schemeClr>
                  </a:solidFill>
                  <a:latin typeface="+mn-lt"/>
                  <a:ea typeface="+mn-ea"/>
                  <a:cs typeface="+mn-cs"/>
                </a:defRPr>
              </a:lvl1pPr>
              <a:lvl2pPr marL="457200" algn="l" defTabSz="457200" rtl="0" eaLnBrk="1" latinLnBrk="0" hangingPunct="1">
                <a:defRPr sz="1800" kern="1200">
                  <a:solidFill>
                    <a:schemeClr val="dk1">
                      <a:hueOff val="0"/>
                      <a:satOff val="0"/>
                      <a:lumOff val="0"/>
                      <a:alphaOff val="0"/>
                    </a:schemeClr>
                  </a:solidFill>
                  <a:latin typeface="+mn-lt"/>
                  <a:ea typeface="+mn-ea"/>
                  <a:cs typeface="+mn-cs"/>
                </a:defRPr>
              </a:lvl2pPr>
              <a:lvl3pPr marL="914400" algn="l" defTabSz="457200" rtl="0" eaLnBrk="1" latinLnBrk="0" hangingPunct="1">
                <a:defRPr sz="1800" kern="1200">
                  <a:solidFill>
                    <a:schemeClr val="dk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dk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dk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dk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dk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dk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dk1">
                      <a:hueOff val="0"/>
                      <a:satOff val="0"/>
                      <a:lumOff val="0"/>
                      <a:alphaOff val="0"/>
                    </a:schemeClr>
                  </a:solidFill>
                  <a:latin typeface="+mn-lt"/>
                  <a:ea typeface="+mn-ea"/>
                  <a:cs typeface="+mn-cs"/>
                </a:defRPr>
              </a:lvl9pPr>
            </a:lstStyle>
            <a:p>
              <a:endParaRPr lang="nl-NL"/>
            </a:p>
          </p:txBody>
        </p:sp>
        <p:sp>
          <p:nvSpPr>
            <p:cNvPr id="14" name="Punthaak 4">
              <a:extLst>
                <a:ext uri="{FF2B5EF4-FFF2-40B4-BE49-F238E27FC236}">
                  <a16:creationId xmlns:a16="http://schemas.microsoft.com/office/drawing/2014/main" id="{2D9A5CCD-FDC9-1507-F3B8-AF0101B0FE01}"/>
                </a:ext>
              </a:extLst>
            </p:cNvPr>
            <p:cNvSpPr/>
            <p:nvPr/>
          </p:nvSpPr>
          <p:spPr>
            <a:xfrm>
              <a:off x="2959742" y="2930548"/>
              <a:ext cx="3775459" cy="12240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17780" rIns="0" bIns="17780" numCol="1" spcCol="1270" anchor="ctr" anchorCtr="0">
              <a:noAutofit/>
            </a:bodyPr>
            <a:lstStyle>
              <a:defPPr>
                <a:defRPr lang="nl-NL"/>
              </a:defPPr>
              <a:lvl1pPr marL="0" algn="l" defTabSz="457200" rtl="0" eaLnBrk="1" latinLnBrk="0" hangingPunct="1">
                <a:defRPr sz="1800" kern="1200">
                  <a:solidFill>
                    <a:schemeClr val="dk1">
                      <a:hueOff val="0"/>
                      <a:satOff val="0"/>
                      <a:lumOff val="0"/>
                      <a:alphaOff val="0"/>
                    </a:schemeClr>
                  </a:solidFill>
                  <a:latin typeface="+mn-lt"/>
                  <a:ea typeface="+mn-ea"/>
                  <a:cs typeface="+mn-cs"/>
                </a:defRPr>
              </a:lvl1pPr>
              <a:lvl2pPr marL="457200" algn="l" defTabSz="457200" rtl="0" eaLnBrk="1" latinLnBrk="0" hangingPunct="1">
                <a:defRPr sz="1800" kern="1200">
                  <a:solidFill>
                    <a:schemeClr val="dk1">
                      <a:hueOff val="0"/>
                      <a:satOff val="0"/>
                      <a:lumOff val="0"/>
                      <a:alphaOff val="0"/>
                    </a:schemeClr>
                  </a:solidFill>
                  <a:latin typeface="+mn-lt"/>
                  <a:ea typeface="+mn-ea"/>
                  <a:cs typeface="+mn-cs"/>
                </a:defRPr>
              </a:lvl2pPr>
              <a:lvl3pPr marL="914400" algn="l" defTabSz="457200" rtl="0" eaLnBrk="1" latinLnBrk="0" hangingPunct="1">
                <a:defRPr sz="1800" kern="1200">
                  <a:solidFill>
                    <a:schemeClr val="dk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dk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dk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dk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dk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dk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dk1">
                      <a:hueOff val="0"/>
                      <a:satOff val="0"/>
                      <a:lumOff val="0"/>
                      <a:alphaOff val="0"/>
                    </a:schemeClr>
                  </a:solidFill>
                  <a:latin typeface="+mn-lt"/>
                  <a:ea typeface="+mn-ea"/>
                  <a:cs typeface="+mn-cs"/>
                </a:defRPr>
              </a:lvl9pPr>
            </a:lstStyle>
            <a:p>
              <a:pPr lvl="0" algn="ctr"/>
              <a:r>
                <a:rPr lang="nl-NL" sz="2200"/>
                <a:t>Meer last van bijwerkingen / medicijnen werken minder goed </a:t>
              </a:r>
            </a:p>
          </p:txBody>
        </p:sp>
      </p:grpSp>
    </p:spTree>
    <p:extLst>
      <p:ext uri="{BB962C8B-B14F-4D97-AF65-F5344CB8AC3E}">
        <p14:creationId xmlns:p14="http://schemas.microsoft.com/office/powerpoint/2010/main" val="3009123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5204D2D-92FD-C659-158A-BF3267181286}"/>
              </a:ext>
            </a:extLst>
          </p:cNvPr>
          <p:cNvSpPr>
            <a:spLocks noGrp="1"/>
          </p:cNvSpPr>
          <p:nvPr>
            <p:ph type="title"/>
          </p:nvPr>
        </p:nvSpPr>
        <p:spPr>
          <a:xfrm>
            <a:off x="828000" y="493345"/>
            <a:ext cx="11681770" cy="677108"/>
          </a:xfrm>
        </p:spPr>
        <p:txBody>
          <a:bodyPr/>
          <a:lstStyle/>
          <a:p>
            <a:r>
              <a:rPr lang="nl-NL"/>
              <a:t>Ouderen reageren anders op medicijnen</a:t>
            </a:r>
          </a:p>
        </p:txBody>
      </p:sp>
      <p:sp>
        <p:nvSpPr>
          <p:cNvPr id="4" name="Tijdelijke aanduiding voor dianummer 3">
            <a:extLst>
              <a:ext uri="{FF2B5EF4-FFF2-40B4-BE49-F238E27FC236}">
                <a16:creationId xmlns:a16="http://schemas.microsoft.com/office/drawing/2014/main" id="{AC94C114-444C-9E14-390E-B0E14EA8A268}"/>
              </a:ext>
            </a:extLst>
          </p:cNvPr>
          <p:cNvSpPr>
            <a:spLocks noGrp="1"/>
          </p:cNvSpPr>
          <p:nvPr>
            <p:ph type="sldNum" sz="quarter" idx="10"/>
          </p:nvPr>
        </p:nvSpPr>
        <p:spPr/>
        <p:txBody>
          <a:bodyPr/>
          <a:lstStyle/>
          <a:p>
            <a:fld id="{3CB85E5D-8611-4DC1-B375-AD1E4C05477C}" type="slidenum">
              <a:rPr lang="nl-NL" smtClean="0"/>
              <a:pPr/>
              <a:t>5</a:t>
            </a:fld>
            <a:endParaRPr lang="nl-NL"/>
          </a:p>
        </p:txBody>
      </p:sp>
      <p:sp>
        <p:nvSpPr>
          <p:cNvPr id="6" name="Ondertitel 3">
            <a:extLst>
              <a:ext uri="{FF2B5EF4-FFF2-40B4-BE49-F238E27FC236}">
                <a16:creationId xmlns:a16="http://schemas.microsoft.com/office/drawing/2014/main" id="{269395A4-13E5-4AAF-53E4-988E8CA48DE4}"/>
              </a:ext>
            </a:extLst>
          </p:cNvPr>
          <p:cNvSpPr txBox="1">
            <a:spLocks/>
          </p:cNvSpPr>
          <p:nvPr/>
        </p:nvSpPr>
        <p:spPr>
          <a:xfrm>
            <a:off x="828000" y="1312843"/>
            <a:ext cx="10537200" cy="738664"/>
          </a:xfrm>
          <a:prstGeom prst="rect">
            <a:avLst/>
          </a:prstGeom>
        </p:spPr>
        <p:txBody>
          <a:bodyPr vert="horz" lIns="0" tIns="0" rIns="0" bIns="0" rtlCol="0" anchor="t">
            <a:noAutofit/>
          </a:bodyPr>
          <a:lstStyle>
            <a:lvl1pPr marL="270000" indent="-270000" algn="l" defTabSz="914400" rtl="0" eaLnBrk="1" latinLnBrk="0" hangingPunct="1">
              <a:lnSpc>
                <a:spcPct val="100000"/>
              </a:lnSpc>
              <a:spcBef>
                <a:spcPts val="1000"/>
              </a:spcBef>
              <a:buClr>
                <a:schemeClr val="accent3"/>
              </a:buClr>
              <a:buSzPct val="120000"/>
              <a:buFont typeface="Arial" panose="020B0604020202020204" pitchFamily="34" charset="0"/>
              <a:buChar char="•"/>
              <a:defRPr sz="2000" kern="1200">
                <a:solidFill>
                  <a:schemeClr val="tx1"/>
                </a:solidFill>
                <a:latin typeface="+mn-lt"/>
                <a:ea typeface="+mn-ea"/>
                <a:cs typeface="+mn-cs"/>
              </a:defRPr>
            </a:lvl1pPr>
            <a:lvl2pPr marL="540000" indent="-270000" algn="l" defTabSz="914400" rtl="0" eaLnBrk="1" latinLnBrk="0" hangingPunct="1">
              <a:lnSpc>
                <a:spcPct val="100000"/>
              </a:lnSpc>
              <a:spcBef>
                <a:spcPts val="1000"/>
              </a:spcBef>
              <a:buClr>
                <a:schemeClr val="accent3"/>
              </a:buClr>
              <a:buFont typeface="Ubuntu" panose="020B0504030602030204" pitchFamily="34" charset="0"/>
              <a:buChar char="–"/>
              <a:defRPr sz="2000" kern="1200">
                <a:solidFill>
                  <a:schemeClr val="tx1"/>
                </a:solidFill>
                <a:latin typeface="+mn-lt"/>
                <a:ea typeface="+mn-ea"/>
                <a:cs typeface="+mn-cs"/>
              </a:defRPr>
            </a:lvl2pPr>
            <a:lvl3pPr marL="810000" indent="-270000" algn="l" defTabSz="914400" rtl="0" eaLnBrk="1" latinLnBrk="0" hangingPunct="1">
              <a:lnSpc>
                <a:spcPct val="100000"/>
              </a:lnSpc>
              <a:spcBef>
                <a:spcPts val="1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000" kern="1200">
                <a:solidFill>
                  <a:schemeClr val="tx1"/>
                </a:solidFill>
                <a:latin typeface="+mn-lt"/>
                <a:ea typeface="+mn-ea"/>
                <a:cs typeface="+mn-cs"/>
              </a:defRPr>
            </a:lvl4pPr>
            <a:lvl5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800" b="0" kern="1200">
                <a:solidFill>
                  <a:schemeClr val="tx2"/>
                </a:solidFill>
                <a:latin typeface="+mn-lt"/>
                <a:ea typeface="+mn-ea"/>
                <a:cs typeface="+mn-cs"/>
              </a:defRPr>
            </a:lvl5pPr>
            <a:lvl6pPr marL="270000" indent="-270000" algn="l" defTabSz="914400" rtl="0" eaLnBrk="1" latinLnBrk="0" hangingPunct="1">
              <a:lnSpc>
                <a:spcPct val="100000"/>
              </a:lnSpc>
              <a:spcBef>
                <a:spcPts val="1000"/>
              </a:spcBef>
              <a:buClr>
                <a:schemeClr val="accent3"/>
              </a:buClr>
              <a:buSzPct val="120000"/>
              <a:buFont typeface="Arial" panose="020B0604020202020204" pitchFamily="34" charset="0"/>
              <a:buChar char="•"/>
              <a:defRPr sz="2000" kern="1200">
                <a:solidFill>
                  <a:schemeClr val="tx1"/>
                </a:solidFill>
                <a:latin typeface="+mn-lt"/>
                <a:ea typeface="+mn-ea"/>
                <a:cs typeface="+mn-cs"/>
              </a:defRPr>
            </a:lvl6pPr>
            <a:lvl7pPr marL="540000" indent="-270000" algn="l" defTabSz="914400" rtl="0" eaLnBrk="1" latinLnBrk="0" hangingPunct="1">
              <a:lnSpc>
                <a:spcPct val="100000"/>
              </a:lnSpc>
              <a:spcBef>
                <a:spcPts val="1000"/>
              </a:spcBef>
              <a:buClr>
                <a:schemeClr val="accent3"/>
              </a:buClr>
              <a:buFont typeface="Ubuntu" panose="020B0504030602030204" pitchFamily="34" charset="0"/>
              <a:buChar char="–"/>
              <a:defRPr sz="2000" kern="1200">
                <a:solidFill>
                  <a:schemeClr val="tx1"/>
                </a:solidFill>
                <a:latin typeface="+mn-lt"/>
                <a:ea typeface="+mn-ea"/>
                <a:cs typeface="+mn-cs"/>
              </a:defRPr>
            </a:lvl7pPr>
            <a:lvl8pPr marL="810000" indent="-270000" algn="l" defTabSz="914400" rtl="0" eaLnBrk="1" latinLnBrk="0" hangingPunct="1">
              <a:lnSpc>
                <a:spcPct val="100000"/>
              </a:lnSpc>
              <a:spcBef>
                <a:spcPts val="1000"/>
              </a:spcBef>
              <a:buClr>
                <a:schemeClr val="accent3"/>
              </a:buClr>
              <a:buFont typeface="Arial" panose="020B0604020202020204" pitchFamily="34" charset="0"/>
              <a:buChar char="•"/>
              <a:defRPr sz="2000" kern="1200">
                <a:solidFill>
                  <a:schemeClr val="tx1"/>
                </a:solidFill>
                <a:latin typeface="+mn-lt"/>
                <a:ea typeface="+mn-ea"/>
                <a:cs typeface="+mn-cs"/>
              </a:defRPr>
            </a:lvl8pPr>
            <a:lvl9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000" kern="1200">
                <a:solidFill>
                  <a:schemeClr val="tx1"/>
                </a:solidFill>
                <a:latin typeface="+mn-lt"/>
                <a:ea typeface="+mn-ea"/>
                <a:cs typeface="+mn-cs"/>
              </a:defRPr>
            </a:lvl9pPr>
          </a:lstStyle>
          <a:p>
            <a:pPr marL="0" indent="0">
              <a:buNone/>
            </a:pPr>
            <a:r>
              <a:rPr lang="nl-NL" sz="2400" i="1">
                <a:solidFill>
                  <a:srgbClr val="3FAEC2"/>
                </a:solidFill>
                <a:ea typeface="+mn-lt"/>
                <a:cs typeface="+mn-lt"/>
              </a:rPr>
              <a:t>Bij een verminderde nierfunctie kan medicatie langer in het lichaam blijven en voor bijwerkingen zorgen, zoals;</a:t>
            </a:r>
            <a:endParaRPr lang="nl-NL" sz="2400" i="1">
              <a:ea typeface="+mn-lt"/>
              <a:cs typeface="+mn-lt"/>
            </a:endParaRPr>
          </a:p>
          <a:p>
            <a:pPr marL="269875" indent="-269875">
              <a:buFont typeface="Arial"/>
              <a:buChar char="•"/>
            </a:pPr>
            <a:r>
              <a:rPr lang="nl-NL" sz="2400">
                <a:solidFill>
                  <a:srgbClr val="004171"/>
                </a:solidFill>
                <a:ea typeface="+mn-lt"/>
                <a:cs typeface="+mn-lt"/>
              </a:rPr>
              <a:t>Vallen</a:t>
            </a:r>
            <a:endParaRPr lang="nl-NL">
              <a:solidFill>
                <a:srgbClr val="004171"/>
              </a:solidFill>
            </a:endParaRPr>
          </a:p>
          <a:p>
            <a:pPr marL="269875" indent="-269875">
              <a:buFont typeface="Arial"/>
              <a:buChar char="•"/>
            </a:pPr>
            <a:r>
              <a:rPr lang="nl-NL" sz="2400">
                <a:solidFill>
                  <a:srgbClr val="004171"/>
                </a:solidFill>
                <a:ea typeface="+mn-lt"/>
                <a:cs typeface="+mn-lt"/>
              </a:rPr>
              <a:t>Verwardheid</a:t>
            </a:r>
            <a:endParaRPr lang="nl-NL">
              <a:solidFill>
                <a:srgbClr val="004171"/>
              </a:solidFill>
            </a:endParaRPr>
          </a:p>
          <a:p>
            <a:pPr marL="269875" indent="-269875">
              <a:buFont typeface="Arial"/>
              <a:buChar char="•"/>
            </a:pPr>
            <a:r>
              <a:rPr lang="nl-NL" sz="2400">
                <a:solidFill>
                  <a:srgbClr val="004171"/>
                </a:solidFill>
                <a:ea typeface="+mn-lt"/>
                <a:cs typeface="+mn-lt"/>
              </a:rPr>
              <a:t>Sufheid</a:t>
            </a:r>
            <a:endParaRPr lang="nl-NL">
              <a:solidFill>
                <a:srgbClr val="004171"/>
              </a:solidFill>
            </a:endParaRPr>
          </a:p>
          <a:p>
            <a:pPr marL="269875" indent="-269875">
              <a:buFont typeface="Arial"/>
              <a:buChar char="•"/>
            </a:pPr>
            <a:r>
              <a:rPr lang="nl-NL" sz="2400">
                <a:solidFill>
                  <a:srgbClr val="004171"/>
                </a:solidFill>
                <a:ea typeface="+mn-lt"/>
                <a:cs typeface="+mn-lt"/>
              </a:rPr>
              <a:t>Verlaagde werkzaamheid van sommige medicijnen (bijvoorbeeld nitrofurantoïne)</a:t>
            </a:r>
            <a:endParaRPr lang="nl-NL" sz="2400">
              <a:solidFill>
                <a:srgbClr val="004171"/>
              </a:solidFill>
            </a:endParaRPr>
          </a:p>
          <a:p>
            <a:pPr marL="0" indent="0">
              <a:buNone/>
            </a:pPr>
            <a:endParaRPr lang="nl-NL" sz="2400">
              <a:solidFill>
                <a:schemeClr val="accent3"/>
              </a:solidFill>
            </a:endParaRPr>
          </a:p>
        </p:txBody>
      </p:sp>
      <p:grpSp>
        <p:nvGrpSpPr>
          <p:cNvPr id="11" name="Groep 10">
            <a:extLst>
              <a:ext uri="{FF2B5EF4-FFF2-40B4-BE49-F238E27FC236}">
                <a16:creationId xmlns:a16="http://schemas.microsoft.com/office/drawing/2014/main" id="{6E15A4B1-6810-3FF4-5C7E-53395AEBEDDF}"/>
              </a:ext>
            </a:extLst>
          </p:cNvPr>
          <p:cNvGrpSpPr/>
          <p:nvPr/>
        </p:nvGrpSpPr>
        <p:grpSpPr>
          <a:xfrm>
            <a:off x="3115737" y="4956726"/>
            <a:ext cx="2221221" cy="961145"/>
            <a:chOff x="0" y="2903005"/>
            <a:chExt cx="3093170" cy="1237268"/>
          </a:xfrm>
        </p:grpSpPr>
        <p:sp>
          <p:nvSpPr>
            <p:cNvPr id="15" name="Punthaak 32">
              <a:extLst>
                <a:ext uri="{FF2B5EF4-FFF2-40B4-BE49-F238E27FC236}">
                  <a16:creationId xmlns:a16="http://schemas.microsoft.com/office/drawing/2014/main" id="{ABA39121-4012-D87B-8AD6-31738487FB42}"/>
                </a:ext>
              </a:extLst>
            </p:cNvPr>
            <p:cNvSpPr/>
            <p:nvPr/>
          </p:nvSpPr>
          <p:spPr>
            <a:xfrm>
              <a:off x="0" y="2903005"/>
              <a:ext cx="3093170" cy="1237268"/>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defPPr>
                <a:defRPr lang="nl-NL"/>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nl-NL"/>
            </a:p>
          </p:txBody>
        </p:sp>
        <p:sp>
          <p:nvSpPr>
            <p:cNvPr id="16" name="Punthaak 4">
              <a:extLst>
                <a:ext uri="{FF2B5EF4-FFF2-40B4-BE49-F238E27FC236}">
                  <a16:creationId xmlns:a16="http://schemas.microsoft.com/office/drawing/2014/main" id="{BF819DF1-7AC9-EF10-3100-2330C9A7D9EB}"/>
                </a:ext>
              </a:extLst>
            </p:cNvPr>
            <p:cNvSpPr/>
            <p:nvPr/>
          </p:nvSpPr>
          <p:spPr>
            <a:xfrm>
              <a:off x="618634" y="2903005"/>
              <a:ext cx="1855902" cy="12372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15240" rIns="0" bIns="15240" numCol="1" spcCol="1270" anchor="ctr" anchorCtr="0">
              <a:noAutofit/>
            </a:bodyPr>
            <a:lstStyle>
              <a:defPPr>
                <a:defRPr lang="nl-NL"/>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1066800">
                <a:lnSpc>
                  <a:spcPct val="90000"/>
                </a:lnSpc>
                <a:spcBef>
                  <a:spcPct val="0"/>
                </a:spcBef>
                <a:spcAft>
                  <a:spcPct val="35000"/>
                </a:spcAft>
              </a:pPr>
              <a:r>
                <a:rPr lang="nl-NL" sz="1700" kern="1200"/>
                <a:t>Nierfunctie minder goed</a:t>
              </a:r>
            </a:p>
          </p:txBody>
        </p:sp>
      </p:grpSp>
      <p:grpSp>
        <p:nvGrpSpPr>
          <p:cNvPr id="12" name="Groep 11">
            <a:extLst>
              <a:ext uri="{FF2B5EF4-FFF2-40B4-BE49-F238E27FC236}">
                <a16:creationId xmlns:a16="http://schemas.microsoft.com/office/drawing/2014/main" id="{8AE17CF0-1779-3613-C2A7-AAA6017715D4}"/>
              </a:ext>
            </a:extLst>
          </p:cNvPr>
          <p:cNvGrpSpPr/>
          <p:nvPr/>
        </p:nvGrpSpPr>
        <p:grpSpPr>
          <a:xfrm>
            <a:off x="4965471" y="4956724"/>
            <a:ext cx="5136836" cy="976586"/>
            <a:chOff x="2628975" y="2910882"/>
            <a:chExt cx="4590645" cy="1243749"/>
          </a:xfrm>
        </p:grpSpPr>
        <p:sp>
          <p:nvSpPr>
            <p:cNvPr id="13" name="Punthaak 35">
              <a:extLst>
                <a:ext uri="{FF2B5EF4-FFF2-40B4-BE49-F238E27FC236}">
                  <a16:creationId xmlns:a16="http://schemas.microsoft.com/office/drawing/2014/main" id="{8B09A39B-DF86-DD10-0E59-FE3D120B1DB2}"/>
                </a:ext>
              </a:extLst>
            </p:cNvPr>
            <p:cNvSpPr/>
            <p:nvPr/>
          </p:nvSpPr>
          <p:spPr>
            <a:xfrm>
              <a:off x="2628975" y="2910882"/>
              <a:ext cx="4590645" cy="1224083"/>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defPPr>
                <a:defRPr lang="nl-NL"/>
              </a:defPPr>
              <a:lvl1pPr marL="0" algn="l" defTabSz="457200" rtl="0" eaLnBrk="1" latinLnBrk="0" hangingPunct="1">
                <a:defRPr sz="1800" kern="1200">
                  <a:solidFill>
                    <a:schemeClr val="dk1">
                      <a:hueOff val="0"/>
                      <a:satOff val="0"/>
                      <a:lumOff val="0"/>
                      <a:alphaOff val="0"/>
                    </a:schemeClr>
                  </a:solidFill>
                  <a:latin typeface="+mn-lt"/>
                  <a:ea typeface="+mn-ea"/>
                  <a:cs typeface="+mn-cs"/>
                </a:defRPr>
              </a:lvl1pPr>
              <a:lvl2pPr marL="457200" algn="l" defTabSz="457200" rtl="0" eaLnBrk="1" latinLnBrk="0" hangingPunct="1">
                <a:defRPr sz="1800" kern="1200">
                  <a:solidFill>
                    <a:schemeClr val="dk1">
                      <a:hueOff val="0"/>
                      <a:satOff val="0"/>
                      <a:lumOff val="0"/>
                      <a:alphaOff val="0"/>
                    </a:schemeClr>
                  </a:solidFill>
                  <a:latin typeface="+mn-lt"/>
                  <a:ea typeface="+mn-ea"/>
                  <a:cs typeface="+mn-cs"/>
                </a:defRPr>
              </a:lvl2pPr>
              <a:lvl3pPr marL="914400" algn="l" defTabSz="457200" rtl="0" eaLnBrk="1" latinLnBrk="0" hangingPunct="1">
                <a:defRPr sz="1800" kern="1200">
                  <a:solidFill>
                    <a:schemeClr val="dk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dk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dk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dk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dk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dk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dk1">
                      <a:hueOff val="0"/>
                      <a:satOff val="0"/>
                      <a:lumOff val="0"/>
                      <a:alphaOff val="0"/>
                    </a:schemeClr>
                  </a:solidFill>
                  <a:latin typeface="+mn-lt"/>
                  <a:ea typeface="+mn-ea"/>
                  <a:cs typeface="+mn-cs"/>
                </a:defRPr>
              </a:lvl9pPr>
            </a:lstStyle>
            <a:p>
              <a:endParaRPr lang="nl-NL"/>
            </a:p>
          </p:txBody>
        </p:sp>
        <p:sp>
          <p:nvSpPr>
            <p:cNvPr id="14" name="Punthaak 4">
              <a:extLst>
                <a:ext uri="{FF2B5EF4-FFF2-40B4-BE49-F238E27FC236}">
                  <a16:creationId xmlns:a16="http://schemas.microsoft.com/office/drawing/2014/main" id="{2D9A5CCD-FDC9-1507-F3B8-AF0101B0FE01}"/>
                </a:ext>
              </a:extLst>
            </p:cNvPr>
            <p:cNvSpPr/>
            <p:nvPr/>
          </p:nvSpPr>
          <p:spPr>
            <a:xfrm>
              <a:off x="2959742" y="2930548"/>
              <a:ext cx="3775459" cy="12240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17780" rIns="0" bIns="17780" numCol="1" spcCol="1270" anchor="ctr" anchorCtr="0">
              <a:noAutofit/>
            </a:bodyPr>
            <a:lstStyle>
              <a:defPPr>
                <a:defRPr lang="nl-NL"/>
              </a:defPPr>
              <a:lvl1pPr marL="0" algn="l" defTabSz="457200" rtl="0" eaLnBrk="1" latinLnBrk="0" hangingPunct="1">
                <a:defRPr sz="1800" kern="1200">
                  <a:solidFill>
                    <a:schemeClr val="dk1">
                      <a:hueOff val="0"/>
                      <a:satOff val="0"/>
                      <a:lumOff val="0"/>
                      <a:alphaOff val="0"/>
                    </a:schemeClr>
                  </a:solidFill>
                  <a:latin typeface="+mn-lt"/>
                  <a:ea typeface="+mn-ea"/>
                  <a:cs typeface="+mn-cs"/>
                </a:defRPr>
              </a:lvl1pPr>
              <a:lvl2pPr marL="457200" algn="l" defTabSz="457200" rtl="0" eaLnBrk="1" latinLnBrk="0" hangingPunct="1">
                <a:defRPr sz="1800" kern="1200">
                  <a:solidFill>
                    <a:schemeClr val="dk1">
                      <a:hueOff val="0"/>
                      <a:satOff val="0"/>
                      <a:lumOff val="0"/>
                      <a:alphaOff val="0"/>
                    </a:schemeClr>
                  </a:solidFill>
                  <a:latin typeface="+mn-lt"/>
                  <a:ea typeface="+mn-ea"/>
                  <a:cs typeface="+mn-cs"/>
                </a:defRPr>
              </a:lvl2pPr>
              <a:lvl3pPr marL="914400" algn="l" defTabSz="457200" rtl="0" eaLnBrk="1" latinLnBrk="0" hangingPunct="1">
                <a:defRPr sz="1800" kern="1200">
                  <a:solidFill>
                    <a:schemeClr val="dk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dk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dk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dk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dk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dk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dk1">
                      <a:hueOff val="0"/>
                      <a:satOff val="0"/>
                      <a:lumOff val="0"/>
                      <a:alphaOff val="0"/>
                    </a:schemeClr>
                  </a:solidFill>
                  <a:latin typeface="+mn-lt"/>
                  <a:ea typeface="+mn-ea"/>
                  <a:cs typeface="+mn-cs"/>
                </a:defRPr>
              </a:lvl9pPr>
            </a:lstStyle>
            <a:p>
              <a:pPr lvl="0" algn="ctr"/>
              <a:r>
                <a:rPr lang="nl-NL" sz="2200"/>
                <a:t>Meer last van bijwerkingen / medicijnen werken minder goed </a:t>
              </a:r>
            </a:p>
          </p:txBody>
        </p:sp>
      </p:grpSp>
    </p:spTree>
    <p:extLst>
      <p:ext uri="{BB962C8B-B14F-4D97-AF65-F5344CB8AC3E}">
        <p14:creationId xmlns:p14="http://schemas.microsoft.com/office/powerpoint/2010/main" val="271993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B5F8F7-CD12-9DCB-913A-3A8D468A6415}"/>
              </a:ext>
            </a:extLst>
          </p:cNvPr>
          <p:cNvSpPr>
            <a:spLocks noGrp="1"/>
          </p:cNvSpPr>
          <p:nvPr>
            <p:ph type="title"/>
          </p:nvPr>
        </p:nvSpPr>
        <p:spPr>
          <a:xfrm>
            <a:off x="828000" y="493345"/>
            <a:ext cx="10537200" cy="677108"/>
          </a:xfrm>
        </p:spPr>
        <p:txBody>
          <a:bodyPr vert="horz" lIns="0" tIns="0" rIns="0" bIns="0" rtlCol="0" anchor="t" anchorCtr="0">
            <a:normAutofit/>
          </a:bodyPr>
          <a:lstStyle/>
          <a:p>
            <a:pPr>
              <a:lnSpc>
                <a:spcPct val="90000"/>
              </a:lnSpc>
            </a:pPr>
            <a:r>
              <a:rPr lang="nl-NL" sz="3400" kern="1200">
                <a:latin typeface="+mj-lt"/>
                <a:ea typeface="+mj-ea"/>
                <a:cs typeface="+mj-cs"/>
              </a:rPr>
              <a:t>Ouderen hebben vaak meerdere chronische ziekten</a:t>
            </a:r>
          </a:p>
        </p:txBody>
      </p:sp>
      <p:sp>
        <p:nvSpPr>
          <p:cNvPr id="19" name="Slide Number Placeholder 2">
            <a:extLst>
              <a:ext uri="{FF2B5EF4-FFF2-40B4-BE49-F238E27FC236}">
                <a16:creationId xmlns:a16="http://schemas.microsoft.com/office/drawing/2014/main" id="{07A4244F-B993-2E1D-73C8-98A1BF909B34}"/>
              </a:ext>
            </a:extLst>
          </p:cNvPr>
          <p:cNvSpPr>
            <a:spLocks noGrp="1"/>
          </p:cNvSpPr>
          <p:nvPr>
            <p:ph type="sldNum" sz="quarter" idx="10"/>
          </p:nvPr>
        </p:nvSpPr>
        <p:spPr>
          <a:xfrm>
            <a:off x="828000" y="6360854"/>
            <a:ext cx="486450" cy="184666"/>
          </a:xfrm>
        </p:spPr>
        <p:txBody>
          <a:bodyPr/>
          <a:lstStyle/>
          <a:p>
            <a:pPr>
              <a:spcAft>
                <a:spcPts val="600"/>
              </a:spcAft>
            </a:pPr>
            <a:fld id="{3CB85E5D-8611-4DC1-B375-AD1E4C05477C}" type="slidenum">
              <a:rPr lang="nl-NL" smtClean="0"/>
              <a:pPr>
                <a:spcAft>
                  <a:spcPts val="600"/>
                </a:spcAft>
              </a:pPr>
              <a:t>6</a:t>
            </a:fld>
            <a:endParaRPr lang="nl-NL"/>
          </a:p>
        </p:txBody>
      </p:sp>
      <p:sp>
        <p:nvSpPr>
          <p:cNvPr id="4" name="Tijdelijke aanduiding voor tekst 3">
            <a:extLst>
              <a:ext uri="{FF2B5EF4-FFF2-40B4-BE49-F238E27FC236}">
                <a16:creationId xmlns:a16="http://schemas.microsoft.com/office/drawing/2014/main" id="{74056D9B-62B5-5DEB-F836-C6D4319D9E95}"/>
              </a:ext>
            </a:extLst>
          </p:cNvPr>
          <p:cNvSpPr>
            <a:spLocks noGrp="1"/>
          </p:cNvSpPr>
          <p:nvPr>
            <p:ph type="body" sz="quarter" idx="11"/>
          </p:nvPr>
        </p:nvSpPr>
        <p:spPr>
          <a:xfrm>
            <a:off x="828675" y="1676400"/>
            <a:ext cx="5129065" cy="4019550"/>
          </a:xfrm>
        </p:spPr>
        <p:txBody>
          <a:bodyPr vert="horz" lIns="0" tIns="0" rIns="0" bIns="0" rtlCol="0">
            <a:normAutofit/>
          </a:bodyPr>
          <a:lstStyle/>
          <a:p>
            <a:pPr marL="269875" indent="-269875"/>
            <a:r>
              <a:rPr lang="nl-NL"/>
              <a:t>Meerdere medicijnen​</a:t>
            </a:r>
          </a:p>
          <a:p>
            <a:pPr marL="269875" indent="-269875"/>
            <a:r>
              <a:rPr lang="nl-NL"/>
              <a:t>Grotere kans op wisselwerking​</a:t>
            </a:r>
          </a:p>
          <a:p>
            <a:pPr marL="269875" indent="-269875"/>
            <a:r>
              <a:rPr lang="nl-NL"/>
              <a:t>De apotheker weet alles over​:</a:t>
            </a:r>
          </a:p>
          <a:p>
            <a:pPr marL="539750" lvl="1" indent="-269875">
              <a:buFont typeface="Wingdings" panose="05000000000000000000" pitchFamily="2" charset="2"/>
              <a:buChar char="Ø"/>
            </a:pPr>
            <a:r>
              <a:rPr lang="nl-NL"/>
              <a:t>medicijnen​</a:t>
            </a:r>
          </a:p>
          <a:p>
            <a:pPr marL="539750" lvl="1" indent="-269875">
              <a:buFont typeface="Wingdings" panose="05000000000000000000" pitchFamily="2" charset="2"/>
              <a:buChar char="Ø"/>
            </a:pPr>
            <a:r>
              <a:rPr lang="nl-NL"/>
              <a:t>het combineren van medicijnen​</a:t>
            </a:r>
          </a:p>
          <a:p>
            <a:pPr marL="539750" lvl="1" indent="-269875">
              <a:buFont typeface="Wingdings" panose="05000000000000000000" pitchFamily="2" charset="2"/>
              <a:buChar char="Ø"/>
            </a:pPr>
            <a:r>
              <a:rPr lang="nl-NL"/>
              <a:t>het voorkomen van bijwerkingen</a:t>
            </a:r>
          </a:p>
        </p:txBody>
      </p:sp>
      <p:pic>
        <p:nvPicPr>
          <p:cNvPr id="9" name="Picture Placeholder 8">
            <a:extLst>
              <a:ext uri="{FF2B5EF4-FFF2-40B4-BE49-F238E27FC236}">
                <a16:creationId xmlns:a16="http://schemas.microsoft.com/office/drawing/2014/main" id="{411171EA-4C89-E382-E89C-6FF18B34F415}"/>
              </a:ext>
            </a:extLst>
          </p:cNvPr>
          <p:cNvPicPr>
            <a:picLocks noGrp="1" noChangeAspect="1"/>
          </p:cNvPicPr>
          <p:nvPr>
            <p:ph type="pic" sz="quarter" idx="12"/>
          </p:nvPr>
        </p:nvPicPr>
        <p:blipFill>
          <a:blip r:embed="rId2" cstate="print">
            <a:extLst>
              <a:ext uri="{28A0092B-C50C-407E-A947-70E740481C1C}">
                <a14:useLocalDpi xmlns:a14="http://schemas.microsoft.com/office/drawing/2010/main"/>
              </a:ext>
            </a:extLst>
          </a:blip>
          <a:srcRect/>
          <a:stretch>
            <a:fillRect/>
          </a:stretch>
        </p:blipFill>
        <p:spPr>
          <a:xfrm>
            <a:off x="6153738" y="1687005"/>
            <a:ext cx="4856374" cy="3377110"/>
          </a:xfrm>
          <a:custGeom>
            <a:avLst/>
            <a:gdLst>
              <a:gd name="connsiteX0" fmla="*/ 2672461 w 4856374"/>
              <a:gd name="connsiteY0" fmla="*/ 1001 h 3377110"/>
              <a:gd name="connsiteX1" fmla="*/ 4781539 w 4856374"/>
              <a:gd name="connsiteY1" fmla="*/ 1355565 h 3377110"/>
              <a:gd name="connsiteX2" fmla="*/ 2715763 w 4856374"/>
              <a:gd name="connsiteY2" fmla="*/ 3344846 h 3377110"/>
              <a:gd name="connsiteX3" fmla="*/ 633185 w 4856374"/>
              <a:gd name="connsiteY3" fmla="*/ 3164488 h 3377110"/>
              <a:gd name="connsiteX4" fmla="*/ 1225298 w 4856374"/>
              <a:gd name="connsiteY4" fmla="*/ 408464 h 3377110"/>
              <a:gd name="connsiteX5" fmla="*/ 2672461 w 4856374"/>
              <a:gd name="connsiteY5" fmla="*/ 1001 h 337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6374" h="3377110">
                <a:moveTo>
                  <a:pt x="2672461" y="1001"/>
                </a:moveTo>
                <a:cubicBezTo>
                  <a:pt x="3547984" y="-21878"/>
                  <a:pt x="4433345" y="345110"/>
                  <a:pt x="4781539" y="1355565"/>
                </a:cubicBezTo>
                <a:cubicBezTo>
                  <a:pt x="5246498" y="2705511"/>
                  <a:pt x="3421029" y="3556769"/>
                  <a:pt x="2715763" y="3344846"/>
                </a:cubicBezTo>
                <a:cubicBezTo>
                  <a:pt x="1603960" y="3010732"/>
                  <a:pt x="1405146" y="3642939"/>
                  <a:pt x="633185" y="3164488"/>
                </a:cubicBezTo>
                <a:cubicBezTo>
                  <a:pt x="-498092" y="2464313"/>
                  <a:pt x="1614" y="1141860"/>
                  <a:pt x="1225298" y="408464"/>
                </a:cubicBezTo>
                <a:cubicBezTo>
                  <a:pt x="1625375" y="168809"/>
                  <a:pt x="2147147" y="14729"/>
                  <a:pt x="2672461" y="1001"/>
                </a:cubicBezTo>
                <a:close/>
              </a:path>
            </a:pathLst>
          </a:custGeom>
          <a:noFill/>
        </p:spPr>
      </p:pic>
      <p:sp>
        <p:nvSpPr>
          <p:cNvPr id="7" name="Ondertitel 3">
            <a:extLst>
              <a:ext uri="{FF2B5EF4-FFF2-40B4-BE49-F238E27FC236}">
                <a16:creationId xmlns:a16="http://schemas.microsoft.com/office/drawing/2014/main" id="{3A6004A8-1816-465F-D495-60B59BE7C0AD}"/>
              </a:ext>
            </a:extLst>
          </p:cNvPr>
          <p:cNvSpPr txBox="1">
            <a:spLocks/>
          </p:cNvSpPr>
          <p:nvPr/>
        </p:nvSpPr>
        <p:spPr>
          <a:xfrm rot="1304902">
            <a:off x="5832693" y="4381990"/>
            <a:ext cx="2806481" cy="1520876"/>
          </a:xfrm>
          <a:prstGeom prst="rect">
            <a:avLst/>
          </a:prstGeom>
          <a:blipFill>
            <a:blip r:embed="rId3"/>
            <a:stretch>
              <a:fillRect/>
            </a:stretch>
          </a:blipFill>
        </p:spPr>
        <p:txBody>
          <a:bodyPr vert="horz" lIns="0" tIns="0" rIns="0" bIns="0" rtlCol="0">
            <a:normAutofit/>
          </a:bodyPr>
          <a:lstStyle>
            <a:lvl1pPr marL="270000" indent="-270000" algn="l" defTabSz="914400" rtl="0" eaLnBrk="1" latinLnBrk="0" hangingPunct="1">
              <a:lnSpc>
                <a:spcPct val="100000"/>
              </a:lnSpc>
              <a:spcBef>
                <a:spcPts val="1000"/>
              </a:spcBef>
              <a:buClr>
                <a:schemeClr val="accent3"/>
              </a:buClr>
              <a:buSzPct val="120000"/>
              <a:buFont typeface="Arial" panose="020B0604020202020204" pitchFamily="34" charset="0"/>
              <a:buChar char="•"/>
              <a:defRPr sz="2000" kern="1200">
                <a:solidFill>
                  <a:schemeClr val="tx1"/>
                </a:solidFill>
                <a:latin typeface="+mn-lt"/>
                <a:ea typeface="+mn-ea"/>
                <a:cs typeface="+mn-cs"/>
              </a:defRPr>
            </a:lvl1pPr>
            <a:lvl2pPr marL="540000" indent="-270000" algn="l" defTabSz="914400" rtl="0" eaLnBrk="1" latinLnBrk="0" hangingPunct="1">
              <a:lnSpc>
                <a:spcPct val="100000"/>
              </a:lnSpc>
              <a:spcBef>
                <a:spcPts val="1000"/>
              </a:spcBef>
              <a:buClr>
                <a:schemeClr val="accent3"/>
              </a:buClr>
              <a:buFont typeface="Ubuntu" panose="020B0504030602030204" pitchFamily="34" charset="0"/>
              <a:buChar char="–"/>
              <a:defRPr sz="2000" kern="1200">
                <a:solidFill>
                  <a:schemeClr val="tx1"/>
                </a:solidFill>
                <a:latin typeface="+mn-lt"/>
                <a:ea typeface="+mn-ea"/>
                <a:cs typeface="+mn-cs"/>
              </a:defRPr>
            </a:lvl2pPr>
            <a:lvl3pPr marL="810000" indent="-270000" algn="l" defTabSz="914400" rtl="0" eaLnBrk="1" latinLnBrk="0" hangingPunct="1">
              <a:lnSpc>
                <a:spcPct val="100000"/>
              </a:lnSpc>
              <a:spcBef>
                <a:spcPts val="1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000" kern="1200">
                <a:solidFill>
                  <a:schemeClr val="tx1"/>
                </a:solidFill>
                <a:latin typeface="+mn-lt"/>
                <a:ea typeface="+mn-ea"/>
                <a:cs typeface="+mn-cs"/>
              </a:defRPr>
            </a:lvl4pPr>
            <a:lvl5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800" b="0" kern="1200">
                <a:solidFill>
                  <a:schemeClr val="tx2"/>
                </a:solidFill>
                <a:latin typeface="+mn-lt"/>
                <a:ea typeface="+mn-ea"/>
                <a:cs typeface="+mn-cs"/>
              </a:defRPr>
            </a:lvl5pPr>
            <a:lvl6pPr marL="270000" indent="-270000" algn="l" defTabSz="914400" rtl="0" eaLnBrk="1" latinLnBrk="0" hangingPunct="1">
              <a:lnSpc>
                <a:spcPct val="100000"/>
              </a:lnSpc>
              <a:spcBef>
                <a:spcPts val="1000"/>
              </a:spcBef>
              <a:buClr>
                <a:schemeClr val="accent3"/>
              </a:buClr>
              <a:buSzPct val="120000"/>
              <a:buFont typeface="Arial" panose="020B0604020202020204" pitchFamily="34" charset="0"/>
              <a:buChar char="•"/>
              <a:defRPr sz="2000" kern="1200">
                <a:solidFill>
                  <a:schemeClr val="tx1"/>
                </a:solidFill>
                <a:latin typeface="+mn-lt"/>
                <a:ea typeface="+mn-ea"/>
                <a:cs typeface="+mn-cs"/>
              </a:defRPr>
            </a:lvl6pPr>
            <a:lvl7pPr marL="540000" indent="-270000" algn="l" defTabSz="914400" rtl="0" eaLnBrk="1" latinLnBrk="0" hangingPunct="1">
              <a:lnSpc>
                <a:spcPct val="100000"/>
              </a:lnSpc>
              <a:spcBef>
                <a:spcPts val="1000"/>
              </a:spcBef>
              <a:buClr>
                <a:schemeClr val="accent3"/>
              </a:buClr>
              <a:buFont typeface="Ubuntu" panose="020B0504030602030204" pitchFamily="34" charset="0"/>
              <a:buChar char="–"/>
              <a:defRPr sz="2000" kern="1200">
                <a:solidFill>
                  <a:schemeClr val="tx1"/>
                </a:solidFill>
                <a:latin typeface="+mn-lt"/>
                <a:ea typeface="+mn-ea"/>
                <a:cs typeface="+mn-cs"/>
              </a:defRPr>
            </a:lvl7pPr>
            <a:lvl8pPr marL="810000" indent="-270000" algn="l" defTabSz="914400" rtl="0" eaLnBrk="1" latinLnBrk="0" hangingPunct="1">
              <a:lnSpc>
                <a:spcPct val="100000"/>
              </a:lnSpc>
              <a:spcBef>
                <a:spcPts val="1000"/>
              </a:spcBef>
              <a:buClr>
                <a:schemeClr val="accent3"/>
              </a:buClr>
              <a:buFont typeface="Arial" panose="020B0604020202020204" pitchFamily="34" charset="0"/>
              <a:buChar char="•"/>
              <a:defRPr sz="2000" kern="1200">
                <a:solidFill>
                  <a:schemeClr val="tx1"/>
                </a:solidFill>
                <a:latin typeface="+mn-lt"/>
                <a:ea typeface="+mn-ea"/>
                <a:cs typeface="+mn-cs"/>
              </a:defRPr>
            </a:lvl8pPr>
            <a:lvl9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000" kern="1200">
                <a:solidFill>
                  <a:schemeClr val="tx1"/>
                </a:solidFill>
                <a:latin typeface="+mn-lt"/>
                <a:ea typeface="+mn-ea"/>
                <a:cs typeface="+mn-cs"/>
              </a:defRPr>
            </a:lvl9pPr>
          </a:lstStyle>
          <a:p>
            <a:pPr marL="0" indent="0">
              <a:lnSpc>
                <a:spcPct val="0"/>
              </a:lnSpc>
              <a:spcBef>
                <a:spcPts val="0"/>
              </a:spcBef>
              <a:spcAft>
                <a:spcPts val="600"/>
              </a:spcAft>
              <a:buNone/>
            </a:pPr>
            <a:r>
              <a:rPr lang="nl-NL" sz="100" i="1" kern="1200">
                <a:solidFill>
                  <a:schemeClr val="bg1"/>
                </a:solidFill>
                <a:latin typeface="+mn-lt"/>
                <a:ea typeface="+mn-ea"/>
                <a:cs typeface="+mn-cs"/>
              </a:rPr>
              <a:t>Apotheker ziet toe op veilig medicijngebruik</a:t>
            </a:r>
          </a:p>
        </p:txBody>
      </p:sp>
    </p:spTree>
    <p:extLst>
      <p:ext uri="{BB962C8B-B14F-4D97-AF65-F5344CB8AC3E}">
        <p14:creationId xmlns:p14="http://schemas.microsoft.com/office/powerpoint/2010/main" val="1289861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689F0B7-0655-C00D-2509-372062DBA1E5}"/>
              </a:ext>
            </a:extLst>
          </p:cNvPr>
          <p:cNvSpPr>
            <a:spLocks noGrp="1"/>
          </p:cNvSpPr>
          <p:nvPr>
            <p:ph idx="1"/>
          </p:nvPr>
        </p:nvSpPr>
        <p:spPr/>
        <p:txBody>
          <a:bodyPr vert="horz" lIns="0" tIns="0" rIns="0" bIns="0" rtlCol="0" anchor="t">
            <a:noAutofit/>
          </a:bodyPr>
          <a:lstStyle/>
          <a:p>
            <a:pPr marL="0" indent="0">
              <a:buNone/>
            </a:pPr>
            <a:r>
              <a:rPr lang="nl-NL" sz="2400">
                <a:solidFill>
                  <a:schemeClr val="accent3"/>
                </a:solidFill>
              </a:rPr>
              <a:t>Bijwerkingen gaan soms vanzelf over​, omdat uw lichaam bijvoorbeeld moet wennen aan een nieuw medicijn.</a:t>
            </a:r>
            <a:br>
              <a:rPr lang="nl-NL" sz="2400"/>
            </a:br>
            <a:endParaRPr lang="nl-NL" sz="2400">
              <a:solidFill>
                <a:srgbClr val="BF3647"/>
              </a:solidFill>
            </a:endParaRPr>
          </a:p>
          <a:p>
            <a:pPr marL="539750" lvl="1" indent="-269875">
              <a:buFont typeface="Wingdings" panose="05000000000000000000" pitchFamily="2" charset="2"/>
              <a:buChar char="Ø"/>
            </a:pPr>
            <a:r>
              <a:rPr lang="nl-NL" sz="2400"/>
              <a:t>Zijn de bijwerkingen ernstig?</a:t>
            </a:r>
          </a:p>
          <a:p>
            <a:pPr marL="539750" lvl="1" indent="-269875">
              <a:buFont typeface="Wingdings" panose="05000000000000000000" pitchFamily="2" charset="2"/>
              <a:buChar char="Ø"/>
            </a:pPr>
            <a:r>
              <a:rPr lang="nl-NL" sz="2400"/>
              <a:t>Houden ze langer aan dan verwacht?</a:t>
            </a:r>
          </a:p>
          <a:p>
            <a:pPr marL="539750" lvl="1" indent="-269875">
              <a:buFont typeface="Wingdings" panose="05000000000000000000" pitchFamily="2" charset="2"/>
              <a:buChar char="Ø"/>
            </a:pPr>
            <a:r>
              <a:rPr lang="nl-NL" sz="2400"/>
              <a:t>Heeft u bijvoorbeeld last van duizeligheid, sufheid​, hoofdpijn, </a:t>
            </a:r>
          </a:p>
          <a:p>
            <a:pPr marL="269875" lvl="1" indent="0">
              <a:buNone/>
            </a:pPr>
            <a:r>
              <a:rPr lang="nl-NL" sz="2400"/>
              <a:t>    aanhoudend hoesten of benauwdheid?</a:t>
            </a:r>
          </a:p>
          <a:p>
            <a:pPr marL="269875" lvl="1" indent="0">
              <a:buNone/>
            </a:pPr>
            <a:endParaRPr lang="nl-NL" sz="2400"/>
          </a:p>
          <a:p>
            <a:pPr marL="269875" lvl="1" indent="0">
              <a:buNone/>
            </a:pPr>
            <a:r>
              <a:rPr lang="nl-NL" sz="2400"/>
              <a:t>Neem dan contact op met uw apotheker en arts.</a:t>
            </a:r>
          </a:p>
        </p:txBody>
      </p:sp>
      <p:sp>
        <p:nvSpPr>
          <p:cNvPr id="3" name="Titel 2">
            <a:extLst>
              <a:ext uri="{FF2B5EF4-FFF2-40B4-BE49-F238E27FC236}">
                <a16:creationId xmlns:a16="http://schemas.microsoft.com/office/drawing/2014/main" id="{EA5DECD3-9874-C560-DC3A-EA9854AF8B5E}"/>
              </a:ext>
            </a:extLst>
          </p:cNvPr>
          <p:cNvSpPr>
            <a:spLocks noGrp="1"/>
          </p:cNvSpPr>
          <p:nvPr>
            <p:ph type="title"/>
          </p:nvPr>
        </p:nvSpPr>
        <p:spPr/>
        <p:txBody>
          <a:bodyPr/>
          <a:lstStyle/>
          <a:p>
            <a:r>
              <a:rPr lang="nl-NL"/>
              <a:t>Heeft u veel last van bijwerkingen?</a:t>
            </a:r>
          </a:p>
        </p:txBody>
      </p:sp>
      <p:sp>
        <p:nvSpPr>
          <p:cNvPr id="4" name="Tijdelijke aanduiding voor dianummer 3">
            <a:extLst>
              <a:ext uri="{FF2B5EF4-FFF2-40B4-BE49-F238E27FC236}">
                <a16:creationId xmlns:a16="http://schemas.microsoft.com/office/drawing/2014/main" id="{FC535D6B-5429-3F11-7A8E-0DD1E89A5EF5}"/>
              </a:ext>
            </a:extLst>
          </p:cNvPr>
          <p:cNvSpPr>
            <a:spLocks noGrp="1"/>
          </p:cNvSpPr>
          <p:nvPr>
            <p:ph type="sldNum" sz="quarter" idx="10"/>
          </p:nvPr>
        </p:nvSpPr>
        <p:spPr/>
        <p:txBody>
          <a:bodyPr/>
          <a:lstStyle/>
          <a:p>
            <a:fld id="{3CB85E5D-8611-4DC1-B375-AD1E4C05477C}" type="slidenum">
              <a:rPr lang="nl-NL" smtClean="0"/>
              <a:pPr/>
              <a:t>7</a:t>
            </a:fld>
            <a:endParaRPr lang="nl-NL"/>
          </a:p>
        </p:txBody>
      </p:sp>
    </p:spTree>
    <p:extLst>
      <p:ext uri="{BB962C8B-B14F-4D97-AF65-F5344CB8AC3E}">
        <p14:creationId xmlns:p14="http://schemas.microsoft.com/office/powerpoint/2010/main" val="929205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5204D2D-92FD-C659-158A-BF3267181286}"/>
              </a:ext>
            </a:extLst>
          </p:cNvPr>
          <p:cNvSpPr>
            <a:spLocks noGrp="1"/>
          </p:cNvSpPr>
          <p:nvPr>
            <p:ph type="title"/>
          </p:nvPr>
        </p:nvSpPr>
        <p:spPr>
          <a:xfrm>
            <a:off x="828000" y="493345"/>
            <a:ext cx="11681770" cy="677108"/>
          </a:xfrm>
        </p:spPr>
        <p:txBody>
          <a:bodyPr/>
          <a:lstStyle/>
          <a:p>
            <a:r>
              <a:rPr lang="nl-NL"/>
              <a:t>Bijwerkingen</a:t>
            </a:r>
          </a:p>
        </p:txBody>
      </p:sp>
      <p:sp>
        <p:nvSpPr>
          <p:cNvPr id="4" name="Tijdelijke aanduiding voor dianummer 3">
            <a:extLst>
              <a:ext uri="{FF2B5EF4-FFF2-40B4-BE49-F238E27FC236}">
                <a16:creationId xmlns:a16="http://schemas.microsoft.com/office/drawing/2014/main" id="{AC94C114-444C-9E14-390E-B0E14EA8A268}"/>
              </a:ext>
            </a:extLst>
          </p:cNvPr>
          <p:cNvSpPr>
            <a:spLocks noGrp="1"/>
          </p:cNvSpPr>
          <p:nvPr>
            <p:ph type="sldNum" sz="quarter" idx="10"/>
          </p:nvPr>
        </p:nvSpPr>
        <p:spPr/>
        <p:txBody>
          <a:bodyPr/>
          <a:lstStyle/>
          <a:p>
            <a:fld id="{3CB85E5D-8611-4DC1-B375-AD1E4C05477C}" type="slidenum">
              <a:rPr lang="nl-NL" smtClean="0"/>
              <a:pPr/>
              <a:t>8</a:t>
            </a:fld>
            <a:endParaRPr lang="nl-NL"/>
          </a:p>
        </p:txBody>
      </p:sp>
      <p:sp>
        <p:nvSpPr>
          <p:cNvPr id="6" name="Ondertitel 3">
            <a:extLst>
              <a:ext uri="{FF2B5EF4-FFF2-40B4-BE49-F238E27FC236}">
                <a16:creationId xmlns:a16="http://schemas.microsoft.com/office/drawing/2014/main" id="{269395A4-13E5-4AAF-53E4-988E8CA48DE4}"/>
              </a:ext>
            </a:extLst>
          </p:cNvPr>
          <p:cNvSpPr txBox="1">
            <a:spLocks/>
          </p:cNvSpPr>
          <p:nvPr/>
        </p:nvSpPr>
        <p:spPr>
          <a:xfrm>
            <a:off x="828000" y="1312843"/>
            <a:ext cx="10537200" cy="738664"/>
          </a:xfrm>
          <a:prstGeom prst="rect">
            <a:avLst/>
          </a:prstGeom>
        </p:spPr>
        <p:txBody>
          <a:bodyPr vert="horz" lIns="0" tIns="0" rIns="0" bIns="0" rtlCol="0" anchor="t">
            <a:noAutofit/>
          </a:bodyPr>
          <a:lstStyle>
            <a:lvl1pPr marL="270000" indent="-270000" algn="l" defTabSz="914400" rtl="0" eaLnBrk="1" latinLnBrk="0" hangingPunct="1">
              <a:lnSpc>
                <a:spcPct val="100000"/>
              </a:lnSpc>
              <a:spcBef>
                <a:spcPts val="1000"/>
              </a:spcBef>
              <a:buClr>
                <a:schemeClr val="accent3"/>
              </a:buClr>
              <a:buSzPct val="120000"/>
              <a:buFont typeface="Arial" panose="020B0604020202020204" pitchFamily="34" charset="0"/>
              <a:buChar char="•"/>
              <a:defRPr sz="2000" kern="1200">
                <a:solidFill>
                  <a:schemeClr val="tx1"/>
                </a:solidFill>
                <a:latin typeface="+mn-lt"/>
                <a:ea typeface="+mn-ea"/>
                <a:cs typeface="+mn-cs"/>
              </a:defRPr>
            </a:lvl1pPr>
            <a:lvl2pPr marL="540000" indent="-270000" algn="l" defTabSz="914400" rtl="0" eaLnBrk="1" latinLnBrk="0" hangingPunct="1">
              <a:lnSpc>
                <a:spcPct val="100000"/>
              </a:lnSpc>
              <a:spcBef>
                <a:spcPts val="1000"/>
              </a:spcBef>
              <a:buClr>
                <a:schemeClr val="accent3"/>
              </a:buClr>
              <a:buFont typeface="Ubuntu" panose="020B0504030602030204" pitchFamily="34" charset="0"/>
              <a:buChar char="–"/>
              <a:defRPr sz="2000" kern="1200">
                <a:solidFill>
                  <a:schemeClr val="tx1"/>
                </a:solidFill>
                <a:latin typeface="+mn-lt"/>
                <a:ea typeface="+mn-ea"/>
                <a:cs typeface="+mn-cs"/>
              </a:defRPr>
            </a:lvl2pPr>
            <a:lvl3pPr marL="810000" indent="-270000" algn="l" defTabSz="914400" rtl="0" eaLnBrk="1" latinLnBrk="0" hangingPunct="1">
              <a:lnSpc>
                <a:spcPct val="100000"/>
              </a:lnSpc>
              <a:spcBef>
                <a:spcPts val="1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000" kern="1200">
                <a:solidFill>
                  <a:schemeClr val="tx1"/>
                </a:solidFill>
                <a:latin typeface="+mn-lt"/>
                <a:ea typeface="+mn-ea"/>
                <a:cs typeface="+mn-cs"/>
              </a:defRPr>
            </a:lvl4pPr>
            <a:lvl5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800" b="0" kern="1200">
                <a:solidFill>
                  <a:schemeClr val="tx2"/>
                </a:solidFill>
                <a:latin typeface="+mn-lt"/>
                <a:ea typeface="+mn-ea"/>
                <a:cs typeface="+mn-cs"/>
              </a:defRPr>
            </a:lvl5pPr>
            <a:lvl6pPr marL="270000" indent="-270000" algn="l" defTabSz="914400" rtl="0" eaLnBrk="1" latinLnBrk="0" hangingPunct="1">
              <a:lnSpc>
                <a:spcPct val="100000"/>
              </a:lnSpc>
              <a:spcBef>
                <a:spcPts val="1000"/>
              </a:spcBef>
              <a:buClr>
                <a:schemeClr val="accent3"/>
              </a:buClr>
              <a:buSzPct val="120000"/>
              <a:buFont typeface="Arial" panose="020B0604020202020204" pitchFamily="34" charset="0"/>
              <a:buChar char="•"/>
              <a:defRPr sz="2000" kern="1200">
                <a:solidFill>
                  <a:schemeClr val="tx1"/>
                </a:solidFill>
                <a:latin typeface="+mn-lt"/>
                <a:ea typeface="+mn-ea"/>
                <a:cs typeface="+mn-cs"/>
              </a:defRPr>
            </a:lvl6pPr>
            <a:lvl7pPr marL="540000" indent="-270000" algn="l" defTabSz="914400" rtl="0" eaLnBrk="1" latinLnBrk="0" hangingPunct="1">
              <a:lnSpc>
                <a:spcPct val="100000"/>
              </a:lnSpc>
              <a:spcBef>
                <a:spcPts val="1000"/>
              </a:spcBef>
              <a:buClr>
                <a:schemeClr val="accent3"/>
              </a:buClr>
              <a:buFont typeface="Ubuntu" panose="020B0504030602030204" pitchFamily="34" charset="0"/>
              <a:buChar char="–"/>
              <a:defRPr sz="2000" kern="1200">
                <a:solidFill>
                  <a:schemeClr val="tx1"/>
                </a:solidFill>
                <a:latin typeface="+mn-lt"/>
                <a:ea typeface="+mn-ea"/>
                <a:cs typeface="+mn-cs"/>
              </a:defRPr>
            </a:lvl7pPr>
            <a:lvl8pPr marL="810000" indent="-270000" algn="l" defTabSz="914400" rtl="0" eaLnBrk="1" latinLnBrk="0" hangingPunct="1">
              <a:lnSpc>
                <a:spcPct val="100000"/>
              </a:lnSpc>
              <a:spcBef>
                <a:spcPts val="1000"/>
              </a:spcBef>
              <a:buClr>
                <a:schemeClr val="accent3"/>
              </a:buClr>
              <a:buFont typeface="Arial" panose="020B0604020202020204" pitchFamily="34" charset="0"/>
              <a:buChar char="•"/>
              <a:defRPr sz="2000" kern="1200">
                <a:solidFill>
                  <a:schemeClr val="tx1"/>
                </a:solidFill>
                <a:latin typeface="+mn-lt"/>
                <a:ea typeface="+mn-ea"/>
                <a:cs typeface="+mn-cs"/>
              </a:defRPr>
            </a:lvl8pPr>
            <a:lvl9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000" kern="1200">
                <a:solidFill>
                  <a:schemeClr val="tx1"/>
                </a:solidFill>
                <a:latin typeface="+mn-lt"/>
                <a:ea typeface="+mn-ea"/>
                <a:cs typeface="+mn-cs"/>
              </a:defRPr>
            </a:lvl9pPr>
          </a:lstStyle>
          <a:p>
            <a:pPr marL="0" indent="0">
              <a:buNone/>
            </a:pPr>
            <a:r>
              <a:rPr lang="nl-NL" sz="3200" i="1">
                <a:solidFill>
                  <a:srgbClr val="3FAEC2"/>
                </a:solidFill>
              </a:rPr>
              <a:t>Voorbeelden</a:t>
            </a:r>
          </a:p>
        </p:txBody>
      </p:sp>
      <p:graphicFrame>
        <p:nvGraphicFramePr>
          <p:cNvPr id="20" name="Tabel 19">
            <a:extLst>
              <a:ext uri="{FF2B5EF4-FFF2-40B4-BE49-F238E27FC236}">
                <a16:creationId xmlns:a16="http://schemas.microsoft.com/office/drawing/2014/main" id="{4B50AD14-3EFD-DB5E-3AA2-3876EAD0387C}"/>
              </a:ext>
            </a:extLst>
          </p:cNvPr>
          <p:cNvGraphicFramePr>
            <a:graphicFrameLocks noGrp="1"/>
          </p:cNvGraphicFramePr>
          <p:nvPr>
            <p:extLst>
              <p:ext uri="{D42A27DB-BD31-4B8C-83A1-F6EECF244321}">
                <p14:modId xmlns:p14="http://schemas.microsoft.com/office/powerpoint/2010/main" val="578685876"/>
              </p:ext>
            </p:extLst>
          </p:nvPr>
        </p:nvGraphicFramePr>
        <p:xfrm>
          <a:off x="828000" y="1868777"/>
          <a:ext cx="9565378" cy="4663440"/>
        </p:xfrm>
        <a:graphic>
          <a:graphicData uri="http://schemas.openxmlformats.org/drawingml/2006/table">
            <a:tbl>
              <a:tblPr firstRow="1" bandRow="1">
                <a:tableStyleId>{073A0DAA-6AF3-43AB-8588-CEC1D06C72B9}</a:tableStyleId>
              </a:tblPr>
              <a:tblGrid>
                <a:gridCol w="5407623">
                  <a:extLst>
                    <a:ext uri="{9D8B030D-6E8A-4147-A177-3AD203B41FA5}">
                      <a16:colId xmlns:a16="http://schemas.microsoft.com/office/drawing/2014/main" val="1933112713"/>
                    </a:ext>
                  </a:extLst>
                </a:gridCol>
                <a:gridCol w="4157755">
                  <a:extLst>
                    <a:ext uri="{9D8B030D-6E8A-4147-A177-3AD203B41FA5}">
                      <a16:colId xmlns:a16="http://schemas.microsoft.com/office/drawing/2014/main" val="405441203"/>
                    </a:ext>
                  </a:extLst>
                </a:gridCol>
              </a:tblGrid>
              <a:tr h="0">
                <a:tc>
                  <a:txBody>
                    <a:bodyPr/>
                    <a:lstStyle/>
                    <a:p>
                      <a:r>
                        <a:rPr lang="nl-NL"/>
                        <a:t>Medicijn</a:t>
                      </a:r>
                    </a:p>
                  </a:txBody>
                  <a:tcPr/>
                </a:tc>
                <a:tc>
                  <a:txBody>
                    <a:bodyPr/>
                    <a:lstStyle/>
                    <a:p>
                      <a:r>
                        <a:rPr lang="nl-NL"/>
                        <a:t>Bijwerking(en)</a:t>
                      </a:r>
                    </a:p>
                  </a:txBody>
                  <a:tcPr/>
                </a:tc>
                <a:extLst>
                  <a:ext uri="{0D108BD9-81ED-4DB2-BD59-A6C34878D82A}">
                    <a16:rowId xmlns:a16="http://schemas.microsoft.com/office/drawing/2014/main" val="2317198301"/>
                  </a:ext>
                </a:extLst>
              </a:tr>
              <a:tr h="455147">
                <a:tc>
                  <a:txBody>
                    <a:bodyPr/>
                    <a:lstStyle/>
                    <a:p>
                      <a:pPr marL="285750" indent="-285750">
                        <a:buFont typeface="Arial" panose="020B0604020202020204" pitchFamily="34" charset="0"/>
                        <a:buChar char="•"/>
                      </a:pPr>
                      <a:r>
                        <a:rPr lang="nl-NL" sz="2400" b="0" u="none" strike="noStrike" kern="1200">
                          <a:solidFill>
                            <a:schemeClr val="dk1"/>
                          </a:solidFill>
                          <a:effectLst/>
                        </a:rPr>
                        <a:t>Antibiotica </a:t>
                      </a:r>
                      <a:endParaRPr lang="nl-NL" sz="2400"/>
                    </a:p>
                  </a:txBody>
                  <a:tcPr/>
                </a:tc>
                <a:tc>
                  <a:txBody>
                    <a:bodyPr/>
                    <a:lstStyle/>
                    <a:p>
                      <a:r>
                        <a:rPr lang="nl-NL"/>
                        <a:t>    </a:t>
                      </a:r>
                      <a:r>
                        <a:rPr lang="nl-NL" sz="2400"/>
                        <a:t>Maag- en darmklachten</a:t>
                      </a:r>
                    </a:p>
                    <a:p>
                      <a:endParaRPr lang="nl-NL"/>
                    </a:p>
                  </a:txBody>
                  <a:tcPr/>
                </a:tc>
                <a:extLst>
                  <a:ext uri="{0D108BD9-81ED-4DB2-BD59-A6C34878D82A}">
                    <a16:rowId xmlns:a16="http://schemas.microsoft.com/office/drawing/2014/main" val="899026729"/>
                  </a:ext>
                </a:extLst>
              </a:tr>
              <a:tr h="370840">
                <a:tc>
                  <a:txBody>
                    <a:bodyPr/>
                    <a:lstStyle/>
                    <a:p>
                      <a:pPr marL="285750" indent="-285750">
                        <a:buFont typeface="Arial" panose="020B0604020202020204" pitchFamily="34" charset="0"/>
                        <a:buChar char="•"/>
                      </a:pPr>
                      <a:r>
                        <a:rPr lang="nl-NL" sz="2400"/>
                        <a:t>Middelen tegen hoge </a:t>
                      </a:r>
                      <a:br>
                        <a:rPr lang="nl-NL" sz="2400"/>
                      </a:br>
                      <a:r>
                        <a:rPr lang="nl-NL" sz="2400"/>
                        <a:t>bloeddruk</a:t>
                      </a:r>
                    </a:p>
                  </a:txBody>
                  <a:tcPr/>
                </a:tc>
                <a:tc>
                  <a:txBody>
                    <a:bodyPr/>
                    <a:lstStyle/>
                    <a:p>
                      <a:r>
                        <a:rPr lang="nl-NL"/>
                        <a:t>    </a:t>
                      </a:r>
                      <a:r>
                        <a:rPr lang="nl-NL" sz="2400"/>
                        <a:t>Hoofdpijn en duizeligheid</a:t>
                      </a:r>
                    </a:p>
                    <a:p>
                      <a:endParaRPr lang="nl-NL"/>
                    </a:p>
                  </a:txBody>
                  <a:tcPr/>
                </a:tc>
                <a:extLst>
                  <a:ext uri="{0D108BD9-81ED-4DB2-BD59-A6C34878D82A}">
                    <a16:rowId xmlns:a16="http://schemas.microsoft.com/office/drawing/2014/main" val="2149638416"/>
                  </a:ext>
                </a:extLst>
              </a:tr>
              <a:tr h="370840">
                <a:tc>
                  <a:txBody>
                    <a:bodyPr/>
                    <a:lstStyle/>
                    <a:p>
                      <a:pPr marL="285750" indent="-285750">
                        <a:buFont typeface="Arial" panose="020B0604020202020204" pitchFamily="34" charset="0"/>
                        <a:buChar char="•"/>
                      </a:pPr>
                      <a:r>
                        <a:rPr lang="nl-NL" sz="2400"/>
                        <a:t>Corticosteroïden</a:t>
                      </a:r>
                    </a:p>
                  </a:txBody>
                  <a:tcPr/>
                </a:tc>
                <a:tc>
                  <a:txBody>
                    <a:bodyPr/>
                    <a:lstStyle/>
                    <a:p>
                      <a:r>
                        <a:rPr lang="nl-NL" sz="1800" b="0" i="0" u="none" strike="noStrike" kern="1200">
                          <a:solidFill>
                            <a:schemeClr val="dk1"/>
                          </a:solidFill>
                          <a:effectLst/>
                          <a:latin typeface="+mn-lt"/>
                          <a:ea typeface="+mn-ea"/>
                          <a:cs typeface="+mn-cs"/>
                        </a:rPr>
                        <a:t>    </a:t>
                      </a:r>
                      <a:r>
                        <a:rPr lang="nl-NL" sz="2400" b="0" i="0" u="none" strike="noStrike" kern="1200">
                          <a:solidFill>
                            <a:schemeClr val="dk1"/>
                          </a:solidFill>
                          <a:effectLst/>
                          <a:latin typeface="+mn-lt"/>
                          <a:ea typeface="+mn-ea"/>
                          <a:cs typeface="+mn-cs"/>
                        </a:rPr>
                        <a:t>Gewichtstoename</a:t>
                      </a:r>
                    </a:p>
                    <a:p>
                      <a:endParaRPr lang="nl-NL"/>
                    </a:p>
                  </a:txBody>
                  <a:tcPr/>
                </a:tc>
                <a:extLst>
                  <a:ext uri="{0D108BD9-81ED-4DB2-BD59-A6C34878D82A}">
                    <a16:rowId xmlns:a16="http://schemas.microsoft.com/office/drawing/2014/main" val="424008358"/>
                  </a:ext>
                </a:extLst>
              </a:tr>
              <a:tr h="370840">
                <a:tc>
                  <a:txBody>
                    <a:bodyPr/>
                    <a:lstStyle/>
                    <a:p>
                      <a:pPr marL="285750" indent="-285750">
                        <a:buFont typeface="Arial" panose="020B0604020202020204" pitchFamily="34" charset="0"/>
                        <a:buChar char="•"/>
                      </a:pPr>
                      <a:r>
                        <a:rPr lang="nl-NL" sz="2400" b="0" i="0" u="none" strike="noStrike" kern="1200">
                          <a:solidFill>
                            <a:schemeClr val="dk1"/>
                          </a:solidFill>
                          <a:effectLst/>
                          <a:latin typeface="+mn-lt"/>
                          <a:ea typeface="+mn-ea"/>
                          <a:cs typeface="+mn-cs"/>
                        </a:rPr>
                        <a:t>Pijnstillers, slaap- en kalmeringsmiddelen</a:t>
                      </a:r>
                      <a:endParaRPr lang="nl-NL" sz="2400"/>
                    </a:p>
                  </a:txBody>
                  <a:tcPr/>
                </a:tc>
                <a:tc>
                  <a:txBody>
                    <a:bodyPr/>
                    <a:lstStyle/>
                    <a:p>
                      <a:r>
                        <a:rPr lang="nl-NL" sz="1800" b="0" i="0" u="none" strike="noStrike" kern="1200">
                          <a:solidFill>
                            <a:schemeClr val="dk1"/>
                          </a:solidFill>
                          <a:effectLst/>
                          <a:latin typeface="+mn-lt"/>
                          <a:ea typeface="+mn-ea"/>
                          <a:cs typeface="+mn-cs"/>
                        </a:rPr>
                        <a:t>    </a:t>
                      </a:r>
                      <a:r>
                        <a:rPr lang="nl-NL" sz="2400" b="0" i="0" u="none" strike="noStrike" kern="1200">
                          <a:solidFill>
                            <a:schemeClr val="dk1"/>
                          </a:solidFill>
                          <a:effectLst/>
                          <a:latin typeface="+mn-lt"/>
                          <a:ea typeface="+mn-ea"/>
                          <a:cs typeface="+mn-cs"/>
                        </a:rPr>
                        <a:t>Verslaving</a:t>
                      </a:r>
                    </a:p>
                    <a:p>
                      <a:endParaRPr lang="nl-NL"/>
                    </a:p>
                  </a:txBody>
                  <a:tcPr/>
                </a:tc>
                <a:extLst>
                  <a:ext uri="{0D108BD9-81ED-4DB2-BD59-A6C34878D82A}">
                    <a16:rowId xmlns:a16="http://schemas.microsoft.com/office/drawing/2014/main" val="1515664227"/>
                  </a:ext>
                </a:extLst>
              </a:tr>
              <a:tr h="370840">
                <a:tc>
                  <a:txBody>
                    <a:bodyPr/>
                    <a:lstStyle/>
                    <a:p>
                      <a:pPr marL="285750" indent="-285750">
                        <a:buFont typeface="Arial" panose="020B0604020202020204" pitchFamily="34" charset="0"/>
                        <a:buChar char="•"/>
                      </a:pPr>
                      <a:r>
                        <a:rPr lang="nl-NL" sz="2400"/>
                        <a:t>Plastabletten, middelen </a:t>
                      </a:r>
                    </a:p>
                    <a:p>
                      <a:pPr marL="0" indent="0">
                        <a:buNone/>
                      </a:pPr>
                      <a:r>
                        <a:rPr lang="nl-NL" sz="2400"/>
                        <a:t>    tegen hoge bloeddruk,  </a:t>
                      </a:r>
                      <a:br>
                        <a:rPr lang="nl-NL" sz="2400"/>
                      </a:br>
                      <a:r>
                        <a:rPr lang="nl-NL" sz="2400"/>
                        <a:t>    kalmeringsmiddelen</a:t>
                      </a:r>
                    </a:p>
                  </a:txBody>
                  <a:tcPr/>
                </a:tc>
                <a:tc>
                  <a:txBody>
                    <a:bodyPr/>
                    <a:lstStyle/>
                    <a:p>
                      <a:r>
                        <a:rPr lang="nl-NL" sz="1800" b="0" i="0" u="none" strike="noStrike" kern="1200">
                          <a:solidFill>
                            <a:schemeClr val="dk1"/>
                          </a:solidFill>
                          <a:effectLst/>
                          <a:latin typeface="+mn-lt"/>
                          <a:ea typeface="+mn-ea"/>
                          <a:cs typeface="+mn-cs"/>
                        </a:rPr>
                        <a:t>    </a:t>
                      </a:r>
                      <a:r>
                        <a:rPr lang="nl-NL" sz="2400" b="0" i="0" u="none" strike="noStrike" kern="1200">
                          <a:solidFill>
                            <a:schemeClr val="dk1"/>
                          </a:solidFill>
                          <a:effectLst/>
                          <a:latin typeface="+mn-lt"/>
                          <a:ea typeface="+mn-ea"/>
                          <a:cs typeface="+mn-cs"/>
                        </a:rPr>
                        <a:t>Risico op vallen</a:t>
                      </a:r>
                      <a:endParaRPr lang="nl-NL" sz="2400"/>
                    </a:p>
                    <a:p>
                      <a:endParaRPr lang="nl-NL"/>
                    </a:p>
                  </a:txBody>
                  <a:tcPr/>
                </a:tc>
                <a:extLst>
                  <a:ext uri="{0D108BD9-81ED-4DB2-BD59-A6C34878D82A}">
                    <a16:rowId xmlns:a16="http://schemas.microsoft.com/office/drawing/2014/main" val="4290163407"/>
                  </a:ext>
                </a:extLst>
              </a:tr>
            </a:tbl>
          </a:graphicData>
        </a:graphic>
      </p:graphicFrame>
      <p:sp>
        <p:nvSpPr>
          <p:cNvPr id="22" name="Pijl: rechts 21">
            <a:extLst>
              <a:ext uri="{FF2B5EF4-FFF2-40B4-BE49-F238E27FC236}">
                <a16:creationId xmlns:a16="http://schemas.microsoft.com/office/drawing/2014/main" id="{6BD44475-62ED-3677-0494-90D563B22599}"/>
              </a:ext>
            </a:extLst>
          </p:cNvPr>
          <p:cNvSpPr/>
          <p:nvPr/>
        </p:nvSpPr>
        <p:spPr>
          <a:xfrm>
            <a:off x="5513808" y="2245816"/>
            <a:ext cx="978408" cy="484632"/>
          </a:xfrm>
          <a:prstGeom prst="rightArrow">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3" name="Afbeelding 22">
            <a:extLst>
              <a:ext uri="{FF2B5EF4-FFF2-40B4-BE49-F238E27FC236}">
                <a16:creationId xmlns:a16="http://schemas.microsoft.com/office/drawing/2014/main" id="{7A7547FE-8F01-B095-E054-7E8D1D66DF7D}"/>
              </a:ext>
            </a:extLst>
          </p:cNvPr>
          <p:cNvPicPr>
            <a:picLocks noChangeAspect="1"/>
          </p:cNvPicPr>
          <p:nvPr/>
        </p:nvPicPr>
        <p:blipFill>
          <a:blip r:embed="rId2"/>
          <a:stretch>
            <a:fillRect/>
          </a:stretch>
        </p:blipFill>
        <p:spPr>
          <a:xfrm>
            <a:off x="5513808" y="2983797"/>
            <a:ext cx="999831" cy="518205"/>
          </a:xfrm>
          <a:prstGeom prst="rect">
            <a:avLst/>
          </a:prstGeom>
        </p:spPr>
      </p:pic>
      <p:pic>
        <p:nvPicPr>
          <p:cNvPr id="24" name="Afbeelding 23">
            <a:extLst>
              <a:ext uri="{FF2B5EF4-FFF2-40B4-BE49-F238E27FC236}">
                <a16:creationId xmlns:a16="http://schemas.microsoft.com/office/drawing/2014/main" id="{54C83700-054E-F4D7-D1C5-7494433CB481}"/>
              </a:ext>
            </a:extLst>
          </p:cNvPr>
          <p:cNvPicPr>
            <a:picLocks noChangeAspect="1"/>
          </p:cNvPicPr>
          <p:nvPr/>
        </p:nvPicPr>
        <p:blipFill>
          <a:blip r:embed="rId2"/>
          <a:stretch>
            <a:fillRect/>
          </a:stretch>
        </p:blipFill>
        <p:spPr>
          <a:xfrm>
            <a:off x="5513633" y="5388106"/>
            <a:ext cx="999831" cy="518205"/>
          </a:xfrm>
          <a:prstGeom prst="rect">
            <a:avLst/>
          </a:prstGeom>
        </p:spPr>
      </p:pic>
      <p:pic>
        <p:nvPicPr>
          <p:cNvPr id="25" name="Afbeelding 24">
            <a:extLst>
              <a:ext uri="{FF2B5EF4-FFF2-40B4-BE49-F238E27FC236}">
                <a16:creationId xmlns:a16="http://schemas.microsoft.com/office/drawing/2014/main" id="{8651FB2A-4BEC-2316-4645-505006ACA0B1}"/>
              </a:ext>
            </a:extLst>
          </p:cNvPr>
          <p:cNvPicPr>
            <a:picLocks noChangeAspect="1"/>
          </p:cNvPicPr>
          <p:nvPr/>
        </p:nvPicPr>
        <p:blipFill>
          <a:blip r:embed="rId2"/>
          <a:stretch>
            <a:fillRect/>
          </a:stretch>
        </p:blipFill>
        <p:spPr>
          <a:xfrm>
            <a:off x="5513633" y="3845182"/>
            <a:ext cx="999831" cy="518205"/>
          </a:xfrm>
          <a:prstGeom prst="rect">
            <a:avLst/>
          </a:prstGeom>
        </p:spPr>
      </p:pic>
      <p:pic>
        <p:nvPicPr>
          <p:cNvPr id="26" name="Afbeelding 25">
            <a:extLst>
              <a:ext uri="{FF2B5EF4-FFF2-40B4-BE49-F238E27FC236}">
                <a16:creationId xmlns:a16="http://schemas.microsoft.com/office/drawing/2014/main" id="{420B98B6-D1FA-3B24-FFBF-E5F6DE84EB69}"/>
              </a:ext>
            </a:extLst>
          </p:cNvPr>
          <p:cNvPicPr>
            <a:picLocks noChangeAspect="1"/>
          </p:cNvPicPr>
          <p:nvPr/>
        </p:nvPicPr>
        <p:blipFill>
          <a:blip r:embed="rId2"/>
          <a:stretch>
            <a:fillRect/>
          </a:stretch>
        </p:blipFill>
        <p:spPr>
          <a:xfrm>
            <a:off x="5513633" y="4561859"/>
            <a:ext cx="999831" cy="518205"/>
          </a:xfrm>
          <a:prstGeom prst="rect">
            <a:avLst/>
          </a:prstGeom>
        </p:spPr>
      </p:pic>
    </p:spTree>
    <p:extLst>
      <p:ext uri="{BB962C8B-B14F-4D97-AF65-F5344CB8AC3E}">
        <p14:creationId xmlns:p14="http://schemas.microsoft.com/office/powerpoint/2010/main" val="4053316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8A8110D5-4E0F-4BC1-F91B-4869FBC31A9A}"/>
              </a:ext>
            </a:extLst>
          </p:cNvPr>
          <p:cNvSpPr>
            <a:spLocks noGrp="1"/>
          </p:cNvSpPr>
          <p:nvPr>
            <p:ph type="sldNum" sz="quarter" idx="10"/>
          </p:nvPr>
        </p:nvSpPr>
        <p:spPr/>
        <p:txBody>
          <a:bodyPr/>
          <a:lstStyle/>
          <a:p>
            <a:fld id="{3CB85E5D-8611-4DC1-B375-AD1E4C05477C}" type="slidenum">
              <a:rPr lang="nl-NL" smtClean="0"/>
              <a:pPr/>
              <a:t>9</a:t>
            </a:fld>
            <a:endParaRPr lang="nl-NL"/>
          </a:p>
        </p:txBody>
      </p:sp>
      <p:sp>
        <p:nvSpPr>
          <p:cNvPr id="2" name="Tijdelijke aanduiding voor inhoud 1">
            <a:extLst>
              <a:ext uri="{FF2B5EF4-FFF2-40B4-BE49-F238E27FC236}">
                <a16:creationId xmlns:a16="http://schemas.microsoft.com/office/drawing/2014/main" id="{CCB3EE5B-BB3F-809B-E8CC-578FD464B5E9}"/>
              </a:ext>
            </a:extLst>
          </p:cNvPr>
          <p:cNvSpPr>
            <a:spLocks noGrp="1"/>
          </p:cNvSpPr>
          <p:nvPr>
            <p:ph idx="4294967295"/>
          </p:nvPr>
        </p:nvSpPr>
        <p:spPr>
          <a:xfrm>
            <a:off x="345440" y="1703070"/>
            <a:ext cx="10537825" cy="4019550"/>
          </a:xfrm>
        </p:spPr>
        <p:txBody>
          <a:bodyPr/>
          <a:lstStyle/>
          <a:p>
            <a:pPr marL="0" indent="0">
              <a:buNone/>
            </a:pPr>
            <a:r>
              <a:rPr lang="nl-NL"/>
              <a:t>  </a:t>
            </a:r>
          </a:p>
        </p:txBody>
      </p:sp>
      <p:sp>
        <p:nvSpPr>
          <p:cNvPr id="3" name="Titel 2">
            <a:extLst>
              <a:ext uri="{FF2B5EF4-FFF2-40B4-BE49-F238E27FC236}">
                <a16:creationId xmlns:a16="http://schemas.microsoft.com/office/drawing/2014/main" id="{2B8CEC4D-529A-2EFE-0738-504B697861B9}"/>
              </a:ext>
            </a:extLst>
          </p:cNvPr>
          <p:cNvSpPr>
            <a:spLocks noGrp="1"/>
          </p:cNvSpPr>
          <p:nvPr>
            <p:ph type="title" idx="4294967295"/>
          </p:nvPr>
        </p:nvSpPr>
        <p:spPr>
          <a:xfrm>
            <a:off x="828963" y="353980"/>
            <a:ext cx="10536237" cy="676275"/>
          </a:xfrm>
        </p:spPr>
        <p:txBody>
          <a:bodyPr/>
          <a:lstStyle/>
          <a:p>
            <a:r>
              <a:rPr lang="nl-NL"/>
              <a:t>Wisselwerkingen</a:t>
            </a:r>
          </a:p>
        </p:txBody>
      </p:sp>
      <p:sp>
        <p:nvSpPr>
          <p:cNvPr id="6" name="Ondertitel 3">
            <a:extLst>
              <a:ext uri="{FF2B5EF4-FFF2-40B4-BE49-F238E27FC236}">
                <a16:creationId xmlns:a16="http://schemas.microsoft.com/office/drawing/2014/main" id="{0D7AE03D-F074-F3A8-8B59-A0207097DB11}"/>
              </a:ext>
            </a:extLst>
          </p:cNvPr>
          <p:cNvSpPr txBox="1">
            <a:spLocks/>
          </p:cNvSpPr>
          <p:nvPr/>
        </p:nvSpPr>
        <p:spPr>
          <a:xfrm>
            <a:off x="828000" y="1147472"/>
            <a:ext cx="10537200" cy="738664"/>
          </a:xfrm>
          <a:prstGeom prst="rect">
            <a:avLst/>
          </a:prstGeom>
        </p:spPr>
        <p:txBody>
          <a:bodyPr vert="horz" lIns="0" tIns="0" rIns="0" bIns="0" rtlCol="0" anchor="t">
            <a:noAutofit/>
          </a:bodyPr>
          <a:lstStyle>
            <a:lvl1pPr marL="270000" indent="-270000" algn="l" defTabSz="914400" rtl="0" eaLnBrk="1" latinLnBrk="0" hangingPunct="1">
              <a:lnSpc>
                <a:spcPct val="100000"/>
              </a:lnSpc>
              <a:spcBef>
                <a:spcPts val="1000"/>
              </a:spcBef>
              <a:buClr>
                <a:schemeClr val="accent3"/>
              </a:buClr>
              <a:buSzPct val="120000"/>
              <a:buFont typeface="Arial" panose="020B0604020202020204" pitchFamily="34" charset="0"/>
              <a:buChar char="•"/>
              <a:defRPr sz="2000" kern="1200">
                <a:solidFill>
                  <a:schemeClr val="tx1"/>
                </a:solidFill>
                <a:latin typeface="+mn-lt"/>
                <a:ea typeface="+mn-ea"/>
                <a:cs typeface="+mn-cs"/>
              </a:defRPr>
            </a:lvl1pPr>
            <a:lvl2pPr marL="540000" indent="-270000" algn="l" defTabSz="914400" rtl="0" eaLnBrk="1" latinLnBrk="0" hangingPunct="1">
              <a:lnSpc>
                <a:spcPct val="100000"/>
              </a:lnSpc>
              <a:spcBef>
                <a:spcPts val="1000"/>
              </a:spcBef>
              <a:buClr>
                <a:schemeClr val="accent3"/>
              </a:buClr>
              <a:buFont typeface="Ubuntu" panose="020B0504030602030204" pitchFamily="34" charset="0"/>
              <a:buChar char="–"/>
              <a:defRPr sz="2000" kern="1200">
                <a:solidFill>
                  <a:schemeClr val="tx1"/>
                </a:solidFill>
                <a:latin typeface="+mn-lt"/>
                <a:ea typeface="+mn-ea"/>
                <a:cs typeface="+mn-cs"/>
              </a:defRPr>
            </a:lvl2pPr>
            <a:lvl3pPr marL="810000" indent="-270000" algn="l" defTabSz="914400" rtl="0" eaLnBrk="1" latinLnBrk="0" hangingPunct="1">
              <a:lnSpc>
                <a:spcPct val="100000"/>
              </a:lnSpc>
              <a:spcBef>
                <a:spcPts val="1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000" kern="1200">
                <a:solidFill>
                  <a:schemeClr val="tx1"/>
                </a:solidFill>
                <a:latin typeface="+mn-lt"/>
                <a:ea typeface="+mn-ea"/>
                <a:cs typeface="+mn-cs"/>
              </a:defRPr>
            </a:lvl4pPr>
            <a:lvl5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800" b="0" kern="1200">
                <a:solidFill>
                  <a:schemeClr val="tx2"/>
                </a:solidFill>
                <a:latin typeface="+mn-lt"/>
                <a:ea typeface="+mn-ea"/>
                <a:cs typeface="+mn-cs"/>
              </a:defRPr>
            </a:lvl5pPr>
            <a:lvl6pPr marL="270000" indent="-270000" algn="l" defTabSz="914400" rtl="0" eaLnBrk="1" latinLnBrk="0" hangingPunct="1">
              <a:lnSpc>
                <a:spcPct val="100000"/>
              </a:lnSpc>
              <a:spcBef>
                <a:spcPts val="1000"/>
              </a:spcBef>
              <a:buClr>
                <a:schemeClr val="accent3"/>
              </a:buClr>
              <a:buSzPct val="120000"/>
              <a:buFont typeface="Arial" panose="020B0604020202020204" pitchFamily="34" charset="0"/>
              <a:buChar char="•"/>
              <a:defRPr sz="2000" kern="1200">
                <a:solidFill>
                  <a:schemeClr val="tx1"/>
                </a:solidFill>
                <a:latin typeface="+mn-lt"/>
                <a:ea typeface="+mn-ea"/>
                <a:cs typeface="+mn-cs"/>
              </a:defRPr>
            </a:lvl6pPr>
            <a:lvl7pPr marL="540000" indent="-270000" algn="l" defTabSz="914400" rtl="0" eaLnBrk="1" latinLnBrk="0" hangingPunct="1">
              <a:lnSpc>
                <a:spcPct val="100000"/>
              </a:lnSpc>
              <a:spcBef>
                <a:spcPts val="1000"/>
              </a:spcBef>
              <a:buClr>
                <a:schemeClr val="accent3"/>
              </a:buClr>
              <a:buFont typeface="Ubuntu" panose="020B0504030602030204" pitchFamily="34" charset="0"/>
              <a:buChar char="–"/>
              <a:defRPr sz="2000" kern="1200">
                <a:solidFill>
                  <a:schemeClr val="tx1"/>
                </a:solidFill>
                <a:latin typeface="+mn-lt"/>
                <a:ea typeface="+mn-ea"/>
                <a:cs typeface="+mn-cs"/>
              </a:defRPr>
            </a:lvl7pPr>
            <a:lvl8pPr marL="810000" indent="-270000" algn="l" defTabSz="914400" rtl="0" eaLnBrk="1" latinLnBrk="0" hangingPunct="1">
              <a:lnSpc>
                <a:spcPct val="100000"/>
              </a:lnSpc>
              <a:spcBef>
                <a:spcPts val="1000"/>
              </a:spcBef>
              <a:buClr>
                <a:schemeClr val="accent3"/>
              </a:buClr>
              <a:buFont typeface="Arial" panose="020B0604020202020204" pitchFamily="34" charset="0"/>
              <a:buChar char="•"/>
              <a:defRPr sz="2000" kern="1200">
                <a:solidFill>
                  <a:schemeClr val="tx1"/>
                </a:solidFill>
                <a:latin typeface="+mn-lt"/>
                <a:ea typeface="+mn-ea"/>
                <a:cs typeface="+mn-cs"/>
              </a:defRPr>
            </a:lvl8pPr>
            <a:lvl9pPr marL="0" indent="0" algn="l" defTabSz="914400" rtl="0" eaLnBrk="1" latinLnBrk="0" hangingPunct="1">
              <a:lnSpc>
                <a:spcPct val="100000"/>
              </a:lnSpc>
              <a:spcBef>
                <a:spcPts val="1000"/>
              </a:spcBef>
              <a:buClr>
                <a:schemeClr val="bg1"/>
              </a:buClr>
              <a:buSzPct val="25000"/>
              <a:buFont typeface="Calibri" panose="020F0502020204030204" pitchFamily="34" charset="0"/>
              <a:buChar char="'"/>
              <a:defRPr sz="2000" kern="1200">
                <a:solidFill>
                  <a:schemeClr val="tx1"/>
                </a:solidFill>
                <a:latin typeface="+mn-lt"/>
                <a:ea typeface="+mn-ea"/>
                <a:cs typeface="+mn-cs"/>
              </a:defRPr>
            </a:lvl9pPr>
          </a:lstStyle>
          <a:p>
            <a:pPr marL="0" indent="0">
              <a:buNone/>
            </a:pPr>
            <a:r>
              <a:rPr lang="nl-NL" sz="3200" i="1">
                <a:solidFill>
                  <a:srgbClr val="3FAEC2"/>
                </a:solidFill>
              </a:rPr>
              <a:t>Voorbeelden</a:t>
            </a:r>
          </a:p>
        </p:txBody>
      </p:sp>
      <p:sp>
        <p:nvSpPr>
          <p:cNvPr id="17" name="Tekstvak 16">
            <a:extLst>
              <a:ext uri="{FF2B5EF4-FFF2-40B4-BE49-F238E27FC236}">
                <a16:creationId xmlns:a16="http://schemas.microsoft.com/office/drawing/2014/main" id="{EF0F6FB7-C8D7-0D17-0C5B-FCE8C8D0D5B2}"/>
              </a:ext>
            </a:extLst>
          </p:cNvPr>
          <p:cNvSpPr txBox="1"/>
          <p:nvPr/>
        </p:nvSpPr>
        <p:spPr>
          <a:xfrm>
            <a:off x="812326" y="1885950"/>
            <a:ext cx="8545543" cy="430887"/>
          </a:xfrm>
          <a:prstGeom prst="rect">
            <a:avLst/>
          </a:prstGeom>
          <a:noFill/>
        </p:spPr>
        <p:txBody>
          <a:bodyPr wrap="square" lIns="91440" tIns="45720" rIns="91440" bIns="45720" rtlCol="0" anchor="t">
            <a:spAutoFit/>
          </a:bodyPr>
          <a:lstStyle/>
          <a:p>
            <a:r>
              <a:rPr lang="nl-NL" sz="2200">
                <a:solidFill>
                  <a:schemeClr val="accent3"/>
                </a:solidFill>
              </a:rPr>
              <a:t>Ibuprofen – wisselwerking met bloedverdunners</a:t>
            </a:r>
          </a:p>
        </p:txBody>
      </p:sp>
      <p:pic>
        <p:nvPicPr>
          <p:cNvPr id="5" name="Afbeelding 4" descr="Etos Ibuprofen 400 mg Omhulde Tabletten">
            <a:extLst>
              <a:ext uri="{FF2B5EF4-FFF2-40B4-BE49-F238E27FC236}">
                <a16:creationId xmlns:a16="http://schemas.microsoft.com/office/drawing/2014/main" id="{B6AD0AAC-D556-B904-C471-B52E14B11A96}"/>
              </a:ext>
            </a:extLst>
          </p:cNvPr>
          <p:cNvPicPr>
            <a:picLocks noChangeAspect="1"/>
          </p:cNvPicPr>
          <p:nvPr/>
        </p:nvPicPr>
        <p:blipFill>
          <a:blip r:embed="rId2" cstate="screen">
            <a:extLst>
              <a:ext uri="{28A0092B-C50C-407E-A947-70E740481C1C}">
                <a14:useLocalDpi xmlns:a14="http://schemas.microsoft.com/office/drawing/2010/main"/>
              </a:ext>
            </a:extLst>
          </a:blip>
          <a:srcRect l="-259" r="-276"/>
          <a:stretch/>
        </p:blipFill>
        <p:spPr>
          <a:xfrm>
            <a:off x="2299875" y="3067023"/>
            <a:ext cx="3701617" cy="1600334"/>
          </a:xfrm>
          <a:prstGeom prst="rect">
            <a:avLst/>
          </a:prstGeom>
        </p:spPr>
      </p:pic>
      <p:pic>
        <p:nvPicPr>
          <p:cNvPr id="7" name="Afbeelding 6" descr="Afbeelding met tekst, schermopname, logo, Merk&#10;&#10;Automatisch gegenereerde beschrijving">
            <a:extLst>
              <a:ext uri="{FF2B5EF4-FFF2-40B4-BE49-F238E27FC236}">
                <a16:creationId xmlns:a16="http://schemas.microsoft.com/office/drawing/2014/main" id="{B4F449B4-3CB0-C291-BC01-15F6D759F0D8}"/>
              </a:ext>
            </a:extLst>
          </p:cNvPr>
          <p:cNvPicPr>
            <a:picLocks noChangeAspect="1"/>
          </p:cNvPicPr>
          <p:nvPr/>
        </p:nvPicPr>
        <p:blipFill>
          <a:blip r:embed="rId3" cstate="email">
            <a:extLst>
              <a:ext uri="{28A0092B-C50C-407E-A947-70E740481C1C}">
                <a14:useLocalDpi xmlns:a14="http://schemas.microsoft.com/office/drawing/2010/main"/>
              </a:ext>
            </a:extLst>
          </a:blip>
          <a:srcRect t="-597" r="-287"/>
          <a:stretch/>
        </p:blipFill>
        <p:spPr>
          <a:xfrm>
            <a:off x="6444933" y="3090703"/>
            <a:ext cx="3549025" cy="1586669"/>
          </a:xfrm>
          <a:prstGeom prst="rect">
            <a:avLst/>
          </a:prstGeom>
        </p:spPr>
      </p:pic>
    </p:spTree>
    <p:extLst>
      <p:ext uri="{BB962C8B-B14F-4D97-AF65-F5344CB8AC3E}">
        <p14:creationId xmlns:p14="http://schemas.microsoft.com/office/powerpoint/2010/main" val="2425892430"/>
      </p:ext>
    </p:extLst>
  </p:cSld>
  <p:clrMapOvr>
    <a:masterClrMapping/>
  </p:clrMapOvr>
</p:sld>
</file>

<file path=ppt/theme/theme1.xml><?xml version="1.0" encoding="utf-8"?>
<a:theme xmlns:a="http://schemas.openxmlformats.org/drawingml/2006/main" name="KNMP">
  <a:themeElements>
    <a:clrScheme name="KNMP">
      <a:dk1>
        <a:srgbClr val="0F426E"/>
      </a:dk1>
      <a:lt1>
        <a:sysClr val="window" lastClr="FFFFFF"/>
      </a:lt1>
      <a:dk2>
        <a:srgbClr val="3FAEC2"/>
      </a:dk2>
      <a:lt2>
        <a:srgbClr val="FFFFFF"/>
      </a:lt2>
      <a:accent1>
        <a:srgbClr val="0F426E"/>
      </a:accent1>
      <a:accent2>
        <a:srgbClr val="076188"/>
      </a:accent2>
      <a:accent3>
        <a:srgbClr val="E85641"/>
      </a:accent3>
      <a:accent4>
        <a:srgbClr val="2195BD"/>
      </a:accent4>
      <a:accent5>
        <a:srgbClr val="3FAEC2"/>
      </a:accent5>
      <a:accent6>
        <a:srgbClr val="004171"/>
      </a:accent6>
      <a:hlink>
        <a:srgbClr val="3FAEC2"/>
      </a:hlink>
      <a:folHlink>
        <a:srgbClr val="3FAEC2"/>
      </a:folHlink>
    </a:clrScheme>
    <a:fontScheme name="KNMP">
      <a:majorFont>
        <a:latin typeface="Ubuntu"/>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NMP presentatie.potx" id="{88840D97-C18A-4F1E-8400-1CFB8FC63A82}" vid="{6E8A1127-B5BC-4065-8238-F07DFCFC8604}"/>
    </a:ext>
  </a:extLst>
</a:theme>
</file>

<file path=ppt/theme/theme2.xml><?xml version="1.0" encoding="utf-8"?>
<a:theme xmlns:a="http://schemas.openxmlformats.org/drawingml/2006/main" name="Tips">
  <a:themeElements>
    <a:clrScheme name="KNMP">
      <a:dk1>
        <a:srgbClr val="0F426E"/>
      </a:dk1>
      <a:lt1>
        <a:sysClr val="window" lastClr="FFFFFF"/>
      </a:lt1>
      <a:dk2>
        <a:srgbClr val="3FAEC2"/>
      </a:dk2>
      <a:lt2>
        <a:srgbClr val="FFFFFF"/>
      </a:lt2>
      <a:accent1>
        <a:srgbClr val="0F426E"/>
      </a:accent1>
      <a:accent2>
        <a:srgbClr val="076188"/>
      </a:accent2>
      <a:accent3>
        <a:srgbClr val="E85641"/>
      </a:accent3>
      <a:accent4>
        <a:srgbClr val="2195BD"/>
      </a:accent4>
      <a:accent5>
        <a:srgbClr val="3FAEC2"/>
      </a:accent5>
      <a:accent6>
        <a:srgbClr val="004171"/>
      </a:accent6>
      <a:hlink>
        <a:srgbClr val="3FAEC2"/>
      </a:hlink>
      <a:folHlink>
        <a:srgbClr val="3FAEC2"/>
      </a:folHlink>
    </a:clrScheme>
    <a:fontScheme name="KNMP">
      <a:majorFont>
        <a:latin typeface="Ubuntu"/>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NMP presentatie.potx" id="{88840D97-C18A-4F1E-8400-1CFB8FC63A82}" vid="{9A30ABBC-13D8-4E63-94D1-225504F3D290}"/>
    </a:ext>
  </a:extLst>
</a:theme>
</file>

<file path=ppt/theme/theme3.xml><?xml version="1.0" encoding="utf-8"?>
<a:theme xmlns:a="http://schemas.openxmlformats.org/drawingml/2006/main" name="Kantoorthema">
  <a:themeElements>
    <a:clrScheme name="KNMP">
      <a:dk1>
        <a:srgbClr val="0F426E"/>
      </a:dk1>
      <a:lt1>
        <a:sysClr val="window" lastClr="FFFFFF"/>
      </a:lt1>
      <a:dk2>
        <a:srgbClr val="3FAEC2"/>
      </a:dk2>
      <a:lt2>
        <a:srgbClr val="FFFFFF"/>
      </a:lt2>
      <a:accent1>
        <a:srgbClr val="0F426E"/>
      </a:accent1>
      <a:accent2>
        <a:srgbClr val="076188"/>
      </a:accent2>
      <a:accent3>
        <a:srgbClr val="E85641"/>
      </a:accent3>
      <a:accent4>
        <a:srgbClr val="2195BD"/>
      </a:accent4>
      <a:accent5>
        <a:srgbClr val="3FAEC2"/>
      </a:accent5>
      <a:accent6>
        <a:srgbClr val="004171"/>
      </a:accent6>
      <a:hlink>
        <a:srgbClr val="3FAEC2"/>
      </a:hlink>
      <a:folHlink>
        <a:srgbClr val="3FAEC2"/>
      </a:folHlink>
    </a:clrScheme>
    <a:fontScheme name="KNMP">
      <a:majorFont>
        <a:latin typeface="Ubuntu"/>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NMP">
      <a:dk1>
        <a:srgbClr val="0F426E"/>
      </a:dk1>
      <a:lt1>
        <a:sysClr val="window" lastClr="FFFFFF"/>
      </a:lt1>
      <a:dk2>
        <a:srgbClr val="3FAEC2"/>
      </a:dk2>
      <a:lt2>
        <a:srgbClr val="FFFFFF"/>
      </a:lt2>
      <a:accent1>
        <a:srgbClr val="0F426E"/>
      </a:accent1>
      <a:accent2>
        <a:srgbClr val="076188"/>
      </a:accent2>
      <a:accent3>
        <a:srgbClr val="E85641"/>
      </a:accent3>
      <a:accent4>
        <a:srgbClr val="2195BD"/>
      </a:accent4>
      <a:accent5>
        <a:srgbClr val="3FAEC2"/>
      </a:accent5>
      <a:accent6>
        <a:srgbClr val="004171"/>
      </a:accent6>
      <a:hlink>
        <a:srgbClr val="3FAEC2"/>
      </a:hlink>
      <a:folHlink>
        <a:srgbClr val="3FAEC2"/>
      </a:folHlink>
    </a:clrScheme>
    <a:fontScheme name="KNMP">
      <a:majorFont>
        <a:latin typeface="Ubuntu"/>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BC13D18A1D8C5449366F83ECB99B637" ma:contentTypeVersion="6" ma:contentTypeDescription="Een nieuw document maken." ma:contentTypeScope="" ma:versionID="b2bbae6809f35a53883b99fe911a6b3f">
  <xsd:schema xmlns:xsd="http://www.w3.org/2001/XMLSchema" xmlns:xs="http://www.w3.org/2001/XMLSchema" xmlns:p="http://schemas.microsoft.com/office/2006/metadata/properties" xmlns:ns2="283d6b2a-a98c-4e38-9690-1e441d4384d8" xmlns:ns3="9e49aee7-5f5c-401b-bfa8-2ba9e7aa135b" targetNamespace="http://schemas.microsoft.com/office/2006/metadata/properties" ma:root="true" ma:fieldsID="7a124fd38268574a0ff07b74a24f4a42" ns2:_="" ns3:_="">
    <xsd:import namespace="283d6b2a-a98c-4e38-9690-1e441d4384d8"/>
    <xsd:import namespace="9e49aee7-5f5c-401b-bfa8-2ba9e7aa135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3d6b2a-a98c-4e38-9690-1e441d4384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49aee7-5f5c-401b-bfa8-2ba9e7aa135b" elementFormDefault="qualified">
    <xsd:import namespace="http://schemas.microsoft.com/office/2006/documentManagement/types"/>
    <xsd:import namespace="http://schemas.microsoft.com/office/infopath/2007/PartnerControls"/>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5463C0-AC5B-4A8B-93F8-7CD3FE811101}">
  <ds:schemaRefs>
    <ds:schemaRef ds:uri="http://schemas.microsoft.com/sharepoint/v3/contenttype/forms"/>
  </ds:schemaRefs>
</ds:datastoreItem>
</file>

<file path=customXml/itemProps2.xml><?xml version="1.0" encoding="utf-8"?>
<ds:datastoreItem xmlns:ds="http://schemas.openxmlformats.org/officeDocument/2006/customXml" ds:itemID="{FEDD962F-FDD8-426D-8FCF-0EE78BBC9E6A}">
  <ds:schemaRefs>
    <ds:schemaRef ds:uri="283d6b2a-a98c-4e38-9690-1e441d4384d8"/>
    <ds:schemaRef ds:uri="9e49aee7-5f5c-401b-bfa8-2ba9e7aa135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AE3CEB4-AAFB-4E4D-B974-51897CFD5910}">
  <ds:schemaRefs>
    <ds:schemaRef ds:uri="283d6b2a-a98c-4e38-9690-1e441d4384d8"/>
    <ds:schemaRef ds:uri="9e49aee7-5f5c-401b-bfa8-2ba9e7aa13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KNMP presentatie</Template>
  <Application>Microsoft Office PowerPoint</Application>
  <PresentationFormat>Widescreen</PresentationFormat>
  <Slides>33</Slides>
  <Notes>13</Notes>
  <HiddenSlides>0</HiddenSlide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KNMP</vt:lpstr>
      <vt:lpstr>Tips</vt:lpstr>
      <vt:lpstr>Informatie voor de apotheker</vt:lpstr>
      <vt:lpstr>Wijs met medicijnen</vt:lpstr>
      <vt:lpstr>Ouderen en medicijnen </vt:lpstr>
      <vt:lpstr>Ouderen reageren anders op medicijnen</vt:lpstr>
      <vt:lpstr>Ouderen reageren anders op medicijnen</vt:lpstr>
      <vt:lpstr>Ouderen hebben vaak meerdere chronische ziekten</vt:lpstr>
      <vt:lpstr>Heeft u veel last van bijwerkingen?</vt:lpstr>
      <vt:lpstr>Bijwerkingen</vt:lpstr>
      <vt:lpstr>Wisselwerkingen</vt:lpstr>
      <vt:lpstr>Wisselwerkingen  </vt:lpstr>
      <vt:lpstr>Medicijngebruik is maatwerk</vt:lpstr>
      <vt:lpstr>Medicijngebruik is maatwerk</vt:lpstr>
      <vt:lpstr>Problemen met medicijnen? Verandert uw situatie?</vt:lpstr>
      <vt:lpstr>Veilig medicijngebruik   </vt:lpstr>
      <vt:lpstr>Veilig medicijngebruik   </vt:lpstr>
      <vt:lpstr>Veilig medicijngebruik   </vt:lpstr>
      <vt:lpstr>Veilig medicijngebruik</vt:lpstr>
      <vt:lpstr>            Apotheek.nl  </vt:lpstr>
      <vt:lpstr>Ap      Apotheek.nl</vt:lpstr>
      <vt:lpstr>Veilig medicijngebruik   </vt:lpstr>
      <vt:lpstr>Zorgt u voor een familielid of iemand anders?</vt:lpstr>
      <vt:lpstr>Iedere patiënt is anders</vt:lpstr>
      <vt:lpstr>Medicijnen over?</vt:lpstr>
      <vt:lpstr>Dank voor uw aandacht! Heeft u nog vragen? Vraag naar de brochure! </vt:lpstr>
      <vt:lpstr>Extra informatie</vt:lpstr>
      <vt:lpstr>Wist u dat?</vt:lpstr>
      <vt:lpstr>Merkloze medicijnen</vt:lpstr>
      <vt:lpstr>Merkloze medicijnen</vt:lpstr>
      <vt:lpstr>Prijs en vergoeding van medicijnen</vt:lpstr>
      <vt:lpstr>Prijs en vergoeding van medicijnen</vt:lpstr>
      <vt:lpstr>Keuze merk(loos) medicijn </vt:lpstr>
      <vt:lpstr>Controleer uw zorgpolis </vt:lpstr>
      <vt:lpstr>Rekening apotheek  Voor de levering van medicijnen op recept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Wijs met medicijnen</dc:title>
  <dc:creator>Eden Daniel</dc:creator>
  <cp:revision>1</cp:revision>
  <dcterms:created xsi:type="dcterms:W3CDTF">2024-08-15T12:58:20Z</dcterms:created>
  <dcterms:modified xsi:type="dcterms:W3CDTF">2025-09-18T08:08:50Z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0x0101002BC13D18A1D8C5449366F83ECB99B637</vt:lpwstr>
  </property>
</Properties>
</file>