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359" r:id="rId2"/>
    <p:sldId id="357" r:id="rId3"/>
    <p:sldId id="356" r:id="rId4"/>
    <p:sldId id="289" r:id="rId5"/>
    <p:sldId id="286" r:id="rId6"/>
    <p:sldId id="358" r:id="rId7"/>
    <p:sldId id="351" r:id="rId8"/>
    <p:sldId id="343" r:id="rId9"/>
    <p:sldId id="287" r:id="rId10"/>
    <p:sldId id="349" r:id="rId11"/>
    <p:sldId id="360" r:id="rId12"/>
    <p:sldId id="282" r:id="rId1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9B3F1F-5350-4E52-B7FB-18FFC3D8FDC2}" v="35" dt="2023-09-26T12:03:06.98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25" autoAdjust="0"/>
    <p:restoredTop sz="81290" autoAdjust="0"/>
  </p:normalViewPr>
  <p:slideViewPr>
    <p:cSldViewPr snapToGrid="0">
      <p:cViewPr varScale="1">
        <p:scale>
          <a:sx n="92" d="100"/>
          <a:sy n="92" d="100"/>
        </p:scale>
        <p:origin x="31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on Boot" userId="a34f353c-5758-4947-98d7-b17e858a879d" providerId="ADAL" clId="{889B3F1F-5350-4E52-B7FB-18FFC3D8FDC2}"/>
    <pc:docChg chg="undo redo custSel addSld delSld modSld delMainMaster">
      <pc:chgData name="Manon Boot" userId="a34f353c-5758-4947-98d7-b17e858a879d" providerId="ADAL" clId="{889B3F1F-5350-4E52-B7FB-18FFC3D8FDC2}" dt="2023-09-26T12:03:09.048" v="2944" actId="1076"/>
      <pc:docMkLst>
        <pc:docMk/>
      </pc:docMkLst>
      <pc:sldChg chg="del">
        <pc:chgData name="Manon Boot" userId="a34f353c-5758-4947-98d7-b17e858a879d" providerId="ADAL" clId="{889B3F1F-5350-4E52-B7FB-18FFC3D8FDC2}" dt="2023-09-18T08:56:13.665" v="0" actId="47"/>
        <pc:sldMkLst>
          <pc:docMk/>
          <pc:sldMk cId="1371431664" sldId="256"/>
        </pc:sldMkLst>
      </pc:sldChg>
      <pc:sldChg chg="del">
        <pc:chgData name="Manon Boot" userId="a34f353c-5758-4947-98d7-b17e858a879d" providerId="ADAL" clId="{889B3F1F-5350-4E52-B7FB-18FFC3D8FDC2}" dt="2023-09-18T10:00:24.379" v="23" actId="47"/>
        <pc:sldMkLst>
          <pc:docMk/>
          <pc:sldMk cId="1258415712" sldId="281"/>
        </pc:sldMkLst>
      </pc:sldChg>
      <pc:sldChg chg="addSp delSp modSp add mod">
        <pc:chgData name="Manon Boot" userId="a34f353c-5758-4947-98d7-b17e858a879d" providerId="ADAL" clId="{889B3F1F-5350-4E52-B7FB-18FFC3D8FDC2}" dt="2023-09-25T14:53:42.340" v="2873" actId="478"/>
        <pc:sldMkLst>
          <pc:docMk/>
          <pc:sldMk cId="2194611607" sldId="282"/>
        </pc:sldMkLst>
        <pc:spChg chg="del">
          <ac:chgData name="Manon Boot" userId="a34f353c-5758-4947-98d7-b17e858a879d" providerId="ADAL" clId="{889B3F1F-5350-4E52-B7FB-18FFC3D8FDC2}" dt="2023-09-25T14:53:42.340" v="2873" actId="478"/>
          <ac:spMkLst>
            <pc:docMk/>
            <pc:sldMk cId="2194611607" sldId="282"/>
            <ac:spMk id="3" creationId="{F9A0B7AA-8160-F476-25F5-8B3EEC1C3F79}"/>
          </ac:spMkLst>
        </pc:spChg>
        <pc:picChg chg="add mod">
          <ac:chgData name="Manon Boot" userId="a34f353c-5758-4947-98d7-b17e858a879d" providerId="ADAL" clId="{889B3F1F-5350-4E52-B7FB-18FFC3D8FDC2}" dt="2023-09-25T09:28:23.727" v="2510"/>
          <ac:picMkLst>
            <pc:docMk/>
            <pc:sldMk cId="2194611607" sldId="282"/>
            <ac:picMk id="4" creationId="{89382541-6DB1-A938-8D2E-BA5673F17EC5}"/>
          </ac:picMkLst>
        </pc:picChg>
      </pc:sldChg>
      <pc:sldChg chg="addSp delSp modSp del mod">
        <pc:chgData name="Manon Boot" userId="a34f353c-5758-4947-98d7-b17e858a879d" providerId="ADAL" clId="{889B3F1F-5350-4E52-B7FB-18FFC3D8FDC2}" dt="2023-09-19T13:40:19.983" v="266" actId="47"/>
        <pc:sldMkLst>
          <pc:docMk/>
          <pc:sldMk cId="451183881" sldId="284"/>
        </pc:sldMkLst>
        <pc:picChg chg="add del mod">
          <ac:chgData name="Manon Boot" userId="a34f353c-5758-4947-98d7-b17e858a879d" providerId="ADAL" clId="{889B3F1F-5350-4E52-B7FB-18FFC3D8FDC2}" dt="2023-09-19T13:40:18.282" v="265" actId="478"/>
          <ac:picMkLst>
            <pc:docMk/>
            <pc:sldMk cId="451183881" sldId="284"/>
            <ac:picMk id="3" creationId="{2C61BD1D-BD0E-5DF8-C5B3-A19E7A6B2BBF}"/>
          </ac:picMkLst>
        </pc:picChg>
      </pc:sldChg>
      <pc:sldChg chg="addSp modSp mod modNotesTx">
        <pc:chgData name="Manon Boot" userId="a34f353c-5758-4947-98d7-b17e858a879d" providerId="ADAL" clId="{889B3F1F-5350-4E52-B7FB-18FFC3D8FDC2}" dt="2023-09-25T11:28:44.284" v="2663" actId="20577"/>
        <pc:sldMkLst>
          <pc:docMk/>
          <pc:sldMk cId="2463528995" sldId="286"/>
        </pc:sldMkLst>
        <pc:spChg chg="mod">
          <ac:chgData name="Manon Boot" userId="a34f353c-5758-4947-98d7-b17e858a879d" providerId="ADAL" clId="{889B3F1F-5350-4E52-B7FB-18FFC3D8FDC2}" dt="2023-09-25T11:28:44.284" v="2663" actId="20577"/>
          <ac:spMkLst>
            <pc:docMk/>
            <pc:sldMk cId="2463528995" sldId="286"/>
            <ac:spMk id="5" creationId="{6FA2A0C3-1062-7116-13C8-1C4F070FC6BA}"/>
          </ac:spMkLst>
        </pc:spChg>
        <pc:picChg chg="add mod">
          <ac:chgData name="Manon Boot" userId="a34f353c-5758-4947-98d7-b17e858a879d" providerId="ADAL" clId="{889B3F1F-5350-4E52-B7FB-18FFC3D8FDC2}" dt="2023-09-25T09:28:10.680" v="2499"/>
          <ac:picMkLst>
            <pc:docMk/>
            <pc:sldMk cId="2463528995" sldId="286"/>
            <ac:picMk id="2" creationId="{2CA85491-C9C4-8F22-58F4-EDB3ABE3FBB5}"/>
          </ac:picMkLst>
        </pc:picChg>
      </pc:sldChg>
      <pc:sldChg chg="addSp delSp modSp mod modNotesTx">
        <pc:chgData name="Manon Boot" userId="a34f353c-5758-4947-98d7-b17e858a879d" providerId="ADAL" clId="{889B3F1F-5350-4E52-B7FB-18FFC3D8FDC2}" dt="2023-09-26T07:48:08.646" v="2888" actId="20577"/>
        <pc:sldMkLst>
          <pc:docMk/>
          <pc:sldMk cId="938334823" sldId="287"/>
        </pc:sldMkLst>
        <pc:spChg chg="mod">
          <ac:chgData name="Manon Boot" userId="a34f353c-5758-4947-98d7-b17e858a879d" providerId="ADAL" clId="{889B3F1F-5350-4E52-B7FB-18FFC3D8FDC2}" dt="2023-09-21T09:02:21.742" v="1733" actId="20577"/>
          <ac:spMkLst>
            <pc:docMk/>
            <pc:sldMk cId="938334823" sldId="287"/>
            <ac:spMk id="2" creationId="{C8BFABA5-71B0-7908-2EA1-C44E0421829B}"/>
          </ac:spMkLst>
        </pc:spChg>
        <pc:spChg chg="mod">
          <ac:chgData name="Manon Boot" userId="a34f353c-5758-4947-98d7-b17e858a879d" providerId="ADAL" clId="{889B3F1F-5350-4E52-B7FB-18FFC3D8FDC2}" dt="2023-09-25T11:30:28.330" v="2808" actId="20577"/>
          <ac:spMkLst>
            <pc:docMk/>
            <pc:sldMk cId="938334823" sldId="287"/>
            <ac:spMk id="3" creationId="{CFB5D0C9-F8D4-7B39-B4F3-0564B5EC73FC}"/>
          </ac:spMkLst>
        </pc:spChg>
        <pc:picChg chg="add mod">
          <ac:chgData name="Manon Boot" userId="a34f353c-5758-4947-98d7-b17e858a879d" providerId="ADAL" clId="{889B3F1F-5350-4E52-B7FB-18FFC3D8FDC2}" dt="2023-09-25T09:28:13.521" v="2503"/>
          <ac:picMkLst>
            <pc:docMk/>
            <pc:sldMk cId="938334823" sldId="287"/>
            <ac:picMk id="4" creationId="{A8333079-5010-3D6F-251B-5EDF172A28A2}"/>
          </ac:picMkLst>
        </pc:picChg>
        <pc:picChg chg="add del mod">
          <ac:chgData name="Manon Boot" userId="a34f353c-5758-4947-98d7-b17e858a879d" providerId="ADAL" clId="{889B3F1F-5350-4E52-B7FB-18FFC3D8FDC2}" dt="2023-09-25T09:28:16.567" v="2505" actId="21"/>
          <ac:picMkLst>
            <pc:docMk/>
            <pc:sldMk cId="938334823" sldId="287"/>
            <ac:picMk id="5" creationId="{B0394D55-F6B8-AF0D-2E19-F7B53935AE79}"/>
          </ac:picMkLst>
        </pc:picChg>
      </pc:sldChg>
      <pc:sldChg chg="addSp modSp modNotesTx">
        <pc:chgData name="Manon Boot" userId="a34f353c-5758-4947-98d7-b17e858a879d" providerId="ADAL" clId="{889B3F1F-5350-4E52-B7FB-18FFC3D8FDC2}" dt="2023-09-26T07:48:27.637" v="2891"/>
        <pc:sldMkLst>
          <pc:docMk/>
          <pc:sldMk cId="1065178499" sldId="289"/>
        </pc:sldMkLst>
        <pc:picChg chg="add mod">
          <ac:chgData name="Manon Boot" userId="a34f353c-5758-4947-98d7-b17e858a879d" providerId="ADAL" clId="{889B3F1F-5350-4E52-B7FB-18FFC3D8FDC2}" dt="2023-09-25T09:28:09.729" v="2498"/>
          <ac:picMkLst>
            <pc:docMk/>
            <pc:sldMk cId="1065178499" sldId="289"/>
            <ac:picMk id="2" creationId="{EEAC616C-5069-264D-72F7-B41F0F6A0A59}"/>
          </ac:picMkLst>
        </pc:picChg>
      </pc:sldChg>
      <pc:sldChg chg="add del">
        <pc:chgData name="Manon Boot" userId="a34f353c-5758-4947-98d7-b17e858a879d" providerId="ADAL" clId="{889B3F1F-5350-4E52-B7FB-18FFC3D8FDC2}" dt="2023-09-19T08:18:44.009" v="230" actId="47"/>
        <pc:sldMkLst>
          <pc:docMk/>
          <pc:sldMk cId="856597998" sldId="342"/>
        </pc:sldMkLst>
      </pc:sldChg>
      <pc:sldChg chg="addSp modSp mod modNotesTx">
        <pc:chgData name="Manon Boot" userId="a34f353c-5758-4947-98d7-b17e858a879d" providerId="ADAL" clId="{889B3F1F-5350-4E52-B7FB-18FFC3D8FDC2}" dt="2023-09-25T13:46:39.455" v="2866" actId="20577"/>
        <pc:sldMkLst>
          <pc:docMk/>
          <pc:sldMk cId="2166555905" sldId="343"/>
        </pc:sldMkLst>
        <pc:spChg chg="mod">
          <ac:chgData name="Manon Boot" userId="a34f353c-5758-4947-98d7-b17e858a879d" providerId="ADAL" clId="{889B3F1F-5350-4E52-B7FB-18FFC3D8FDC2}" dt="2023-09-25T13:46:39.455" v="2866" actId="20577"/>
          <ac:spMkLst>
            <pc:docMk/>
            <pc:sldMk cId="2166555905" sldId="343"/>
            <ac:spMk id="3" creationId="{F68560D5-EA62-B1A5-D17C-1ECC2163D564}"/>
          </ac:spMkLst>
        </pc:spChg>
        <pc:picChg chg="add mod">
          <ac:chgData name="Manon Boot" userId="a34f353c-5758-4947-98d7-b17e858a879d" providerId="ADAL" clId="{889B3F1F-5350-4E52-B7FB-18FFC3D8FDC2}" dt="2023-09-25T09:28:12.937" v="2502"/>
          <ac:picMkLst>
            <pc:docMk/>
            <pc:sldMk cId="2166555905" sldId="343"/>
            <ac:picMk id="4" creationId="{C6AD56CF-580E-FEB7-5128-B8B62B0DF8DE}"/>
          </ac:picMkLst>
        </pc:picChg>
      </pc:sldChg>
      <pc:sldChg chg="addSp delSp modSp mod modNotesTx">
        <pc:chgData name="Manon Boot" userId="a34f353c-5758-4947-98d7-b17e858a879d" providerId="ADAL" clId="{889B3F1F-5350-4E52-B7FB-18FFC3D8FDC2}" dt="2023-09-26T07:47:29.915" v="2881" actId="20577"/>
        <pc:sldMkLst>
          <pc:docMk/>
          <pc:sldMk cId="805831752" sldId="349"/>
        </pc:sldMkLst>
        <pc:picChg chg="add del mod">
          <ac:chgData name="Manon Boot" userId="a34f353c-5758-4947-98d7-b17e858a879d" providerId="ADAL" clId="{889B3F1F-5350-4E52-B7FB-18FFC3D8FDC2}" dt="2023-09-25T09:28:19.393" v="2507"/>
          <ac:picMkLst>
            <pc:docMk/>
            <pc:sldMk cId="805831752" sldId="349"/>
            <ac:picMk id="4" creationId="{4B858E24-3CF6-A5DB-B59C-4A94C49C0BB7}"/>
          </ac:picMkLst>
        </pc:picChg>
        <pc:picChg chg="add mod">
          <ac:chgData name="Manon Boot" userId="a34f353c-5758-4947-98d7-b17e858a879d" providerId="ADAL" clId="{889B3F1F-5350-4E52-B7FB-18FFC3D8FDC2}" dt="2023-09-18T08:58:48.156" v="12" actId="1076"/>
          <ac:picMkLst>
            <pc:docMk/>
            <pc:sldMk cId="805831752" sldId="349"/>
            <ac:picMk id="5" creationId="{C17F4386-41E9-543E-9981-5908B6137903}"/>
          </ac:picMkLst>
        </pc:picChg>
        <pc:picChg chg="add mod">
          <ac:chgData name="Manon Boot" userId="a34f353c-5758-4947-98d7-b17e858a879d" providerId="ADAL" clId="{889B3F1F-5350-4E52-B7FB-18FFC3D8FDC2}" dt="2023-09-25T09:28:22.287" v="2508"/>
          <ac:picMkLst>
            <pc:docMk/>
            <pc:sldMk cId="805831752" sldId="349"/>
            <ac:picMk id="6" creationId="{DF2C646D-73EE-D4B2-B8A8-C4A9A7261EC9}"/>
          </ac:picMkLst>
        </pc:picChg>
      </pc:sldChg>
      <pc:sldChg chg="addSp modSp mod modNotesTx">
        <pc:chgData name="Manon Boot" userId="a34f353c-5758-4947-98d7-b17e858a879d" providerId="ADAL" clId="{889B3F1F-5350-4E52-B7FB-18FFC3D8FDC2}" dt="2023-09-26T07:48:55.084" v="2915" actId="20577"/>
        <pc:sldMkLst>
          <pc:docMk/>
          <pc:sldMk cId="908627868" sldId="351"/>
        </pc:sldMkLst>
        <pc:spChg chg="mod">
          <ac:chgData name="Manon Boot" userId="a34f353c-5758-4947-98d7-b17e858a879d" providerId="ADAL" clId="{889B3F1F-5350-4E52-B7FB-18FFC3D8FDC2}" dt="2023-09-26T07:48:55.084" v="2915" actId="20577"/>
          <ac:spMkLst>
            <pc:docMk/>
            <pc:sldMk cId="908627868" sldId="351"/>
            <ac:spMk id="2" creationId="{5FA01271-47EB-16D0-751A-1529824C1681}"/>
          </ac:spMkLst>
        </pc:spChg>
        <pc:spChg chg="mod">
          <ac:chgData name="Manon Boot" userId="a34f353c-5758-4947-98d7-b17e858a879d" providerId="ADAL" clId="{889B3F1F-5350-4E52-B7FB-18FFC3D8FDC2}" dt="2023-09-21T08:35:51.412" v="437" actId="20577"/>
          <ac:spMkLst>
            <pc:docMk/>
            <pc:sldMk cId="908627868" sldId="351"/>
            <ac:spMk id="3" creationId="{9AD4CECB-CE43-F087-4076-9AD644A3BB69}"/>
          </ac:spMkLst>
        </pc:spChg>
        <pc:picChg chg="add mod">
          <ac:chgData name="Manon Boot" userId="a34f353c-5758-4947-98d7-b17e858a879d" providerId="ADAL" clId="{889B3F1F-5350-4E52-B7FB-18FFC3D8FDC2}" dt="2023-09-25T09:28:12.309" v="2501"/>
          <ac:picMkLst>
            <pc:docMk/>
            <pc:sldMk cId="908627868" sldId="351"/>
            <ac:picMk id="4" creationId="{EA508745-3BDA-22BB-AFE4-89B9FD910527}"/>
          </ac:picMkLst>
        </pc:picChg>
      </pc:sldChg>
      <pc:sldChg chg="addSp modSp add del modNotesTx">
        <pc:chgData name="Manon Boot" userId="a34f353c-5758-4947-98d7-b17e858a879d" providerId="ADAL" clId="{889B3F1F-5350-4E52-B7FB-18FFC3D8FDC2}" dt="2023-09-26T06:59:27.625" v="2875" actId="47"/>
        <pc:sldMkLst>
          <pc:docMk/>
          <pc:sldMk cId="612490908" sldId="352"/>
        </pc:sldMkLst>
        <pc:picChg chg="add mod">
          <ac:chgData name="Manon Boot" userId="a34f353c-5758-4947-98d7-b17e858a879d" providerId="ADAL" clId="{889B3F1F-5350-4E52-B7FB-18FFC3D8FDC2}" dt="2023-09-25T09:28:23.093" v="2509"/>
          <ac:picMkLst>
            <pc:docMk/>
            <pc:sldMk cId="612490908" sldId="352"/>
            <ac:picMk id="2" creationId="{350B01CF-A8BB-DEAB-38F6-D70E697F0BDE}"/>
          </ac:picMkLst>
        </pc:picChg>
      </pc:sldChg>
      <pc:sldChg chg="addSp delSp modSp new del mod modClrScheme modAnim chgLayout">
        <pc:chgData name="Manon Boot" userId="a34f353c-5758-4947-98d7-b17e858a879d" providerId="ADAL" clId="{889B3F1F-5350-4E52-B7FB-18FFC3D8FDC2}" dt="2023-09-18T09:57:54.049" v="20" actId="2696"/>
        <pc:sldMkLst>
          <pc:docMk/>
          <pc:sldMk cId="1379383290" sldId="352"/>
        </pc:sldMkLst>
        <pc:spChg chg="del">
          <ac:chgData name="Manon Boot" userId="a34f353c-5758-4947-98d7-b17e858a879d" providerId="ADAL" clId="{889B3F1F-5350-4E52-B7FB-18FFC3D8FDC2}" dt="2023-09-18T08:57:25.816" v="7" actId="700"/>
          <ac:spMkLst>
            <pc:docMk/>
            <pc:sldMk cId="1379383290" sldId="352"/>
            <ac:spMk id="2" creationId="{3B3A2D30-10A8-FB77-06C2-172FB7DD859B}"/>
          </ac:spMkLst>
        </pc:spChg>
        <pc:spChg chg="del">
          <ac:chgData name="Manon Boot" userId="a34f353c-5758-4947-98d7-b17e858a879d" providerId="ADAL" clId="{889B3F1F-5350-4E52-B7FB-18FFC3D8FDC2}" dt="2023-09-18T08:57:25.816" v="7" actId="700"/>
          <ac:spMkLst>
            <pc:docMk/>
            <pc:sldMk cId="1379383290" sldId="352"/>
            <ac:spMk id="3" creationId="{7E4670E2-34CA-00CA-E41E-4B315394201C}"/>
          </ac:spMkLst>
        </pc:spChg>
        <pc:picChg chg="add mod">
          <ac:chgData name="Manon Boot" userId="a34f353c-5758-4947-98d7-b17e858a879d" providerId="ADAL" clId="{889B3F1F-5350-4E52-B7FB-18FFC3D8FDC2}" dt="2023-09-18T08:57:50.301" v="8"/>
          <ac:picMkLst>
            <pc:docMk/>
            <pc:sldMk cId="1379383290" sldId="352"/>
            <ac:picMk id="4" creationId="{AE13CFDE-15C8-2A4F-66A5-8C80023BB75C}"/>
          </ac:picMkLst>
        </pc:picChg>
      </pc:sldChg>
      <pc:sldChg chg="add del">
        <pc:chgData name="Manon Boot" userId="a34f353c-5758-4947-98d7-b17e858a879d" providerId="ADAL" clId="{889B3F1F-5350-4E52-B7FB-18FFC3D8FDC2}" dt="2023-09-18T08:57:17.210" v="3"/>
        <pc:sldMkLst>
          <pc:docMk/>
          <pc:sldMk cId="3071770146" sldId="352"/>
        </pc:sldMkLst>
      </pc:sldChg>
      <pc:sldChg chg="add del">
        <pc:chgData name="Manon Boot" userId="a34f353c-5758-4947-98d7-b17e858a879d" providerId="ADAL" clId="{889B3F1F-5350-4E52-B7FB-18FFC3D8FDC2}" dt="2023-09-18T08:57:20.240" v="6" actId="47"/>
        <pc:sldMkLst>
          <pc:docMk/>
          <pc:sldMk cId="805644059" sldId="353"/>
        </pc:sldMkLst>
      </pc:sldChg>
      <pc:sldChg chg="add del">
        <pc:chgData name="Manon Boot" userId="a34f353c-5758-4947-98d7-b17e858a879d" providerId="ADAL" clId="{889B3F1F-5350-4E52-B7FB-18FFC3D8FDC2}" dt="2023-09-26T07:10:27.627" v="2877" actId="47"/>
        <pc:sldMkLst>
          <pc:docMk/>
          <pc:sldMk cId="1055501157" sldId="355"/>
        </pc:sldMkLst>
      </pc:sldChg>
      <pc:sldChg chg="addSp delSp modSp add mod modNotesTx">
        <pc:chgData name="Manon Boot" userId="a34f353c-5758-4947-98d7-b17e858a879d" providerId="ADAL" clId="{889B3F1F-5350-4E52-B7FB-18FFC3D8FDC2}" dt="2023-09-26T08:04:58.296" v="2939" actId="20577"/>
        <pc:sldMkLst>
          <pc:docMk/>
          <pc:sldMk cId="3462554345" sldId="356"/>
        </pc:sldMkLst>
        <pc:spChg chg="del">
          <ac:chgData name="Manon Boot" userId="a34f353c-5758-4947-98d7-b17e858a879d" providerId="ADAL" clId="{889B3F1F-5350-4E52-B7FB-18FFC3D8FDC2}" dt="2023-09-19T08:19:22.517" v="255" actId="478"/>
          <ac:spMkLst>
            <pc:docMk/>
            <pc:sldMk cId="3462554345" sldId="356"/>
            <ac:spMk id="2" creationId="{313F6957-FBEE-1B42-AD36-72A1E2728C02}"/>
          </ac:spMkLst>
        </pc:spChg>
        <pc:spChg chg="add mod">
          <ac:chgData name="Manon Boot" userId="a34f353c-5758-4947-98d7-b17e858a879d" providerId="ADAL" clId="{889B3F1F-5350-4E52-B7FB-18FFC3D8FDC2}" dt="2023-09-19T08:19:14.069" v="254"/>
          <ac:spMkLst>
            <pc:docMk/>
            <pc:sldMk cId="3462554345" sldId="356"/>
            <ac:spMk id="4" creationId="{F9289701-EA75-1DB3-0C2A-A064D066D999}"/>
          </ac:spMkLst>
        </pc:spChg>
        <pc:spChg chg="add del mod">
          <ac:chgData name="Manon Boot" userId="a34f353c-5758-4947-98d7-b17e858a879d" providerId="ADAL" clId="{889B3F1F-5350-4E52-B7FB-18FFC3D8FDC2}" dt="2023-09-19T08:19:25.494" v="256" actId="478"/>
          <ac:spMkLst>
            <pc:docMk/>
            <pc:sldMk cId="3462554345" sldId="356"/>
            <ac:spMk id="6" creationId="{57531BB8-D3CE-555A-EEA5-596414C82B75}"/>
          </ac:spMkLst>
        </pc:spChg>
        <pc:picChg chg="add mod">
          <ac:chgData name="Manon Boot" userId="a34f353c-5758-4947-98d7-b17e858a879d" providerId="ADAL" clId="{889B3F1F-5350-4E52-B7FB-18FFC3D8FDC2}" dt="2023-09-25T09:28:07.932" v="2497"/>
          <ac:picMkLst>
            <pc:docMk/>
            <pc:sldMk cId="3462554345" sldId="356"/>
            <ac:picMk id="2" creationId="{B8C60BD0-D127-209C-AB54-F369AD464A97}"/>
          </ac:picMkLst>
        </pc:picChg>
        <pc:picChg chg="mod">
          <ac:chgData name="Manon Boot" userId="a34f353c-5758-4947-98d7-b17e858a879d" providerId="ADAL" clId="{889B3F1F-5350-4E52-B7FB-18FFC3D8FDC2}" dt="2023-09-19T14:47:06.165" v="267" actId="1076"/>
          <ac:picMkLst>
            <pc:docMk/>
            <pc:sldMk cId="3462554345" sldId="356"/>
            <ac:picMk id="3" creationId="{5989FEE6-7F11-266A-6120-9629268E7AEB}"/>
          </ac:picMkLst>
        </pc:picChg>
      </pc:sldChg>
      <pc:sldChg chg="addSp modSp add mod modNotesTx">
        <pc:chgData name="Manon Boot" userId="a34f353c-5758-4947-98d7-b17e858a879d" providerId="ADAL" clId="{889B3F1F-5350-4E52-B7FB-18FFC3D8FDC2}" dt="2023-09-25T13:46:04.552" v="2861" actId="1036"/>
        <pc:sldMkLst>
          <pc:docMk/>
          <pc:sldMk cId="868115839" sldId="357"/>
        </pc:sldMkLst>
        <pc:spChg chg="mod">
          <ac:chgData name="Manon Boot" userId="a34f353c-5758-4947-98d7-b17e858a879d" providerId="ADAL" clId="{889B3F1F-5350-4E52-B7FB-18FFC3D8FDC2}" dt="2023-09-25T13:46:04.552" v="2861" actId="1036"/>
          <ac:spMkLst>
            <pc:docMk/>
            <pc:sldMk cId="868115839" sldId="357"/>
            <ac:spMk id="6" creationId="{F54F662A-2A68-7336-779A-63AB1A8A3AC3}"/>
          </ac:spMkLst>
        </pc:spChg>
        <pc:picChg chg="add mod">
          <ac:chgData name="Manon Boot" userId="a34f353c-5758-4947-98d7-b17e858a879d" providerId="ADAL" clId="{889B3F1F-5350-4E52-B7FB-18FFC3D8FDC2}" dt="2023-09-25T09:28:06.671" v="2496"/>
          <ac:picMkLst>
            <pc:docMk/>
            <pc:sldMk cId="868115839" sldId="357"/>
            <ac:picMk id="7" creationId="{5AB1E498-4590-FE3E-5E29-135B82D4FA95}"/>
          </ac:picMkLst>
        </pc:picChg>
      </pc:sldChg>
      <pc:sldChg chg="addSp modSp new mod modNotesTx">
        <pc:chgData name="Manon Boot" userId="a34f353c-5758-4947-98d7-b17e858a879d" providerId="ADAL" clId="{889B3F1F-5350-4E52-B7FB-18FFC3D8FDC2}" dt="2023-09-25T11:29:19.097" v="2794" actId="20577"/>
        <pc:sldMkLst>
          <pc:docMk/>
          <pc:sldMk cId="1242923525" sldId="358"/>
        </pc:sldMkLst>
        <pc:spChg chg="mod">
          <ac:chgData name="Manon Boot" userId="a34f353c-5758-4947-98d7-b17e858a879d" providerId="ADAL" clId="{889B3F1F-5350-4E52-B7FB-18FFC3D8FDC2}" dt="2023-09-21T08:34:48.804" v="302"/>
          <ac:spMkLst>
            <pc:docMk/>
            <pc:sldMk cId="1242923525" sldId="358"/>
            <ac:spMk id="2" creationId="{623134A3-B3AD-F72D-C8E8-DCF8A934D257}"/>
          </ac:spMkLst>
        </pc:spChg>
        <pc:spChg chg="mod">
          <ac:chgData name="Manon Boot" userId="a34f353c-5758-4947-98d7-b17e858a879d" providerId="ADAL" clId="{889B3F1F-5350-4E52-B7FB-18FFC3D8FDC2}" dt="2023-09-25T11:29:19.097" v="2794" actId="20577"/>
          <ac:spMkLst>
            <pc:docMk/>
            <pc:sldMk cId="1242923525" sldId="358"/>
            <ac:spMk id="3" creationId="{B22FB730-4BD2-E202-9E2A-E383EDE2C35A}"/>
          </ac:spMkLst>
        </pc:spChg>
        <pc:picChg chg="add mod">
          <ac:chgData name="Manon Boot" userId="a34f353c-5758-4947-98d7-b17e858a879d" providerId="ADAL" clId="{889B3F1F-5350-4E52-B7FB-18FFC3D8FDC2}" dt="2023-09-25T09:28:11.610" v="2500"/>
          <ac:picMkLst>
            <pc:docMk/>
            <pc:sldMk cId="1242923525" sldId="358"/>
            <ac:picMk id="4" creationId="{2BAAE58E-E134-4E70-FFFA-02A9606106CC}"/>
          </ac:picMkLst>
        </pc:picChg>
      </pc:sldChg>
      <pc:sldChg chg="addSp modSp add mod">
        <pc:chgData name="Manon Boot" userId="a34f353c-5758-4947-98d7-b17e858a879d" providerId="ADAL" clId="{889B3F1F-5350-4E52-B7FB-18FFC3D8FDC2}" dt="2023-09-25T14:42:46.965" v="2872" actId="20577"/>
        <pc:sldMkLst>
          <pc:docMk/>
          <pc:sldMk cId="2794090719" sldId="359"/>
        </pc:sldMkLst>
        <pc:spChg chg="mod">
          <ac:chgData name="Manon Boot" userId="a34f353c-5758-4947-98d7-b17e858a879d" providerId="ADAL" clId="{889B3F1F-5350-4E52-B7FB-18FFC3D8FDC2}" dt="2023-09-25T14:42:46.965" v="2872" actId="20577"/>
          <ac:spMkLst>
            <pc:docMk/>
            <pc:sldMk cId="2794090719" sldId="359"/>
            <ac:spMk id="4" creationId="{A6A996A6-BC05-7430-12F7-B1DD37CE78D9}"/>
          </ac:spMkLst>
        </pc:spChg>
        <pc:picChg chg="add mod">
          <ac:chgData name="Manon Boot" userId="a34f353c-5758-4947-98d7-b17e858a879d" providerId="ADAL" clId="{889B3F1F-5350-4E52-B7FB-18FFC3D8FDC2}" dt="2023-09-25T13:43:25.023" v="2854"/>
          <ac:picMkLst>
            <pc:docMk/>
            <pc:sldMk cId="2794090719" sldId="359"/>
            <ac:picMk id="2" creationId="{2D812348-BE14-4D88-A261-4B8F71DD066F}"/>
          </ac:picMkLst>
        </pc:picChg>
      </pc:sldChg>
      <pc:sldChg chg="addSp new del modNotesTx">
        <pc:chgData name="Manon Boot" userId="a34f353c-5758-4947-98d7-b17e858a879d" providerId="ADAL" clId="{889B3F1F-5350-4E52-B7FB-18FFC3D8FDC2}" dt="2023-09-25T09:27:58.982" v="2495" actId="47"/>
        <pc:sldMkLst>
          <pc:docMk/>
          <pc:sldMk cId="3693073384" sldId="359"/>
        </pc:sldMkLst>
        <pc:picChg chg="add">
          <ac:chgData name="Manon Boot" userId="a34f353c-5758-4947-98d7-b17e858a879d" providerId="ADAL" clId="{889B3F1F-5350-4E52-B7FB-18FFC3D8FDC2}" dt="2023-09-21T08:42:01.339" v="1240"/>
          <ac:picMkLst>
            <pc:docMk/>
            <pc:sldMk cId="3693073384" sldId="359"/>
            <ac:picMk id="1026" creationId="{4091162B-B7DC-041C-46ED-FA5A5783527B}"/>
          </ac:picMkLst>
        </pc:picChg>
      </pc:sldChg>
      <pc:sldChg chg="addSp delSp modSp add mod delAnim modAnim modNotesTx">
        <pc:chgData name="Manon Boot" userId="a34f353c-5758-4947-98d7-b17e858a879d" providerId="ADAL" clId="{889B3F1F-5350-4E52-B7FB-18FFC3D8FDC2}" dt="2023-09-26T12:03:09.048" v="2944" actId="1076"/>
        <pc:sldMkLst>
          <pc:docMk/>
          <pc:sldMk cId="2918531848" sldId="360"/>
        </pc:sldMkLst>
        <pc:spChg chg="add del mod">
          <ac:chgData name="Manon Boot" userId="a34f353c-5758-4947-98d7-b17e858a879d" providerId="ADAL" clId="{889B3F1F-5350-4E52-B7FB-18FFC3D8FDC2}" dt="2023-09-26T12:03:06.988" v="2943"/>
          <ac:spMkLst>
            <pc:docMk/>
            <pc:sldMk cId="2918531848" sldId="360"/>
            <ac:spMk id="4" creationId="{D6BC50AC-D8FC-6162-EDFD-7AABCADF3DCF}"/>
          </ac:spMkLst>
        </pc:spChg>
        <pc:picChg chg="add mod">
          <ac:chgData name="Manon Boot" userId="a34f353c-5758-4947-98d7-b17e858a879d" providerId="ADAL" clId="{889B3F1F-5350-4E52-B7FB-18FFC3D8FDC2}" dt="2023-09-26T12:03:09.048" v="2944" actId="1076"/>
          <ac:picMkLst>
            <pc:docMk/>
            <pc:sldMk cId="2918531848" sldId="360"/>
            <ac:picMk id="5" creationId="{DBFF9B2F-FB70-9E12-9F92-5096DC988B44}"/>
          </ac:picMkLst>
        </pc:picChg>
        <pc:picChg chg="del">
          <ac:chgData name="Manon Boot" userId="a34f353c-5758-4947-98d7-b17e858a879d" providerId="ADAL" clId="{889B3F1F-5350-4E52-B7FB-18FFC3D8FDC2}" dt="2023-09-26T12:02:55.641" v="2942" actId="478"/>
          <ac:picMkLst>
            <pc:docMk/>
            <pc:sldMk cId="2918531848" sldId="360"/>
            <ac:picMk id="6" creationId="{31D24267-DC4E-6813-9306-6E28BDA0DFAD}"/>
          </ac:picMkLst>
        </pc:picChg>
      </pc:sldChg>
      <pc:sldMasterChg chg="del delSldLayout">
        <pc:chgData name="Manon Boot" userId="a34f353c-5758-4947-98d7-b17e858a879d" providerId="ADAL" clId="{889B3F1F-5350-4E52-B7FB-18FFC3D8FDC2}" dt="2023-09-18T08:56:13.665" v="0" actId="47"/>
        <pc:sldMasterMkLst>
          <pc:docMk/>
          <pc:sldMasterMk cId="905871156" sldId="2147483648"/>
        </pc:sldMasterMkLst>
        <pc:sldLayoutChg chg="del">
          <pc:chgData name="Manon Boot" userId="a34f353c-5758-4947-98d7-b17e858a879d" providerId="ADAL" clId="{889B3F1F-5350-4E52-B7FB-18FFC3D8FDC2}" dt="2023-09-18T08:56:13.665" v="0" actId="47"/>
          <pc:sldLayoutMkLst>
            <pc:docMk/>
            <pc:sldMasterMk cId="905871156" sldId="2147483648"/>
            <pc:sldLayoutMk cId="273474877" sldId="2147483649"/>
          </pc:sldLayoutMkLst>
        </pc:sldLayoutChg>
        <pc:sldLayoutChg chg="del">
          <pc:chgData name="Manon Boot" userId="a34f353c-5758-4947-98d7-b17e858a879d" providerId="ADAL" clId="{889B3F1F-5350-4E52-B7FB-18FFC3D8FDC2}" dt="2023-09-18T08:56:13.665" v="0" actId="47"/>
          <pc:sldLayoutMkLst>
            <pc:docMk/>
            <pc:sldMasterMk cId="905871156" sldId="2147483648"/>
            <pc:sldLayoutMk cId="1061876656" sldId="2147483650"/>
          </pc:sldLayoutMkLst>
        </pc:sldLayoutChg>
        <pc:sldLayoutChg chg="del">
          <pc:chgData name="Manon Boot" userId="a34f353c-5758-4947-98d7-b17e858a879d" providerId="ADAL" clId="{889B3F1F-5350-4E52-B7FB-18FFC3D8FDC2}" dt="2023-09-18T08:56:13.665" v="0" actId="47"/>
          <pc:sldLayoutMkLst>
            <pc:docMk/>
            <pc:sldMasterMk cId="905871156" sldId="2147483648"/>
            <pc:sldLayoutMk cId="593701619" sldId="2147483651"/>
          </pc:sldLayoutMkLst>
        </pc:sldLayoutChg>
        <pc:sldLayoutChg chg="del">
          <pc:chgData name="Manon Boot" userId="a34f353c-5758-4947-98d7-b17e858a879d" providerId="ADAL" clId="{889B3F1F-5350-4E52-B7FB-18FFC3D8FDC2}" dt="2023-09-18T08:56:13.665" v="0" actId="47"/>
          <pc:sldLayoutMkLst>
            <pc:docMk/>
            <pc:sldMasterMk cId="905871156" sldId="2147483648"/>
            <pc:sldLayoutMk cId="3307782152" sldId="2147483652"/>
          </pc:sldLayoutMkLst>
        </pc:sldLayoutChg>
        <pc:sldLayoutChg chg="del">
          <pc:chgData name="Manon Boot" userId="a34f353c-5758-4947-98d7-b17e858a879d" providerId="ADAL" clId="{889B3F1F-5350-4E52-B7FB-18FFC3D8FDC2}" dt="2023-09-18T08:56:13.665" v="0" actId="47"/>
          <pc:sldLayoutMkLst>
            <pc:docMk/>
            <pc:sldMasterMk cId="905871156" sldId="2147483648"/>
            <pc:sldLayoutMk cId="4063811589" sldId="2147483653"/>
          </pc:sldLayoutMkLst>
        </pc:sldLayoutChg>
        <pc:sldLayoutChg chg="del">
          <pc:chgData name="Manon Boot" userId="a34f353c-5758-4947-98d7-b17e858a879d" providerId="ADAL" clId="{889B3F1F-5350-4E52-B7FB-18FFC3D8FDC2}" dt="2023-09-18T08:56:13.665" v="0" actId="47"/>
          <pc:sldLayoutMkLst>
            <pc:docMk/>
            <pc:sldMasterMk cId="905871156" sldId="2147483648"/>
            <pc:sldLayoutMk cId="1227944537" sldId="2147483654"/>
          </pc:sldLayoutMkLst>
        </pc:sldLayoutChg>
        <pc:sldLayoutChg chg="del">
          <pc:chgData name="Manon Boot" userId="a34f353c-5758-4947-98d7-b17e858a879d" providerId="ADAL" clId="{889B3F1F-5350-4E52-B7FB-18FFC3D8FDC2}" dt="2023-09-18T08:56:13.665" v="0" actId="47"/>
          <pc:sldLayoutMkLst>
            <pc:docMk/>
            <pc:sldMasterMk cId="905871156" sldId="2147483648"/>
            <pc:sldLayoutMk cId="12647463" sldId="2147483655"/>
          </pc:sldLayoutMkLst>
        </pc:sldLayoutChg>
        <pc:sldLayoutChg chg="del">
          <pc:chgData name="Manon Boot" userId="a34f353c-5758-4947-98d7-b17e858a879d" providerId="ADAL" clId="{889B3F1F-5350-4E52-B7FB-18FFC3D8FDC2}" dt="2023-09-18T08:56:13.665" v="0" actId="47"/>
          <pc:sldLayoutMkLst>
            <pc:docMk/>
            <pc:sldMasterMk cId="905871156" sldId="2147483648"/>
            <pc:sldLayoutMk cId="2129275012" sldId="2147483656"/>
          </pc:sldLayoutMkLst>
        </pc:sldLayoutChg>
        <pc:sldLayoutChg chg="del">
          <pc:chgData name="Manon Boot" userId="a34f353c-5758-4947-98d7-b17e858a879d" providerId="ADAL" clId="{889B3F1F-5350-4E52-B7FB-18FFC3D8FDC2}" dt="2023-09-18T08:56:13.665" v="0" actId="47"/>
          <pc:sldLayoutMkLst>
            <pc:docMk/>
            <pc:sldMasterMk cId="905871156" sldId="2147483648"/>
            <pc:sldLayoutMk cId="2546117466" sldId="2147483657"/>
          </pc:sldLayoutMkLst>
        </pc:sldLayoutChg>
        <pc:sldLayoutChg chg="del">
          <pc:chgData name="Manon Boot" userId="a34f353c-5758-4947-98d7-b17e858a879d" providerId="ADAL" clId="{889B3F1F-5350-4E52-B7FB-18FFC3D8FDC2}" dt="2023-09-18T08:56:13.665" v="0" actId="47"/>
          <pc:sldLayoutMkLst>
            <pc:docMk/>
            <pc:sldMasterMk cId="905871156" sldId="2147483648"/>
            <pc:sldLayoutMk cId="4055328825" sldId="2147483658"/>
          </pc:sldLayoutMkLst>
        </pc:sldLayoutChg>
        <pc:sldLayoutChg chg="del">
          <pc:chgData name="Manon Boot" userId="a34f353c-5758-4947-98d7-b17e858a879d" providerId="ADAL" clId="{889B3F1F-5350-4E52-B7FB-18FFC3D8FDC2}" dt="2023-09-18T08:56:13.665" v="0" actId="47"/>
          <pc:sldLayoutMkLst>
            <pc:docMk/>
            <pc:sldMasterMk cId="905871156" sldId="2147483648"/>
            <pc:sldLayoutMk cId="1142089118" sldId="2147483659"/>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54CE24-4DD0-4880-B541-B7CEC697C321}" type="datetimeFigureOut">
              <a:rPr lang="nl-NL" smtClean="0"/>
              <a:t>26-9-2023</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FDBE35-65AA-4F43-8319-CA417405C4D7}" type="slidenum">
              <a:rPr lang="nl-NL" smtClean="0"/>
              <a:t>‹nr.›</a:t>
            </a:fld>
            <a:endParaRPr lang="nl-NL"/>
          </a:p>
        </p:txBody>
      </p:sp>
    </p:spTree>
    <p:extLst>
      <p:ext uri="{BB962C8B-B14F-4D97-AF65-F5344CB8AC3E}">
        <p14:creationId xmlns:p14="http://schemas.microsoft.com/office/powerpoint/2010/main" val="21556503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Presentatie over het werk van apothekersassistenten</a:t>
            </a:r>
          </a:p>
        </p:txBody>
      </p:sp>
      <p:sp>
        <p:nvSpPr>
          <p:cNvPr id="4" name="Tijdelijke aanduiding voor dianummer 3"/>
          <p:cNvSpPr>
            <a:spLocks noGrp="1"/>
          </p:cNvSpPr>
          <p:nvPr>
            <p:ph type="sldNum" sz="quarter" idx="5"/>
          </p:nvPr>
        </p:nvSpPr>
        <p:spPr/>
        <p:txBody>
          <a:bodyPr/>
          <a:lstStyle/>
          <a:p>
            <a:fld id="{1B4F17F5-B27C-4758-9768-03A4C29AD539}" type="slidenum">
              <a:rPr lang="nl-NL" smtClean="0"/>
              <a:t>2</a:t>
            </a:fld>
            <a:endParaRPr lang="nl-NL"/>
          </a:p>
        </p:txBody>
      </p:sp>
    </p:spTree>
    <p:extLst>
      <p:ext uri="{BB962C8B-B14F-4D97-AF65-F5344CB8AC3E}">
        <p14:creationId xmlns:p14="http://schemas.microsoft.com/office/powerpoint/2010/main" val="18919208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Video die laat zien hoe het is om in de apotheek te werken en wat er precies gebeurt in de apotheek https://vimeo.com/860851483/2eb80f66e9?share=copy</a:t>
            </a:r>
          </a:p>
        </p:txBody>
      </p:sp>
      <p:sp>
        <p:nvSpPr>
          <p:cNvPr id="4" name="Tijdelijke aanduiding voor dianummer 3"/>
          <p:cNvSpPr>
            <a:spLocks noGrp="1"/>
          </p:cNvSpPr>
          <p:nvPr>
            <p:ph type="sldNum" sz="quarter" idx="5"/>
          </p:nvPr>
        </p:nvSpPr>
        <p:spPr/>
        <p:txBody>
          <a:bodyPr/>
          <a:lstStyle/>
          <a:p>
            <a:fld id="{3305E888-0407-2B45-A7CA-A22BBC360582}" type="slidenum">
              <a:rPr lang="nl-NL" smtClean="0"/>
              <a:t>11</a:t>
            </a:fld>
            <a:endParaRPr lang="nl-NL"/>
          </a:p>
        </p:txBody>
      </p:sp>
    </p:spTree>
    <p:extLst>
      <p:ext uri="{BB962C8B-B14F-4D97-AF65-F5344CB8AC3E}">
        <p14:creationId xmlns:p14="http://schemas.microsoft.com/office/powerpoint/2010/main" val="27851538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B4F17F5-B27C-4758-9768-03A4C29AD539}"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908775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Waar kun je aan denken bij werken in de apotheek?</a:t>
            </a:r>
          </a:p>
          <a:p>
            <a:r>
              <a:rPr lang="nl-NL" dirty="0"/>
              <a:t>Een eigen </a:t>
            </a:r>
            <a:r>
              <a:rPr lang="nl-NL" dirty="0" err="1"/>
              <a:t>wordcloud</a:t>
            </a:r>
            <a:r>
              <a:rPr lang="nl-NL" dirty="0"/>
              <a:t> kun je eventueel maken via deze website: </a:t>
            </a:r>
            <a:r>
              <a:rPr lang="en-US"/>
              <a:t>https://wordclouds.com</a:t>
            </a:r>
            <a:endParaRPr lang="nl-NL" dirty="0"/>
          </a:p>
        </p:txBody>
      </p:sp>
      <p:sp>
        <p:nvSpPr>
          <p:cNvPr id="4" name="Tijdelijke aanduiding voor dianummer 3"/>
          <p:cNvSpPr>
            <a:spLocks noGrp="1"/>
          </p:cNvSpPr>
          <p:nvPr>
            <p:ph type="sldNum" sz="quarter" idx="5"/>
          </p:nvPr>
        </p:nvSpPr>
        <p:spPr/>
        <p:txBody>
          <a:bodyPr/>
          <a:lstStyle/>
          <a:p>
            <a:fld id="{1B4F17F5-B27C-4758-9768-03A4C29AD539}" type="slidenum">
              <a:rPr lang="nl-NL" smtClean="0"/>
              <a:t>3</a:t>
            </a:fld>
            <a:endParaRPr lang="nl-NL"/>
          </a:p>
        </p:txBody>
      </p:sp>
    </p:spTree>
    <p:extLst>
      <p:ext uri="{BB962C8B-B14F-4D97-AF65-F5344CB8AC3E}">
        <p14:creationId xmlns:p14="http://schemas.microsoft.com/office/powerpoint/2010/main" val="16468491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Een filmpje van de SBB over het vak van apothekersassistent: https://www.youtube.com/watch?v=bk3l5Fnsz90</a:t>
            </a:r>
          </a:p>
          <a:p>
            <a:endParaRPr lang="nl-NL" dirty="0"/>
          </a:p>
          <a:p>
            <a:pPr algn="l"/>
            <a:r>
              <a:rPr lang="nl-NL" b="0" i="0" dirty="0">
                <a:solidFill>
                  <a:srgbClr val="4F4E4F"/>
                </a:solidFill>
                <a:effectLst/>
                <a:latin typeface="Ubuntu" panose="020B0504030602030204" pitchFamily="34" charset="0"/>
              </a:rPr>
              <a:t>Je kunt dit filmpje laten zien en iets vertellen over hoe jouw dag als apothekersassistent eruit ziet.</a:t>
            </a:r>
          </a:p>
          <a:p>
            <a:endParaRPr lang="nl-NL" dirty="0"/>
          </a:p>
          <a:p>
            <a:endParaRPr lang="nl-NL" dirty="0"/>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305E888-0407-2B45-A7CA-A22BBC360582}"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04079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Hier kun je vertellen over wat receptverwerking inhoudt, welke stappen daarbij komen kijken.</a:t>
            </a:r>
          </a:p>
        </p:txBody>
      </p:sp>
      <p:sp>
        <p:nvSpPr>
          <p:cNvPr id="4" name="Tijdelijke aanduiding voor dianummer 3"/>
          <p:cNvSpPr>
            <a:spLocks noGrp="1"/>
          </p:cNvSpPr>
          <p:nvPr>
            <p:ph type="sldNum" sz="quarter" idx="5"/>
          </p:nvPr>
        </p:nvSpPr>
        <p:spPr/>
        <p:txBody>
          <a:bodyPr/>
          <a:lstStyle/>
          <a:p>
            <a:fld id="{4FFDBE35-65AA-4F43-8319-CA417405C4D7}" type="slidenum">
              <a:rPr lang="nl-NL" smtClean="0"/>
              <a:t>5</a:t>
            </a:fld>
            <a:endParaRPr lang="nl-NL"/>
          </a:p>
        </p:txBody>
      </p:sp>
    </p:spTree>
    <p:extLst>
      <p:ext uri="{BB962C8B-B14F-4D97-AF65-F5344CB8AC3E}">
        <p14:creationId xmlns:p14="http://schemas.microsoft.com/office/powerpoint/2010/main" val="2358513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Hier kun je vertellen met welke andere zaken patiënten aan de balie kunnen komen. </a:t>
            </a:r>
          </a:p>
        </p:txBody>
      </p:sp>
      <p:sp>
        <p:nvSpPr>
          <p:cNvPr id="4" name="Tijdelijke aanduiding voor dianummer 3"/>
          <p:cNvSpPr>
            <a:spLocks noGrp="1"/>
          </p:cNvSpPr>
          <p:nvPr>
            <p:ph type="sldNum" sz="quarter" idx="5"/>
          </p:nvPr>
        </p:nvSpPr>
        <p:spPr/>
        <p:txBody>
          <a:bodyPr/>
          <a:lstStyle/>
          <a:p>
            <a:fld id="{4FFDBE35-65AA-4F43-8319-CA417405C4D7}" type="slidenum">
              <a:rPr lang="nl-NL" smtClean="0"/>
              <a:t>6</a:t>
            </a:fld>
            <a:endParaRPr lang="nl-NL"/>
          </a:p>
        </p:txBody>
      </p:sp>
    </p:spTree>
    <p:extLst>
      <p:ext uri="{BB962C8B-B14F-4D97-AF65-F5344CB8AC3E}">
        <p14:creationId xmlns:p14="http://schemas.microsoft.com/office/powerpoint/2010/main" val="23925559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Hier kun je over je andere werkzaamheden vertellen. Vul gerust aan met de zaken die jij belangrijk vindt. </a:t>
            </a:r>
          </a:p>
        </p:txBody>
      </p:sp>
      <p:sp>
        <p:nvSpPr>
          <p:cNvPr id="4" name="Tijdelijke aanduiding voor dianummer 3"/>
          <p:cNvSpPr>
            <a:spLocks noGrp="1"/>
          </p:cNvSpPr>
          <p:nvPr>
            <p:ph type="sldNum" sz="quarter" idx="5"/>
          </p:nvPr>
        </p:nvSpPr>
        <p:spPr/>
        <p:txBody>
          <a:bodyPr/>
          <a:lstStyle/>
          <a:p>
            <a:fld id="{4FFDBE35-65AA-4F43-8319-CA417405C4D7}" type="slidenum">
              <a:rPr lang="nl-NL" smtClean="0"/>
              <a:t>7</a:t>
            </a:fld>
            <a:endParaRPr lang="nl-NL"/>
          </a:p>
        </p:txBody>
      </p:sp>
    </p:spTree>
    <p:extLst>
      <p:ext uri="{BB962C8B-B14F-4D97-AF65-F5344CB8AC3E}">
        <p14:creationId xmlns:p14="http://schemas.microsoft.com/office/powerpoint/2010/main" val="29112127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Welke kwaliteiten bezit een apothekersassistent? Vul gerust aan met zaken die jij belangrijk vindt.</a:t>
            </a:r>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305E888-0407-2B45-A7CA-A22BBC360582}"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581996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Meer informatie over de opleiding:</a:t>
            </a:r>
          </a:p>
          <a:p>
            <a:r>
              <a:rPr lang="nl-NL" dirty="0"/>
              <a:t>https://www.kiesmbo.nl/opleidingen/zorg-en-welzijn/zorg/apothekersassistent</a:t>
            </a:r>
          </a:p>
          <a:p>
            <a:r>
              <a:rPr lang="nl-NL" dirty="0"/>
              <a:t>https://werkindeapotheek.nl/het-werk/</a:t>
            </a:r>
          </a:p>
          <a:p>
            <a:endParaRPr lang="nl-NL" dirty="0"/>
          </a:p>
          <a:p>
            <a:endParaRPr lang="nl-NL" dirty="0"/>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305E888-0407-2B45-A7CA-A22BBC360582}"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070701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Naast de opleiding bij </a:t>
            </a:r>
            <a:r>
              <a:rPr lang="nl-NL" dirty="0" err="1"/>
              <a:t>ROC’s</a:t>
            </a:r>
            <a:r>
              <a:rPr lang="nl-NL" dirty="0"/>
              <a:t> door het hele land, zijn er ook scholen die een verkorte opleiding aanbieden, bijvoorbeeld Capabel (18 maanden). </a:t>
            </a:r>
          </a:p>
          <a:p>
            <a:r>
              <a:rPr lang="nl-NL" dirty="0"/>
              <a:t>Voltijd is het een 3-jarige opleiding, deeltijd 2-jarig. </a:t>
            </a:r>
          </a:p>
          <a:p>
            <a:endParaRPr lang="nl-NL" dirty="0"/>
          </a:p>
          <a:p>
            <a:r>
              <a:rPr lang="nl-NL" dirty="0"/>
              <a:t>(Kaartje: screenshot van https://www.kiesmbo.nl/opleidingen/zorg-en-welzijn/zorg/apothekersassistent)</a:t>
            </a:r>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305E888-0407-2B45-A7CA-A22BBC360582}"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209283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9C2FFB-409B-38FD-325E-7A803350CF9E}"/>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34FA862A-4E6C-8CF6-10B2-FE3EC289842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68E7CBC2-88AF-1C4D-51BE-40243C14999A}"/>
              </a:ext>
            </a:extLst>
          </p:cNvPr>
          <p:cNvSpPr>
            <a:spLocks noGrp="1"/>
          </p:cNvSpPr>
          <p:nvPr>
            <p:ph type="dt" sz="half" idx="10"/>
          </p:nvPr>
        </p:nvSpPr>
        <p:spPr/>
        <p:txBody>
          <a:bodyPr/>
          <a:lstStyle/>
          <a:p>
            <a:fld id="{4EB2BC40-2B32-124A-8CDA-3BE624E1478A}" type="datetimeFigureOut">
              <a:rPr lang="nl-NL" smtClean="0"/>
              <a:t>26-9-2023</a:t>
            </a:fld>
            <a:endParaRPr lang="nl-NL"/>
          </a:p>
        </p:txBody>
      </p:sp>
      <p:sp>
        <p:nvSpPr>
          <p:cNvPr id="5" name="Tijdelijke aanduiding voor voettekst 4">
            <a:extLst>
              <a:ext uri="{FF2B5EF4-FFF2-40B4-BE49-F238E27FC236}">
                <a16:creationId xmlns:a16="http://schemas.microsoft.com/office/drawing/2014/main" id="{C240729F-CEE3-C983-3EBD-465178C9FE9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423D8D5-02FE-191A-6215-8B13FAD03D23}"/>
              </a:ext>
            </a:extLst>
          </p:cNvPr>
          <p:cNvSpPr>
            <a:spLocks noGrp="1"/>
          </p:cNvSpPr>
          <p:nvPr>
            <p:ph type="sldNum" sz="quarter" idx="12"/>
          </p:nvPr>
        </p:nvSpPr>
        <p:spPr/>
        <p:txBody>
          <a:bodyPr/>
          <a:lstStyle/>
          <a:p>
            <a:fld id="{D28A64A7-B824-2E4D-8F97-A09EA4F9A372}" type="slidenum">
              <a:rPr lang="nl-NL" smtClean="0"/>
              <a:t>‹nr.›</a:t>
            </a:fld>
            <a:endParaRPr lang="nl-NL"/>
          </a:p>
        </p:txBody>
      </p:sp>
      <p:pic>
        <p:nvPicPr>
          <p:cNvPr id="7" name="Afbeelding 6">
            <a:extLst>
              <a:ext uri="{FF2B5EF4-FFF2-40B4-BE49-F238E27FC236}">
                <a16:creationId xmlns:a16="http://schemas.microsoft.com/office/drawing/2014/main" id="{16578266-3E4A-DCBD-B9F4-6538893A0C71}"/>
              </a:ext>
            </a:extLst>
          </p:cNvPr>
          <p:cNvPicPr>
            <a:picLocks noChangeAspect="1"/>
          </p:cNvPicPr>
          <p:nvPr userDrawn="1"/>
        </p:nvPicPr>
        <p:blipFill rotWithShape="1">
          <a:blip r:embed="rId2"/>
          <a:srcRect b="5820"/>
          <a:stretch/>
        </p:blipFill>
        <p:spPr>
          <a:xfrm>
            <a:off x="0" y="3636541"/>
            <a:ext cx="12192000" cy="3239342"/>
          </a:xfrm>
          <a:prstGeom prst="rect">
            <a:avLst/>
          </a:prstGeom>
        </p:spPr>
      </p:pic>
    </p:spTree>
    <p:extLst>
      <p:ext uri="{BB962C8B-B14F-4D97-AF65-F5344CB8AC3E}">
        <p14:creationId xmlns:p14="http://schemas.microsoft.com/office/powerpoint/2010/main" val="2220498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DE695C-97C9-7D9B-5FA1-EBD8B375D67D}"/>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1F4D7308-3555-8E22-003F-0F67CBEC34CC}"/>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0C1B2BF-E5FA-CBCE-96A3-92175C32DC1B}"/>
              </a:ext>
            </a:extLst>
          </p:cNvPr>
          <p:cNvSpPr>
            <a:spLocks noGrp="1"/>
          </p:cNvSpPr>
          <p:nvPr>
            <p:ph type="dt" sz="half" idx="10"/>
          </p:nvPr>
        </p:nvSpPr>
        <p:spPr/>
        <p:txBody>
          <a:bodyPr/>
          <a:lstStyle/>
          <a:p>
            <a:fld id="{4EB2BC40-2B32-124A-8CDA-3BE624E1478A}" type="datetimeFigureOut">
              <a:rPr lang="nl-NL" smtClean="0"/>
              <a:t>26-9-2023</a:t>
            </a:fld>
            <a:endParaRPr lang="nl-NL"/>
          </a:p>
        </p:txBody>
      </p:sp>
      <p:sp>
        <p:nvSpPr>
          <p:cNvPr id="5" name="Tijdelijke aanduiding voor voettekst 4">
            <a:extLst>
              <a:ext uri="{FF2B5EF4-FFF2-40B4-BE49-F238E27FC236}">
                <a16:creationId xmlns:a16="http://schemas.microsoft.com/office/drawing/2014/main" id="{EFAD0FC0-8ED0-4AC0-68D1-9AAD5DCDF74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DC85582-C80F-7AA4-9FBB-0607549914F0}"/>
              </a:ext>
            </a:extLst>
          </p:cNvPr>
          <p:cNvSpPr>
            <a:spLocks noGrp="1"/>
          </p:cNvSpPr>
          <p:nvPr>
            <p:ph type="sldNum" sz="quarter" idx="12"/>
          </p:nvPr>
        </p:nvSpPr>
        <p:spPr/>
        <p:txBody>
          <a:bodyPr/>
          <a:lstStyle/>
          <a:p>
            <a:fld id="{D28A64A7-B824-2E4D-8F97-A09EA4F9A372}" type="slidenum">
              <a:rPr lang="nl-NL" smtClean="0"/>
              <a:t>‹nr.›</a:t>
            </a:fld>
            <a:endParaRPr lang="nl-NL"/>
          </a:p>
        </p:txBody>
      </p:sp>
    </p:spTree>
    <p:extLst>
      <p:ext uri="{BB962C8B-B14F-4D97-AF65-F5344CB8AC3E}">
        <p14:creationId xmlns:p14="http://schemas.microsoft.com/office/powerpoint/2010/main" val="3047091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EB71B0FA-8D72-1946-E9FE-58BDECEE411F}"/>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CE33CFB4-BAFC-BB7C-93D4-99CBDBC93C71}"/>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12DC82C-1452-296B-EE11-DC6719DB1A87}"/>
              </a:ext>
            </a:extLst>
          </p:cNvPr>
          <p:cNvSpPr>
            <a:spLocks noGrp="1"/>
          </p:cNvSpPr>
          <p:nvPr>
            <p:ph type="dt" sz="half" idx="10"/>
          </p:nvPr>
        </p:nvSpPr>
        <p:spPr/>
        <p:txBody>
          <a:bodyPr/>
          <a:lstStyle/>
          <a:p>
            <a:fld id="{4EB2BC40-2B32-124A-8CDA-3BE624E1478A}" type="datetimeFigureOut">
              <a:rPr lang="nl-NL" smtClean="0"/>
              <a:t>26-9-2023</a:t>
            </a:fld>
            <a:endParaRPr lang="nl-NL"/>
          </a:p>
        </p:txBody>
      </p:sp>
      <p:sp>
        <p:nvSpPr>
          <p:cNvPr id="5" name="Tijdelijke aanduiding voor voettekst 4">
            <a:extLst>
              <a:ext uri="{FF2B5EF4-FFF2-40B4-BE49-F238E27FC236}">
                <a16:creationId xmlns:a16="http://schemas.microsoft.com/office/drawing/2014/main" id="{09B811A4-FC5E-C0A2-4701-927DC0EF8A0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B811273-69BF-F23D-1A49-D0E53F059D25}"/>
              </a:ext>
            </a:extLst>
          </p:cNvPr>
          <p:cNvSpPr>
            <a:spLocks noGrp="1"/>
          </p:cNvSpPr>
          <p:nvPr>
            <p:ph type="sldNum" sz="quarter" idx="12"/>
          </p:nvPr>
        </p:nvSpPr>
        <p:spPr/>
        <p:txBody>
          <a:bodyPr/>
          <a:lstStyle/>
          <a:p>
            <a:fld id="{D28A64A7-B824-2E4D-8F97-A09EA4F9A372}" type="slidenum">
              <a:rPr lang="nl-NL" smtClean="0"/>
              <a:t>‹nr.›</a:t>
            </a:fld>
            <a:endParaRPr lang="nl-NL"/>
          </a:p>
        </p:txBody>
      </p:sp>
    </p:spTree>
    <p:extLst>
      <p:ext uri="{BB962C8B-B14F-4D97-AF65-F5344CB8AC3E}">
        <p14:creationId xmlns:p14="http://schemas.microsoft.com/office/powerpoint/2010/main" val="419888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8BBE77-3C74-FCAA-721F-782429BE4469}"/>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20C96BD9-573C-80AC-F2A0-AD7324402359}"/>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D960D79-1C72-C6AC-C8C8-CC87E3B63C3B}"/>
              </a:ext>
            </a:extLst>
          </p:cNvPr>
          <p:cNvSpPr>
            <a:spLocks noGrp="1"/>
          </p:cNvSpPr>
          <p:nvPr>
            <p:ph type="dt" sz="half" idx="10"/>
          </p:nvPr>
        </p:nvSpPr>
        <p:spPr/>
        <p:txBody>
          <a:bodyPr/>
          <a:lstStyle/>
          <a:p>
            <a:fld id="{4EB2BC40-2B32-124A-8CDA-3BE624E1478A}" type="datetimeFigureOut">
              <a:rPr lang="nl-NL" smtClean="0"/>
              <a:t>26-9-2023</a:t>
            </a:fld>
            <a:endParaRPr lang="nl-NL"/>
          </a:p>
        </p:txBody>
      </p:sp>
      <p:sp>
        <p:nvSpPr>
          <p:cNvPr id="5" name="Tijdelijke aanduiding voor voettekst 4">
            <a:extLst>
              <a:ext uri="{FF2B5EF4-FFF2-40B4-BE49-F238E27FC236}">
                <a16:creationId xmlns:a16="http://schemas.microsoft.com/office/drawing/2014/main" id="{351D0E9F-D08C-B2AA-5601-69A101B7F84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D9BA4BC-71C7-A90C-48A7-6E3FCA4886E0}"/>
              </a:ext>
            </a:extLst>
          </p:cNvPr>
          <p:cNvSpPr>
            <a:spLocks noGrp="1"/>
          </p:cNvSpPr>
          <p:nvPr>
            <p:ph type="sldNum" sz="quarter" idx="12"/>
          </p:nvPr>
        </p:nvSpPr>
        <p:spPr/>
        <p:txBody>
          <a:bodyPr/>
          <a:lstStyle/>
          <a:p>
            <a:fld id="{D28A64A7-B824-2E4D-8F97-A09EA4F9A372}" type="slidenum">
              <a:rPr lang="nl-NL" smtClean="0"/>
              <a:t>‹nr.›</a:t>
            </a:fld>
            <a:endParaRPr lang="nl-NL"/>
          </a:p>
        </p:txBody>
      </p:sp>
    </p:spTree>
    <p:extLst>
      <p:ext uri="{BB962C8B-B14F-4D97-AF65-F5344CB8AC3E}">
        <p14:creationId xmlns:p14="http://schemas.microsoft.com/office/powerpoint/2010/main" val="2831016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785A8D-35B5-D178-DA76-277ECB232009}"/>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A63DE74B-B352-5692-7C16-D0E1DB584F3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8DE92CF2-E32B-AA73-4A97-2ACE7346C73F}"/>
              </a:ext>
            </a:extLst>
          </p:cNvPr>
          <p:cNvSpPr>
            <a:spLocks noGrp="1"/>
          </p:cNvSpPr>
          <p:nvPr>
            <p:ph type="dt" sz="half" idx="10"/>
          </p:nvPr>
        </p:nvSpPr>
        <p:spPr/>
        <p:txBody>
          <a:bodyPr/>
          <a:lstStyle/>
          <a:p>
            <a:fld id="{4EB2BC40-2B32-124A-8CDA-3BE624E1478A}" type="datetimeFigureOut">
              <a:rPr lang="nl-NL" smtClean="0"/>
              <a:t>26-9-2023</a:t>
            </a:fld>
            <a:endParaRPr lang="nl-NL"/>
          </a:p>
        </p:txBody>
      </p:sp>
      <p:sp>
        <p:nvSpPr>
          <p:cNvPr id="5" name="Tijdelijke aanduiding voor voettekst 4">
            <a:extLst>
              <a:ext uri="{FF2B5EF4-FFF2-40B4-BE49-F238E27FC236}">
                <a16:creationId xmlns:a16="http://schemas.microsoft.com/office/drawing/2014/main" id="{B0775DB6-283A-A233-D4F3-6981AC01E27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EDE73B1-7BA8-8F87-C929-365AEDA22344}"/>
              </a:ext>
            </a:extLst>
          </p:cNvPr>
          <p:cNvSpPr>
            <a:spLocks noGrp="1"/>
          </p:cNvSpPr>
          <p:nvPr>
            <p:ph type="sldNum" sz="quarter" idx="12"/>
          </p:nvPr>
        </p:nvSpPr>
        <p:spPr/>
        <p:txBody>
          <a:bodyPr/>
          <a:lstStyle/>
          <a:p>
            <a:fld id="{D28A64A7-B824-2E4D-8F97-A09EA4F9A372}" type="slidenum">
              <a:rPr lang="nl-NL" smtClean="0"/>
              <a:t>‹nr.›</a:t>
            </a:fld>
            <a:endParaRPr lang="nl-NL"/>
          </a:p>
        </p:txBody>
      </p:sp>
    </p:spTree>
    <p:extLst>
      <p:ext uri="{BB962C8B-B14F-4D97-AF65-F5344CB8AC3E}">
        <p14:creationId xmlns:p14="http://schemas.microsoft.com/office/powerpoint/2010/main" val="3348309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FCA30F-A51E-4609-9337-0B6849B0B82F}"/>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AF279FE8-AE96-EEA9-89DD-C13C6E660D99}"/>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1F5FAF0E-26BB-84D9-2A44-11D69EDF5A45}"/>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EA1AD5B3-B466-C164-42EA-F0742FCF61EA}"/>
              </a:ext>
            </a:extLst>
          </p:cNvPr>
          <p:cNvSpPr>
            <a:spLocks noGrp="1"/>
          </p:cNvSpPr>
          <p:nvPr>
            <p:ph type="dt" sz="half" idx="10"/>
          </p:nvPr>
        </p:nvSpPr>
        <p:spPr/>
        <p:txBody>
          <a:bodyPr/>
          <a:lstStyle/>
          <a:p>
            <a:fld id="{4EB2BC40-2B32-124A-8CDA-3BE624E1478A}" type="datetimeFigureOut">
              <a:rPr lang="nl-NL" smtClean="0"/>
              <a:t>26-9-2023</a:t>
            </a:fld>
            <a:endParaRPr lang="nl-NL"/>
          </a:p>
        </p:txBody>
      </p:sp>
      <p:sp>
        <p:nvSpPr>
          <p:cNvPr id="6" name="Tijdelijke aanduiding voor voettekst 5">
            <a:extLst>
              <a:ext uri="{FF2B5EF4-FFF2-40B4-BE49-F238E27FC236}">
                <a16:creationId xmlns:a16="http://schemas.microsoft.com/office/drawing/2014/main" id="{3B43303E-B243-D528-EA05-E4FF26B2337B}"/>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A052950D-634B-85A9-2A16-BC4B6CE71704}"/>
              </a:ext>
            </a:extLst>
          </p:cNvPr>
          <p:cNvSpPr>
            <a:spLocks noGrp="1"/>
          </p:cNvSpPr>
          <p:nvPr>
            <p:ph type="sldNum" sz="quarter" idx="12"/>
          </p:nvPr>
        </p:nvSpPr>
        <p:spPr/>
        <p:txBody>
          <a:bodyPr/>
          <a:lstStyle/>
          <a:p>
            <a:fld id="{D28A64A7-B824-2E4D-8F97-A09EA4F9A372}" type="slidenum">
              <a:rPr lang="nl-NL" smtClean="0"/>
              <a:t>‹nr.›</a:t>
            </a:fld>
            <a:endParaRPr lang="nl-NL"/>
          </a:p>
        </p:txBody>
      </p:sp>
    </p:spTree>
    <p:extLst>
      <p:ext uri="{BB962C8B-B14F-4D97-AF65-F5344CB8AC3E}">
        <p14:creationId xmlns:p14="http://schemas.microsoft.com/office/powerpoint/2010/main" val="2339324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7BA54E-0270-BE55-097F-AA5A6667BB58}"/>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E4E5CB2C-E8F5-F117-0D77-6B80608E05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8E2C47BF-DF35-21B8-BB56-0572A944B6F1}"/>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7571F8CE-B630-2FC0-E838-60B6F6E681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31F1A556-3333-7381-8E9E-A07F32D6E9DC}"/>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D3485725-0F50-9AF2-B561-DF566B49ACED}"/>
              </a:ext>
            </a:extLst>
          </p:cNvPr>
          <p:cNvSpPr>
            <a:spLocks noGrp="1"/>
          </p:cNvSpPr>
          <p:nvPr>
            <p:ph type="dt" sz="half" idx="10"/>
          </p:nvPr>
        </p:nvSpPr>
        <p:spPr/>
        <p:txBody>
          <a:bodyPr/>
          <a:lstStyle/>
          <a:p>
            <a:fld id="{4EB2BC40-2B32-124A-8CDA-3BE624E1478A}" type="datetimeFigureOut">
              <a:rPr lang="nl-NL" smtClean="0"/>
              <a:t>26-9-2023</a:t>
            </a:fld>
            <a:endParaRPr lang="nl-NL"/>
          </a:p>
        </p:txBody>
      </p:sp>
      <p:sp>
        <p:nvSpPr>
          <p:cNvPr id="8" name="Tijdelijke aanduiding voor voettekst 7">
            <a:extLst>
              <a:ext uri="{FF2B5EF4-FFF2-40B4-BE49-F238E27FC236}">
                <a16:creationId xmlns:a16="http://schemas.microsoft.com/office/drawing/2014/main" id="{12BAC5DE-195B-F777-5639-80B30F9B84C8}"/>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D75D105B-B8FA-3D80-41BB-849785D8F973}"/>
              </a:ext>
            </a:extLst>
          </p:cNvPr>
          <p:cNvSpPr>
            <a:spLocks noGrp="1"/>
          </p:cNvSpPr>
          <p:nvPr>
            <p:ph type="sldNum" sz="quarter" idx="12"/>
          </p:nvPr>
        </p:nvSpPr>
        <p:spPr/>
        <p:txBody>
          <a:bodyPr/>
          <a:lstStyle/>
          <a:p>
            <a:fld id="{D28A64A7-B824-2E4D-8F97-A09EA4F9A372}" type="slidenum">
              <a:rPr lang="nl-NL" smtClean="0"/>
              <a:t>‹nr.›</a:t>
            </a:fld>
            <a:endParaRPr lang="nl-NL"/>
          </a:p>
        </p:txBody>
      </p:sp>
    </p:spTree>
    <p:extLst>
      <p:ext uri="{BB962C8B-B14F-4D97-AF65-F5344CB8AC3E}">
        <p14:creationId xmlns:p14="http://schemas.microsoft.com/office/powerpoint/2010/main" val="3417973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70B630-66D8-267E-C70B-16D6EE2B96D6}"/>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1DFD027E-AB45-18D9-E9BD-C55DD248473E}"/>
              </a:ext>
            </a:extLst>
          </p:cNvPr>
          <p:cNvSpPr>
            <a:spLocks noGrp="1"/>
          </p:cNvSpPr>
          <p:nvPr>
            <p:ph type="dt" sz="half" idx="10"/>
          </p:nvPr>
        </p:nvSpPr>
        <p:spPr/>
        <p:txBody>
          <a:bodyPr/>
          <a:lstStyle/>
          <a:p>
            <a:fld id="{4EB2BC40-2B32-124A-8CDA-3BE624E1478A}" type="datetimeFigureOut">
              <a:rPr lang="nl-NL" smtClean="0"/>
              <a:t>26-9-2023</a:t>
            </a:fld>
            <a:endParaRPr lang="nl-NL"/>
          </a:p>
        </p:txBody>
      </p:sp>
      <p:sp>
        <p:nvSpPr>
          <p:cNvPr id="4" name="Tijdelijke aanduiding voor voettekst 3">
            <a:extLst>
              <a:ext uri="{FF2B5EF4-FFF2-40B4-BE49-F238E27FC236}">
                <a16:creationId xmlns:a16="http://schemas.microsoft.com/office/drawing/2014/main" id="{FCD4BBE0-6755-6792-9540-411DCBA50481}"/>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87720B6E-A486-960D-3177-B13CD5C3D030}"/>
              </a:ext>
            </a:extLst>
          </p:cNvPr>
          <p:cNvSpPr>
            <a:spLocks noGrp="1"/>
          </p:cNvSpPr>
          <p:nvPr>
            <p:ph type="sldNum" sz="quarter" idx="12"/>
          </p:nvPr>
        </p:nvSpPr>
        <p:spPr/>
        <p:txBody>
          <a:bodyPr/>
          <a:lstStyle/>
          <a:p>
            <a:fld id="{D28A64A7-B824-2E4D-8F97-A09EA4F9A372}" type="slidenum">
              <a:rPr lang="nl-NL" smtClean="0"/>
              <a:t>‹nr.›</a:t>
            </a:fld>
            <a:endParaRPr lang="nl-NL"/>
          </a:p>
        </p:txBody>
      </p:sp>
    </p:spTree>
    <p:extLst>
      <p:ext uri="{BB962C8B-B14F-4D97-AF65-F5344CB8AC3E}">
        <p14:creationId xmlns:p14="http://schemas.microsoft.com/office/powerpoint/2010/main" val="2362499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F73623A1-F419-BB87-C3CB-C16704AF9162}"/>
              </a:ext>
            </a:extLst>
          </p:cNvPr>
          <p:cNvSpPr>
            <a:spLocks noGrp="1"/>
          </p:cNvSpPr>
          <p:nvPr>
            <p:ph type="dt" sz="half" idx="10"/>
          </p:nvPr>
        </p:nvSpPr>
        <p:spPr/>
        <p:txBody>
          <a:bodyPr/>
          <a:lstStyle/>
          <a:p>
            <a:fld id="{4EB2BC40-2B32-124A-8CDA-3BE624E1478A}" type="datetimeFigureOut">
              <a:rPr lang="nl-NL" smtClean="0"/>
              <a:t>26-9-2023</a:t>
            </a:fld>
            <a:endParaRPr lang="nl-NL"/>
          </a:p>
        </p:txBody>
      </p:sp>
      <p:sp>
        <p:nvSpPr>
          <p:cNvPr id="3" name="Tijdelijke aanduiding voor voettekst 2">
            <a:extLst>
              <a:ext uri="{FF2B5EF4-FFF2-40B4-BE49-F238E27FC236}">
                <a16:creationId xmlns:a16="http://schemas.microsoft.com/office/drawing/2014/main" id="{B27FFFCA-B607-49DD-DF67-10CE1E515EEF}"/>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8E28C336-C201-D0E9-1B40-B509A0FB2239}"/>
              </a:ext>
            </a:extLst>
          </p:cNvPr>
          <p:cNvSpPr>
            <a:spLocks noGrp="1"/>
          </p:cNvSpPr>
          <p:nvPr>
            <p:ph type="sldNum" sz="quarter" idx="12"/>
          </p:nvPr>
        </p:nvSpPr>
        <p:spPr/>
        <p:txBody>
          <a:bodyPr/>
          <a:lstStyle/>
          <a:p>
            <a:fld id="{D28A64A7-B824-2E4D-8F97-A09EA4F9A372}" type="slidenum">
              <a:rPr lang="nl-NL" smtClean="0"/>
              <a:t>‹nr.›</a:t>
            </a:fld>
            <a:endParaRPr lang="nl-NL"/>
          </a:p>
        </p:txBody>
      </p:sp>
    </p:spTree>
    <p:extLst>
      <p:ext uri="{BB962C8B-B14F-4D97-AF65-F5344CB8AC3E}">
        <p14:creationId xmlns:p14="http://schemas.microsoft.com/office/powerpoint/2010/main" val="1151017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995BB4-F5B3-37C2-ECCF-938156A888F2}"/>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D056B744-8B65-8689-3F48-9034DAA1445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F3A0BDD3-F063-0E21-9378-6CED692249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CFE63F75-EDEB-5402-CB67-C87B1F0DEF52}"/>
              </a:ext>
            </a:extLst>
          </p:cNvPr>
          <p:cNvSpPr>
            <a:spLocks noGrp="1"/>
          </p:cNvSpPr>
          <p:nvPr>
            <p:ph type="dt" sz="half" idx="10"/>
          </p:nvPr>
        </p:nvSpPr>
        <p:spPr/>
        <p:txBody>
          <a:bodyPr/>
          <a:lstStyle/>
          <a:p>
            <a:fld id="{4EB2BC40-2B32-124A-8CDA-3BE624E1478A}" type="datetimeFigureOut">
              <a:rPr lang="nl-NL" smtClean="0"/>
              <a:t>26-9-2023</a:t>
            </a:fld>
            <a:endParaRPr lang="nl-NL"/>
          </a:p>
        </p:txBody>
      </p:sp>
      <p:sp>
        <p:nvSpPr>
          <p:cNvPr id="6" name="Tijdelijke aanduiding voor voettekst 5">
            <a:extLst>
              <a:ext uri="{FF2B5EF4-FFF2-40B4-BE49-F238E27FC236}">
                <a16:creationId xmlns:a16="http://schemas.microsoft.com/office/drawing/2014/main" id="{4CB0CAB0-94F3-F220-EA02-77EBAB420BD5}"/>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25E9C4C2-C608-836B-60B4-9C4EE464EBF4}"/>
              </a:ext>
            </a:extLst>
          </p:cNvPr>
          <p:cNvSpPr>
            <a:spLocks noGrp="1"/>
          </p:cNvSpPr>
          <p:nvPr>
            <p:ph type="sldNum" sz="quarter" idx="12"/>
          </p:nvPr>
        </p:nvSpPr>
        <p:spPr/>
        <p:txBody>
          <a:bodyPr/>
          <a:lstStyle/>
          <a:p>
            <a:fld id="{D28A64A7-B824-2E4D-8F97-A09EA4F9A372}" type="slidenum">
              <a:rPr lang="nl-NL" smtClean="0"/>
              <a:t>‹nr.›</a:t>
            </a:fld>
            <a:endParaRPr lang="nl-NL"/>
          </a:p>
        </p:txBody>
      </p:sp>
    </p:spTree>
    <p:extLst>
      <p:ext uri="{BB962C8B-B14F-4D97-AF65-F5344CB8AC3E}">
        <p14:creationId xmlns:p14="http://schemas.microsoft.com/office/powerpoint/2010/main" val="3932277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EC3EFB-D3FC-147E-4403-8F4EA696AF81}"/>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461CA352-D701-B5F0-1C1D-540C627393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5A249C90-E850-91A4-B5B3-39EF4B6743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FE1F5F6B-A7D3-A5F9-DE35-7AF0395B05CE}"/>
              </a:ext>
            </a:extLst>
          </p:cNvPr>
          <p:cNvSpPr>
            <a:spLocks noGrp="1"/>
          </p:cNvSpPr>
          <p:nvPr>
            <p:ph type="dt" sz="half" idx="10"/>
          </p:nvPr>
        </p:nvSpPr>
        <p:spPr/>
        <p:txBody>
          <a:bodyPr/>
          <a:lstStyle/>
          <a:p>
            <a:fld id="{4EB2BC40-2B32-124A-8CDA-3BE624E1478A}" type="datetimeFigureOut">
              <a:rPr lang="nl-NL" smtClean="0"/>
              <a:t>26-9-2023</a:t>
            </a:fld>
            <a:endParaRPr lang="nl-NL"/>
          </a:p>
        </p:txBody>
      </p:sp>
      <p:sp>
        <p:nvSpPr>
          <p:cNvPr id="6" name="Tijdelijke aanduiding voor voettekst 5">
            <a:extLst>
              <a:ext uri="{FF2B5EF4-FFF2-40B4-BE49-F238E27FC236}">
                <a16:creationId xmlns:a16="http://schemas.microsoft.com/office/drawing/2014/main" id="{743125CD-1413-4FA3-C27E-3194066D2DBA}"/>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65219E26-8260-7BEE-C7CA-4E0EBEFB786C}"/>
              </a:ext>
            </a:extLst>
          </p:cNvPr>
          <p:cNvSpPr>
            <a:spLocks noGrp="1"/>
          </p:cNvSpPr>
          <p:nvPr>
            <p:ph type="sldNum" sz="quarter" idx="12"/>
          </p:nvPr>
        </p:nvSpPr>
        <p:spPr/>
        <p:txBody>
          <a:bodyPr/>
          <a:lstStyle/>
          <a:p>
            <a:fld id="{D28A64A7-B824-2E4D-8F97-A09EA4F9A372}" type="slidenum">
              <a:rPr lang="nl-NL" smtClean="0"/>
              <a:t>‹nr.›</a:t>
            </a:fld>
            <a:endParaRPr lang="nl-NL"/>
          </a:p>
        </p:txBody>
      </p:sp>
    </p:spTree>
    <p:extLst>
      <p:ext uri="{BB962C8B-B14F-4D97-AF65-F5344CB8AC3E}">
        <p14:creationId xmlns:p14="http://schemas.microsoft.com/office/powerpoint/2010/main" val="2920513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87AC42BA-EE30-A587-887A-D330A5F893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CF7D1859-C50B-17C0-B5B6-3796795CFB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A295700-1BDF-8626-46DD-AF5500F3761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B2BC40-2B32-124A-8CDA-3BE624E1478A}" type="datetimeFigureOut">
              <a:rPr lang="nl-NL" smtClean="0"/>
              <a:t>26-9-2023</a:t>
            </a:fld>
            <a:endParaRPr lang="nl-NL"/>
          </a:p>
        </p:txBody>
      </p:sp>
      <p:sp>
        <p:nvSpPr>
          <p:cNvPr id="5" name="Tijdelijke aanduiding voor voettekst 4">
            <a:extLst>
              <a:ext uri="{FF2B5EF4-FFF2-40B4-BE49-F238E27FC236}">
                <a16:creationId xmlns:a16="http://schemas.microsoft.com/office/drawing/2014/main" id="{E8D7B035-169A-017F-A56E-0E98F57C8C3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B7CBC4C7-B8BC-EE72-0752-F3CE9508D2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8A64A7-B824-2E4D-8F97-A09EA4F9A372}" type="slidenum">
              <a:rPr lang="nl-NL" smtClean="0"/>
              <a:t>‹nr.›</a:t>
            </a:fld>
            <a:endParaRPr lang="nl-NL"/>
          </a:p>
        </p:txBody>
      </p:sp>
      <p:pic>
        <p:nvPicPr>
          <p:cNvPr id="7" name="Afbeelding 6">
            <a:extLst>
              <a:ext uri="{FF2B5EF4-FFF2-40B4-BE49-F238E27FC236}">
                <a16:creationId xmlns:a16="http://schemas.microsoft.com/office/drawing/2014/main" id="{BCF90E86-12E8-E9F2-AFB3-82FECF342637}"/>
              </a:ext>
            </a:extLst>
          </p:cNvPr>
          <p:cNvPicPr>
            <a:picLocks noChangeAspect="1"/>
          </p:cNvPicPr>
          <p:nvPr userDrawn="1"/>
        </p:nvPicPr>
        <p:blipFill rotWithShape="1">
          <a:blip r:embed="rId13"/>
          <a:srcRect b="5820"/>
          <a:stretch/>
        </p:blipFill>
        <p:spPr>
          <a:xfrm>
            <a:off x="0" y="3636541"/>
            <a:ext cx="12192000" cy="3239342"/>
          </a:xfrm>
          <a:prstGeom prst="rect">
            <a:avLst/>
          </a:prstGeom>
        </p:spPr>
      </p:pic>
    </p:spTree>
    <p:extLst>
      <p:ext uri="{BB962C8B-B14F-4D97-AF65-F5344CB8AC3E}">
        <p14:creationId xmlns:p14="http://schemas.microsoft.com/office/powerpoint/2010/main" val="803572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rgbClr val="0F426E"/>
          </a:solidFill>
          <a:latin typeface="Ubuntu" panose="020B050403060203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3FAEC2"/>
          </a:solidFill>
          <a:latin typeface="Ubuntu" panose="020B050403060203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E85641"/>
          </a:solidFill>
          <a:latin typeface="Ubuntu" panose="020B050403060203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2">
              <a:lumMod val="75000"/>
            </a:schemeClr>
          </a:solidFill>
          <a:latin typeface="Ubuntu" panose="020B050403060203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Ubuntu" panose="020B050403060203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Ubuntu" panose="020B0504030602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ideo" Target="https://player.vimeo.com/video/860851483?h=2eb80f66e9&amp;amp;app_id=122963" TargetMode="External"/><Relationship Id="rId5" Type="http://schemas.openxmlformats.org/officeDocument/2006/relationships/image" Target="../media/image8.jpe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ideo" Target="https://www.youtube.com/embed/bk3l5Fnsz90?feature=oembed" TargetMode="External"/><Relationship Id="rId5" Type="http://schemas.openxmlformats.org/officeDocument/2006/relationships/image" Target="../media/image2.pn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A6A996A6-BC05-7430-12F7-B1DD37CE78D9}"/>
              </a:ext>
            </a:extLst>
          </p:cNvPr>
          <p:cNvSpPr>
            <a:spLocks noGrp="1"/>
          </p:cNvSpPr>
          <p:nvPr>
            <p:ph type="title"/>
          </p:nvPr>
        </p:nvSpPr>
        <p:spPr/>
        <p:txBody>
          <a:bodyPr/>
          <a:lstStyle/>
          <a:p>
            <a:r>
              <a:rPr lang="nl-NL" dirty="0"/>
              <a:t>Vooraf</a:t>
            </a:r>
          </a:p>
        </p:txBody>
      </p:sp>
      <p:sp>
        <p:nvSpPr>
          <p:cNvPr id="5" name="Tijdelijke aanduiding voor inhoud 4">
            <a:extLst>
              <a:ext uri="{FF2B5EF4-FFF2-40B4-BE49-F238E27FC236}">
                <a16:creationId xmlns:a16="http://schemas.microsoft.com/office/drawing/2014/main" id="{40BF58F6-2413-307D-252C-00EBD25F47B9}"/>
              </a:ext>
            </a:extLst>
          </p:cNvPr>
          <p:cNvSpPr>
            <a:spLocks noGrp="1"/>
          </p:cNvSpPr>
          <p:nvPr>
            <p:ph idx="1"/>
          </p:nvPr>
        </p:nvSpPr>
        <p:spPr/>
        <p:txBody>
          <a:bodyPr/>
          <a:lstStyle/>
          <a:p>
            <a:r>
              <a:rPr lang="nl-NL" dirty="0"/>
              <a:t>Wat leuk dat je wat gaat vertellen over je werk in de apotheek! De KNMP en Optima Farma stellen deze materialen beschikbaar om te gebruiken bij je presentatie. In de notities staan wat aanwijzingen waar je over kunt vertellen, maar maak er vooral jouw verhaal van! Voeg vooral slides toe of laat slides weg.</a:t>
            </a:r>
          </a:p>
          <a:p>
            <a:r>
              <a:rPr lang="nl-NL" dirty="0"/>
              <a:t>Heb je deze presentatie gebruikt en heb je feedback voor ons? Stuur dan een mail naar communicatie@knmp.nl.</a:t>
            </a:r>
          </a:p>
        </p:txBody>
      </p:sp>
      <p:pic>
        <p:nvPicPr>
          <p:cNvPr id="2" name="Afbeelding 1" descr="Afbeelding met Lettertype, Graphics, logo, symbool&#10;&#10;Automatisch gegenereerde beschrijving">
            <a:extLst>
              <a:ext uri="{FF2B5EF4-FFF2-40B4-BE49-F238E27FC236}">
                <a16:creationId xmlns:a16="http://schemas.microsoft.com/office/drawing/2014/main" id="{2D812348-BE14-4D88-A261-4B8F71DD066F}"/>
              </a:ext>
            </a:extLst>
          </p:cNvPr>
          <p:cNvPicPr>
            <a:picLocks noChangeAspect="1"/>
          </p:cNvPicPr>
          <p:nvPr/>
        </p:nvPicPr>
        <p:blipFill>
          <a:blip r:embed="rId2"/>
          <a:stretch>
            <a:fillRect/>
          </a:stretch>
        </p:blipFill>
        <p:spPr>
          <a:xfrm>
            <a:off x="301331" y="5790235"/>
            <a:ext cx="3591363" cy="991687"/>
          </a:xfrm>
          <a:prstGeom prst="rect">
            <a:avLst/>
          </a:prstGeom>
        </p:spPr>
      </p:pic>
    </p:spTree>
    <p:extLst>
      <p:ext uri="{BB962C8B-B14F-4D97-AF65-F5344CB8AC3E}">
        <p14:creationId xmlns:p14="http://schemas.microsoft.com/office/powerpoint/2010/main" val="27940907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167A58-C8B4-A767-D25B-894B87805137}"/>
              </a:ext>
            </a:extLst>
          </p:cNvPr>
          <p:cNvSpPr>
            <a:spLocks noGrp="1"/>
          </p:cNvSpPr>
          <p:nvPr>
            <p:ph type="title"/>
          </p:nvPr>
        </p:nvSpPr>
        <p:spPr/>
        <p:txBody>
          <a:bodyPr/>
          <a:lstStyle/>
          <a:p>
            <a:r>
              <a:rPr lang="nl-NL" dirty="0"/>
              <a:t>Waar kan je studeren?</a:t>
            </a:r>
          </a:p>
        </p:txBody>
      </p:sp>
      <p:sp>
        <p:nvSpPr>
          <p:cNvPr id="3" name="Tijdelijke aanduiding voor inhoud 2">
            <a:extLst>
              <a:ext uri="{FF2B5EF4-FFF2-40B4-BE49-F238E27FC236}">
                <a16:creationId xmlns:a16="http://schemas.microsoft.com/office/drawing/2014/main" id="{658B427D-6131-109F-0014-4AD69353E16D}"/>
              </a:ext>
            </a:extLst>
          </p:cNvPr>
          <p:cNvSpPr>
            <a:spLocks noGrp="1"/>
          </p:cNvSpPr>
          <p:nvPr>
            <p:ph idx="1"/>
          </p:nvPr>
        </p:nvSpPr>
        <p:spPr/>
        <p:txBody>
          <a:bodyPr/>
          <a:lstStyle/>
          <a:p>
            <a:r>
              <a:rPr lang="nl-NL" dirty="0" err="1"/>
              <a:t>ROC’s</a:t>
            </a:r>
            <a:r>
              <a:rPr lang="nl-NL" dirty="0"/>
              <a:t> zitten door het hele land</a:t>
            </a:r>
          </a:p>
          <a:p>
            <a:r>
              <a:rPr lang="nl-NL" dirty="0"/>
              <a:t>Deeltijd (BBL) of voltijd (BOL)</a:t>
            </a:r>
          </a:p>
          <a:p>
            <a:r>
              <a:rPr lang="nl-NL" dirty="0"/>
              <a:t>Verkorte opleiding is mogelijk</a:t>
            </a:r>
          </a:p>
        </p:txBody>
      </p:sp>
      <p:pic>
        <p:nvPicPr>
          <p:cNvPr id="5" name="Afbeelding 4">
            <a:extLst>
              <a:ext uri="{FF2B5EF4-FFF2-40B4-BE49-F238E27FC236}">
                <a16:creationId xmlns:a16="http://schemas.microsoft.com/office/drawing/2014/main" id="{C17F4386-41E9-543E-9981-5908B6137903}"/>
              </a:ext>
            </a:extLst>
          </p:cNvPr>
          <p:cNvPicPr>
            <a:picLocks noChangeAspect="1"/>
          </p:cNvPicPr>
          <p:nvPr/>
        </p:nvPicPr>
        <p:blipFill>
          <a:blip r:embed="rId3"/>
          <a:stretch>
            <a:fillRect/>
          </a:stretch>
        </p:blipFill>
        <p:spPr>
          <a:xfrm>
            <a:off x="7045961" y="1690688"/>
            <a:ext cx="4307839" cy="3428538"/>
          </a:xfrm>
          <a:prstGeom prst="rect">
            <a:avLst/>
          </a:prstGeom>
        </p:spPr>
      </p:pic>
      <p:pic>
        <p:nvPicPr>
          <p:cNvPr id="6" name="Afbeelding 5" descr="Afbeelding met Lettertype, Graphics, logo, symbool&#10;&#10;Automatisch gegenereerde beschrijving">
            <a:extLst>
              <a:ext uri="{FF2B5EF4-FFF2-40B4-BE49-F238E27FC236}">
                <a16:creationId xmlns:a16="http://schemas.microsoft.com/office/drawing/2014/main" id="{DF2C646D-73EE-D4B2-B8A8-C4A9A7261EC9}"/>
              </a:ext>
            </a:extLst>
          </p:cNvPr>
          <p:cNvPicPr>
            <a:picLocks noChangeAspect="1"/>
          </p:cNvPicPr>
          <p:nvPr/>
        </p:nvPicPr>
        <p:blipFill>
          <a:blip r:embed="rId4"/>
          <a:stretch>
            <a:fillRect/>
          </a:stretch>
        </p:blipFill>
        <p:spPr>
          <a:xfrm>
            <a:off x="301331" y="5790235"/>
            <a:ext cx="3591363" cy="991687"/>
          </a:xfrm>
          <a:prstGeom prst="rect">
            <a:avLst/>
          </a:prstGeom>
        </p:spPr>
      </p:pic>
    </p:spTree>
    <p:extLst>
      <p:ext uri="{BB962C8B-B14F-4D97-AF65-F5344CB8AC3E}">
        <p14:creationId xmlns:p14="http://schemas.microsoft.com/office/powerpoint/2010/main" val="8058317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descr="Afbeelding met Lettertype, Graphics, logo, symbool&#10;&#10;Automatisch gegenereerde beschrijving">
            <a:extLst>
              <a:ext uri="{FF2B5EF4-FFF2-40B4-BE49-F238E27FC236}">
                <a16:creationId xmlns:a16="http://schemas.microsoft.com/office/drawing/2014/main" id="{47C4754D-9DE0-D0F4-DA1C-F18BFE01DD56}"/>
              </a:ext>
            </a:extLst>
          </p:cNvPr>
          <p:cNvPicPr>
            <a:picLocks noChangeAspect="1"/>
          </p:cNvPicPr>
          <p:nvPr/>
        </p:nvPicPr>
        <p:blipFill>
          <a:blip r:embed="rId4"/>
          <a:stretch>
            <a:fillRect/>
          </a:stretch>
        </p:blipFill>
        <p:spPr>
          <a:xfrm>
            <a:off x="301331" y="5790235"/>
            <a:ext cx="3591363" cy="991687"/>
          </a:xfrm>
          <a:prstGeom prst="rect">
            <a:avLst/>
          </a:prstGeom>
        </p:spPr>
      </p:pic>
      <p:pic>
        <p:nvPicPr>
          <p:cNvPr id="5" name="Onlinemedia 4" title="Werken in de apotheek #apotrots">
            <a:hlinkClick r:id="" action="ppaction://media"/>
            <a:extLst>
              <a:ext uri="{FF2B5EF4-FFF2-40B4-BE49-F238E27FC236}">
                <a16:creationId xmlns:a16="http://schemas.microsoft.com/office/drawing/2014/main" id="{DBFF9B2F-FB70-9E12-9F92-5096DC988B44}"/>
              </a:ext>
            </a:extLst>
          </p:cNvPr>
          <p:cNvPicPr>
            <a:picLocks noGrp="1" noRot="1" noChangeAspect="1"/>
          </p:cNvPicPr>
          <p:nvPr>
            <p:ph idx="1"/>
            <a:videoFile r:link="rId1"/>
          </p:nvPr>
        </p:nvPicPr>
        <p:blipFill>
          <a:blip r:embed="rId5"/>
          <a:stretch>
            <a:fillRect/>
          </a:stretch>
        </p:blipFill>
        <p:spPr>
          <a:xfrm>
            <a:off x="2234406" y="1253331"/>
            <a:ext cx="7723188" cy="4351338"/>
          </a:xfrm>
          <a:prstGeom prst="rect">
            <a:avLst/>
          </a:prstGeom>
        </p:spPr>
      </p:pic>
    </p:spTree>
    <p:extLst>
      <p:ext uri="{BB962C8B-B14F-4D97-AF65-F5344CB8AC3E}">
        <p14:creationId xmlns:p14="http://schemas.microsoft.com/office/powerpoint/2010/main" val="2918531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3F6957-FBEE-1B42-AD36-72A1E2728C02}"/>
              </a:ext>
            </a:extLst>
          </p:cNvPr>
          <p:cNvSpPr>
            <a:spLocks noGrp="1"/>
          </p:cNvSpPr>
          <p:nvPr>
            <p:ph type="ctrTitle"/>
          </p:nvPr>
        </p:nvSpPr>
        <p:spPr/>
        <p:txBody>
          <a:bodyPr/>
          <a:lstStyle/>
          <a:p>
            <a:r>
              <a:rPr lang="nl-NL" dirty="0"/>
              <a:t>Zijn er nog vragen?</a:t>
            </a:r>
          </a:p>
        </p:txBody>
      </p:sp>
      <p:pic>
        <p:nvPicPr>
          <p:cNvPr id="4" name="Afbeelding 3" descr="Afbeelding met Lettertype, Graphics, logo, symbool&#10;&#10;Automatisch gegenereerde beschrijving">
            <a:extLst>
              <a:ext uri="{FF2B5EF4-FFF2-40B4-BE49-F238E27FC236}">
                <a16:creationId xmlns:a16="http://schemas.microsoft.com/office/drawing/2014/main" id="{89382541-6DB1-A938-8D2E-BA5673F17EC5}"/>
              </a:ext>
            </a:extLst>
          </p:cNvPr>
          <p:cNvPicPr>
            <a:picLocks noChangeAspect="1"/>
          </p:cNvPicPr>
          <p:nvPr/>
        </p:nvPicPr>
        <p:blipFill>
          <a:blip r:embed="rId3"/>
          <a:stretch>
            <a:fillRect/>
          </a:stretch>
        </p:blipFill>
        <p:spPr>
          <a:xfrm>
            <a:off x="301331" y="5790235"/>
            <a:ext cx="3591363" cy="991687"/>
          </a:xfrm>
          <a:prstGeom prst="rect">
            <a:avLst/>
          </a:prstGeom>
        </p:spPr>
      </p:pic>
    </p:spTree>
    <p:extLst>
      <p:ext uri="{BB962C8B-B14F-4D97-AF65-F5344CB8AC3E}">
        <p14:creationId xmlns:p14="http://schemas.microsoft.com/office/powerpoint/2010/main" val="2194611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3F6957-FBEE-1B42-AD36-72A1E2728C02}"/>
              </a:ext>
            </a:extLst>
          </p:cNvPr>
          <p:cNvSpPr>
            <a:spLocks noGrp="1"/>
          </p:cNvSpPr>
          <p:nvPr>
            <p:ph type="ctrTitle"/>
          </p:nvPr>
        </p:nvSpPr>
        <p:spPr>
          <a:xfrm>
            <a:off x="1524000" y="1122363"/>
            <a:ext cx="6315456" cy="2387600"/>
          </a:xfrm>
        </p:spPr>
        <p:txBody>
          <a:bodyPr/>
          <a:lstStyle/>
          <a:p>
            <a:r>
              <a:rPr lang="nl-NL" dirty="0"/>
              <a:t>Werken in de apotheek</a:t>
            </a:r>
          </a:p>
        </p:txBody>
      </p:sp>
      <p:sp>
        <p:nvSpPr>
          <p:cNvPr id="5" name="Ondertitel 4">
            <a:extLst>
              <a:ext uri="{FF2B5EF4-FFF2-40B4-BE49-F238E27FC236}">
                <a16:creationId xmlns:a16="http://schemas.microsoft.com/office/drawing/2014/main" id="{6C68FFE2-FC92-F131-C894-D32504BD4134}"/>
              </a:ext>
            </a:extLst>
          </p:cNvPr>
          <p:cNvSpPr>
            <a:spLocks noGrp="1"/>
          </p:cNvSpPr>
          <p:nvPr>
            <p:ph type="subTitle" idx="1"/>
          </p:nvPr>
        </p:nvSpPr>
        <p:spPr>
          <a:xfrm>
            <a:off x="1524000" y="3602038"/>
            <a:ext cx="4684693" cy="1655762"/>
          </a:xfrm>
        </p:spPr>
        <p:txBody>
          <a:bodyPr/>
          <a:lstStyle/>
          <a:p>
            <a:r>
              <a:rPr lang="nl-NL" dirty="0"/>
              <a:t>Wat maakt werken in de apotheek leuk en uitdagend?</a:t>
            </a:r>
          </a:p>
        </p:txBody>
      </p:sp>
      <p:pic>
        <p:nvPicPr>
          <p:cNvPr id="3" name="Afbeelding 2">
            <a:extLst>
              <a:ext uri="{FF2B5EF4-FFF2-40B4-BE49-F238E27FC236}">
                <a16:creationId xmlns:a16="http://schemas.microsoft.com/office/drawing/2014/main" id="{CBF027C9-4800-D4C3-91FE-82F8BEACEC1B}"/>
              </a:ext>
            </a:extLst>
          </p:cNvPr>
          <p:cNvPicPr>
            <a:picLocks noChangeAspect="1"/>
          </p:cNvPicPr>
          <p:nvPr/>
        </p:nvPicPr>
        <p:blipFill>
          <a:blip r:embed="rId3">
            <a:alphaModFix/>
          </a:blip>
          <a:stretch>
            <a:fillRect/>
          </a:stretch>
        </p:blipFill>
        <p:spPr>
          <a:xfrm flipV="1">
            <a:off x="8723597" y="3013353"/>
            <a:ext cx="2953869" cy="1777683"/>
          </a:xfrm>
          <a:prstGeom prst="rect">
            <a:avLst/>
          </a:prstGeom>
        </p:spPr>
      </p:pic>
      <p:pic>
        <p:nvPicPr>
          <p:cNvPr id="4" name="Afbeelding 3">
            <a:extLst>
              <a:ext uri="{FF2B5EF4-FFF2-40B4-BE49-F238E27FC236}">
                <a16:creationId xmlns:a16="http://schemas.microsoft.com/office/drawing/2014/main" id="{061177E2-38C8-20E3-DBE8-DDAF8D9F3519}"/>
              </a:ext>
            </a:extLst>
          </p:cNvPr>
          <p:cNvPicPr>
            <a:picLocks noChangeAspect="1"/>
          </p:cNvPicPr>
          <p:nvPr/>
        </p:nvPicPr>
        <p:blipFill rotWithShape="1">
          <a:blip r:embed="rId4">
            <a:alphaModFix/>
          </a:blip>
          <a:srcRect b="16"/>
          <a:stretch/>
        </p:blipFill>
        <p:spPr>
          <a:xfrm rot="10433656" flipH="1">
            <a:off x="6335446" y="2392654"/>
            <a:ext cx="4495335" cy="2623134"/>
          </a:xfrm>
          <a:prstGeom prst="rect">
            <a:avLst/>
          </a:prstGeom>
        </p:spPr>
      </p:pic>
      <p:sp>
        <p:nvSpPr>
          <p:cNvPr id="6" name="Ondertitel 4">
            <a:extLst>
              <a:ext uri="{FF2B5EF4-FFF2-40B4-BE49-F238E27FC236}">
                <a16:creationId xmlns:a16="http://schemas.microsoft.com/office/drawing/2014/main" id="{F54F662A-2A68-7336-779A-63AB1A8A3AC3}"/>
              </a:ext>
            </a:extLst>
          </p:cNvPr>
          <p:cNvSpPr txBox="1">
            <a:spLocks/>
          </p:cNvSpPr>
          <p:nvPr/>
        </p:nvSpPr>
        <p:spPr>
          <a:xfrm>
            <a:off x="6767399" y="2860733"/>
            <a:ext cx="3631429"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rgbClr val="3FAEC2"/>
                </a:solidFill>
                <a:latin typeface="Ubuntu" panose="020B0504030602030204" pitchFamily="34"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rgbClr val="E85641"/>
                </a:solidFill>
                <a:latin typeface="Ubuntu" panose="020B0504030602030204" pitchFamily="34" charset="0"/>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2">
                    <a:lumMod val="75000"/>
                  </a:schemeClr>
                </a:solidFill>
                <a:latin typeface="Ubuntu" panose="020B0504030602030204" pitchFamily="34" charset="0"/>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Ubuntu" panose="020B0504030602030204" pitchFamily="34" charset="0"/>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Ubuntu" panose="020B0504030602030204" pitchFamily="34" charset="0"/>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nl-NL" sz="4800" dirty="0">
                <a:solidFill>
                  <a:schemeClr val="bg1"/>
                </a:solidFill>
              </a:rPr>
              <a:t>Apothekers-assistent</a:t>
            </a:r>
          </a:p>
        </p:txBody>
      </p:sp>
      <p:pic>
        <p:nvPicPr>
          <p:cNvPr id="7" name="Afbeelding 6" descr="Afbeelding met Lettertype, Graphics, logo, symbool&#10;&#10;Automatisch gegenereerde beschrijving">
            <a:extLst>
              <a:ext uri="{FF2B5EF4-FFF2-40B4-BE49-F238E27FC236}">
                <a16:creationId xmlns:a16="http://schemas.microsoft.com/office/drawing/2014/main" id="{5AB1E498-4590-FE3E-5E29-135B82D4FA95}"/>
              </a:ext>
            </a:extLst>
          </p:cNvPr>
          <p:cNvPicPr>
            <a:picLocks noChangeAspect="1"/>
          </p:cNvPicPr>
          <p:nvPr/>
        </p:nvPicPr>
        <p:blipFill>
          <a:blip r:embed="rId5"/>
          <a:stretch>
            <a:fillRect/>
          </a:stretch>
        </p:blipFill>
        <p:spPr>
          <a:xfrm>
            <a:off x="301331" y="5790235"/>
            <a:ext cx="3591363" cy="991687"/>
          </a:xfrm>
          <a:prstGeom prst="rect">
            <a:avLst/>
          </a:prstGeom>
        </p:spPr>
      </p:pic>
    </p:spTree>
    <p:extLst>
      <p:ext uri="{BB962C8B-B14F-4D97-AF65-F5344CB8AC3E}">
        <p14:creationId xmlns:p14="http://schemas.microsoft.com/office/powerpoint/2010/main" val="868115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4">
            <a:extLst>
              <a:ext uri="{FF2B5EF4-FFF2-40B4-BE49-F238E27FC236}">
                <a16:creationId xmlns:a16="http://schemas.microsoft.com/office/drawing/2014/main" id="{5989FEE6-7F11-266A-6120-9629268E7AE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8596"/>
          <a:stretch/>
        </p:blipFill>
        <p:spPr bwMode="auto">
          <a:xfrm>
            <a:off x="4410456" y="0"/>
            <a:ext cx="6858000" cy="6268453"/>
          </a:xfrm>
          <a:prstGeom prst="rect">
            <a:avLst/>
          </a:prstGeom>
          <a:noFill/>
          <a:extLst>
            <a:ext uri="{909E8E84-426E-40DD-AFC4-6F175D3DCCD1}">
              <a14:hiddenFill xmlns:a14="http://schemas.microsoft.com/office/drawing/2010/main">
                <a:solidFill>
                  <a:srgbClr val="FFFFFF"/>
                </a:solidFill>
              </a14:hiddenFill>
            </a:ext>
          </a:extLst>
        </p:spPr>
      </p:pic>
      <p:sp>
        <p:nvSpPr>
          <p:cNvPr id="4" name="Titel 1">
            <a:extLst>
              <a:ext uri="{FF2B5EF4-FFF2-40B4-BE49-F238E27FC236}">
                <a16:creationId xmlns:a16="http://schemas.microsoft.com/office/drawing/2014/main" id="{F9289701-EA75-1DB3-0C2A-A064D066D999}"/>
              </a:ext>
            </a:extLst>
          </p:cNvPr>
          <p:cNvSpPr txBox="1">
            <a:spLocks/>
          </p:cNvSpPr>
          <p:nvPr/>
        </p:nvSpPr>
        <p:spPr>
          <a:xfrm>
            <a:off x="1524000" y="1122363"/>
            <a:ext cx="6315456"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rgbClr val="0F426E"/>
                </a:solidFill>
                <a:latin typeface="Ubuntu" panose="020B0504030602030204" pitchFamily="34" charset="0"/>
                <a:ea typeface="+mj-ea"/>
                <a:cs typeface="+mj-cs"/>
              </a:defRPr>
            </a:lvl1pPr>
          </a:lstStyle>
          <a:p>
            <a:r>
              <a:rPr lang="nl-NL" dirty="0"/>
              <a:t>Werken in de apotheek</a:t>
            </a:r>
          </a:p>
        </p:txBody>
      </p:sp>
      <p:pic>
        <p:nvPicPr>
          <p:cNvPr id="2" name="Afbeelding 1" descr="Afbeelding met Lettertype, Graphics, logo, symbool&#10;&#10;Automatisch gegenereerde beschrijving">
            <a:extLst>
              <a:ext uri="{FF2B5EF4-FFF2-40B4-BE49-F238E27FC236}">
                <a16:creationId xmlns:a16="http://schemas.microsoft.com/office/drawing/2014/main" id="{B8C60BD0-D127-209C-AB54-F369AD464A97}"/>
              </a:ext>
            </a:extLst>
          </p:cNvPr>
          <p:cNvPicPr>
            <a:picLocks noChangeAspect="1"/>
          </p:cNvPicPr>
          <p:nvPr/>
        </p:nvPicPr>
        <p:blipFill>
          <a:blip r:embed="rId4"/>
          <a:stretch>
            <a:fillRect/>
          </a:stretch>
        </p:blipFill>
        <p:spPr>
          <a:xfrm>
            <a:off x="301331" y="5790235"/>
            <a:ext cx="3591363" cy="991687"/>
          </a:xfrm>
          <a:prstGeom prst="rect">
            <a:avLst/>
          </a:prstGeom>
        </p:spPr>
      </p:pic>
    </p:spTree>
    <p:extLst>
      <p:ext uri="{BB962C8B-B14F-4D97-AF65-F5344CB8AC3E}">
        <p14:creationId xmlns:p14="http://schemas.microsoft.com/office/powerpoint/2010/main" val="34625543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97C18F99-AFA0-93A5-9BBD-E08D3F3055C6}"/>
              </a:ext>
            </a:extLst>
          </p:cNvPr>
          <p:cNvSpPr>
            <a:spLocks noGrp="1"/>
          </p:cNvSpPr>
          <p:nvPr>
            <p:ph type="title"/>
          </p:nvPr>
        </p:nvSpPr>
        <p:spPr/>
        <p:txBody>
          <a:bodyPr/>
          <a:lstStyle/>
          <a:p>
            <a:r>
              <a:rPr lang="nl-NL" dirty="0"/>
              <a:t>Wat doet een apothekersassistent?</a:t>
            </a:r>
          </a:p>
        </p:txBody>
      </p:sp>
      <p:sp>
        <p:nvSpPr>
          <p:cNvPr id="5" name="Tijdelijke aanduiding voor tekst 4">
            <a:extLst>
              <a:ext uri="{FF2B5EF4-FFF2-40B4-BE49-F238E27FC236}">
                <a16:creationId xmlns:a16="http://schemas.microsoft.com/office/drawing/2014/main" id="{E21A6E87-96E5-3118-60CE-F3D48575F4B9}"/>
              </a:ext>
            </a:extLst>
          </p:cNvPr>
          <p:cNvSpPr>
            <a:spLocks noGrp="1"/>
          </p:cNvSpPr>
          <p:nvPr>
            <p:ph type="body" idx="1"/>
          </p:nvPr>
        </p:nvSpPr>
        <p:spPr/>
        <p:txBody>
          <a:bodyPr/>
          <a:lstStyle/>
          <a:p>
            <a:endParaRPr lang="nl-NL"/>
          </a:p>
        </p:txBody>
      </p:sp>
      <p:pic>
        <p:nvPicPr>
          <p:cNvPr id="8" name="Onlinemedia 7" title="Praktijkleren: Apothekersassistent">
            <a:hlinkClick r:id="" action="ppaction://media"/>
            <a:extLst>
              <a:ext uri="{FF2B5EF4-FFF2-40B4-BE49-F238E27FC236}">
                <a16:creationId xmlns:a16="http://schemas.microsoft.com/office/drawing/2014/main" id="{08B20CB0-9C76-4A83-83A8-BD703C69ABBF}"/>
              </a:ext>
            </a:extLst>
          </p:cNvPr>
          <p:cNvPicPr>
            <a:picLocks noRot="1" noChangeAspect="1"/>
          </p:cNvPicPr>
          <p:nvPr>
            <a:videoFile r:link="rId1"/>
          </p:nvPr>
        </p:nvPicPr>
        <p:blipFill>
          <a:blip r:embed="rId4"/>
          <a:stretch>
            <a:fillRect/>
          </a:stretch>
        </p:blipFill>
        <p:spPr>
          <a:xfrm>
            <a:off x="3346893" y="1875754"/>
            <a:ext cx="5498214" cy="3106491"/>
          </a:xfrm>
          <a:prstGeom prst="rect">
            <a:avLst/>
          </a:prstGeom>
        </p:spPr>
      </p:pic>
      <p:pic>
        <p:nvPicPr>
          <p:cNvPr id="2" name="Afbeelding 1" descr="Afbeelding met Lettertype, Graphics, logo, symbool&#10;&#10;Automatisch gegenereerde beschrijving">
            <a:extLst>
              <a:ext uri="{FF2B5EF4-FFF2-40B4-BE49-F238E27FC236}">
                <a16:creationId xmlns:a16="http://schemas.microsoft.com/office/drawing/2014/main" id="{EEAC616C-5069-264D-72F7-B41F0F6A0A59}"/>
              </a:ext>
            </a:extLst>
          </p:cNvPr>
          <p:cNvPicPr>
            <a:picLocks noChangeAspect="1"/>
          </p:cNvPicPr>
          <p:nvPr/>
        </p:nvPicPr>
        <p:blipFill>
          <a:blip r:embed="rId5"/>
          <a:stretch>
            <a:fillRect/>
          </a:stretch>
        </p:blipFill>
        <p:spPr>
          <a:xfrm>
            <a:off x="301331" y="5790235"/>
            <a:ext cx="3591363" cy="991687"/>
          </a:xfrm>
          <a:prstGeom prst="rect">
            <a:avLst/>
          </a:prstGeom>
        </p:spPr>
      </p:pic>
    </p:spTree>
    <p:extLst>
      <p:ext uri="{BB962C8B-B14F-4D97-AF65-F5344CB8AC3E}">
        <p14:creationId xmlns:p14="http://schemas.microsoft.com/office/powerpoint/2010/main" val="1065178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8"/>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8"/>
                </p:tgtEl>
              </p:cMediaNode>
            </p:video>
            <p:seq concurrent="1" nextAc="seek">
              <p:cTn id="8" restart="whenNotActive" fill="hold" evtFilter="cancelBubble" nodeType="interactiveSeq">
                <p:stCondLst>
                  <p:cond evt="onClick" delay="0">
                    <p:tgtEl>
                      <p:spTgt spid="8"/>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8"/>
                                        </p:tgtEl>
                                      </p:cBhvr>
                                    </p:cmd>
                                  </p:childTnLst>
                                </p:cTn>
                              </p:par>
                            </p:childTnLst>
                          </p:cTn>
                        </p:par>
                      </p:childTnLst>
                    </p:cTn>
                  </p:par>
                </p:childTnLst>
              </p:cTn>
              <p:nextCondLst>
                <p:cond evt="onClick" delay="0">
                  <p:tgtEl>
                    <p:spTgt spid="8"/>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935F21E3-48F4-37BA-E979-1FD9E62954B4}"/>
              </a:ext>
            </a:extLst>
          </p:cNvPr>
          <p:cNvSpPr>
            <a:spLocks noGrp="1"/>
          </p:cNvSpPr>
          <p:nvPr>
            <p:ph type="title"/>
          </p:nvPr>
        </p:nvSpPr>
        <p:spPr/>
        <p:txBody>
          <a:bodyPr/>
          <a:lstStyle/>
          <a:p>
            <a:r>
              <a:rPr lang="nl-NL" dirty="0"/>
              <a:t>Wat doet een apothekersassistent?</a:t>
            </a:r>
          </a:p>
        </p:txBody>
      </p:sp>
      <p:sp>
        <p:nvSpPr>
          <p:cNvPr id="5" name="Tijdelijke aanduiding voor tekst 4">
            <a:extLst>
              <a:ext uri="{FF2B5EF4-FFF2-40B4-BE49-F238E27FC236}">
                <a16:creationId xmlns:a16="http://schemas.microsoft.com/office/drawing/2014/main" id="{6FA2A0C3-1062-7116-13C8-1C4F070FC6BA}"/>
              </a:ext>
            </a:extLst>
          </p:cNvPr>
          <p:cNvSpPr>
            <a:spLocks noGrp="1"/>
          </p:cNvSpPr>
          <p:nvPr>
            <p:ph type="body" idx="1"/>
          </p:nvPr>
        </p:nvSpPr>
        <p:spPr/>
        <p:txBody>
          <a:bodyPr>
            <a:normAutofit/>
          </a:bodyPr>
          <a:lstStyle/>
          <a:p>
            <a:pPr marL="0" indent="0" algn="l">
              <a:buNone/>
            </a:pPr>
            <a:r>
              <a:rPr lang="nl-NL" b="1" i="0" dirty="0">
                <a:effectLst/>
              </a:rPr>
              <a:t>Receptverwerking</a:t>
            </a:r>
          </a:p>
          <a:p>
            <a:pPr marL="342900" lvl="0" indent="-342900">
              <a:lnSpc>
                <a:spcPct val="107000"/>
              </a:lnSpc>
              <a:buFont typeface="Symbol" panose="05050102010706020507" pitchFamily="18" charset="2"/>
              <a:buChar char=""/>
            </a:pPr>
            <a:r>
              <a:rPr lang="nl-NL" kern="100" dirty="0">
                <a:effectLst/>
                <a:ea typeface="Calibri" panose="020F0502020204030204" pitchFamily="34" charset="0"/>
                <a:cs typeface="Times New Roman" panose="02020603050405020304" pitchFamily="18" charset="0"/>
              </a:rPr>
              <a:t>Het recept verwerken in het apotheeksysteem</a:t>
            </a:r>
          </a:p>
          <a:p>
            <a:pPr marL="342900" lvl="0" indent="-342900">
              <a:lnSpc>
                <a:spcPct val="107000"/>
              </a:lnSpc>
              <a:buFont typeface="Symbol" panose="05050102010706020507" pitchFamily="18" charset="2"/>
              <a:buChar char=""/>
            </a:pPr>
            <a:r>
              <a:rPr lang="nl-NL" kern="100" dirty="0">
                <a:effectLst/>
                <a:ea typeface="Calibri" panose="020F0502020204030204" pitchFamily="34" charset="0"/>
                <a:cs typeface="Times New Roman" panose="02020603050405020304" pitchFamily="18" charset="0"/>
              </a:rPr>
              <a:t>Diverse controles uitvoeren</a:t>
            </a:r>
            <a:endParaRPr lang="nl-NL" kern="100" dirty="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nl-NL" kern="100" dirty="0">
                <a:ea typeface="Calibri" panose="020F0502020204030204" pitchFamily="34" charset="0"/>
                <a:cs typeface="Times New Roman" panose="02020603050405020304" pitchFamily="18" charset="0"/>
              </a:rPr>
              <a:t>Zo nodig een arts bellen</a:t>
            </a:r>
            <a:endParaRPr lang="nl-NL" kern="100" dirty="0">
              <a:effectLst/>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nl-NL" kern="100" dirty="0">
                <a:effectLst/>
                <a:ea typeface="Calibri" panose="020F0502020204030204" pitchFamily="34" charset="0"/>
                <a:cs typeface="Times New Roman" panose="02020603050405020304" pitchFamily="18" charset="0"/>
              </a:rPr>
              <a:t>Medicijnen klaarmaken en etiketteren</a:t>
            </a:r>
          </a:p>
          <a:p>
            <a:pPr marL="342900" lvl="0" indent="-342900">
              <a:lnSpc>
                <a:spcPct val="107000"/>
              </a:lnSpc>
              <a:buFont typeface="Symbol" panose="05050102010706020507" pitchFamily="18" charset="2"/>
              <a:buChar char=""/>
            </a:pPr>
            <a:r>
              <a:rPr lang="nl-NL" kern="100" dirty="0">
                <a:effectLst/>
                <a:ea typeface="Calibri" panose="020F0502020204030204" pitchFamily="34" charset="0"/>
                <a:cs typeface="Times New Roman" panose="02020603050405020304" pitchFamily="18" charset="0"/>
              </a:rPr>
              <a:t>Medicijnen meegeven aan patiënt</a:t>
            </a:r>
          </a:p>
          <a:p>
            <a:pPr marL="342900" lvl="0" indent="-342900">
              <a:lnSpc>
                <a:spcPct val="107000"/>
              </a:lnSpc>
              <a:spcAft>
                <a:spcPts val="800"/>
              </a:spcAft>
              <a:buFont typeface="Symbol" panose="05050102010706020507" pitchFamily="18" charset="2"/>
              <a:buChar char=""/>
            </a:pPr>
            <a:r>
              <a:rPr lang="nl-NL" kern="100" dirty="0">
                <a:effectLst/>
                <a:ea typeface="Calibri" panose="020F0502020204030204" pitchFamily="34" charset="0"/>
                <a:cs typeface="Times New Roman" panose="02020603050405020304" pitchFamily="18" charset="0"/>
              </a:rPr>
              <a:t>Voorlichting geven over gebruik, bijwerkingen, etc.</a:t>
            </a:r>
            <a:endParaRPr lang="nl-NL" dirty="0"/>
          </a:p>
        </p:txBody>
      </p:sp>
      <p:pic>
        <p:nvPicPr>
          <p:cNvPr id="2" name="Afbeelding 1" descr="Afbeelding met Lettertype, Graphics, logo, symbool&#10;&#10;Automatisch gegenereerde beschrijving">
            <a:extLst>
              <a:ext uri="{FF2B5EF4-FFF2-40B4-BE49-F238E27FC236}">
                <a16:creationId xmlns:a16="http://schemas.microsoft.com/office/drawing/2014/main" id="{2CA85491-C9C4-8F22-58F4-EDB3ABE3FBB5}"/>
              </a:ext>
            </a:extLst>
          </p:cNvPr>
          <p:cNvPicPr>
            <a:picLocks noChangeAspect="1"/>
          </p:cNvPicPr>
          <p:nvPr/>
        </p:nvPicPr>
        <p:blipFill>
          <a:blip r:embed="rId3"/>
          <a:stretch>
            <a:fillRect/>
          </a:stretch>
        </p:blipFill>
        <p:spPr>
          <a:xfrm>
            <a:off x="301331" y="5790235"/>
            <a:ext cx="3591363" cy="991687"/>
          </a:xfrm>
          <a:prstGeom prst="rect">
            <a:avLst/>
          </a:prstGeom>
        </p:spPr>
      </p:pic>
    </p:spTree>
    <p:extLst>
      <p:ext uri="{BB962C8B-B14F-4D97-AF65-F5344CB8AC3E}">
        <p14:creationId xmlns:p14="http://schemas.microsoft.com/office/powerpoint/2010/main" val="24635289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3134A3-B3AD-F72D-C8E8-DCF8A934D257}"/>
              </a:ext>
            </a:extLst>
          </p:cNvPr>
          <p:cNvSpPr>
            <a:spLocks noGrp="1"/>
          </p:cNvSpPr>
          <p:nvPr>
            <p:ph type="title"/>
          </p:nvPr>
        </p:nvSpPr>
        <p:spPr/>
        <p:txBody>
          <a:bodyPr/>
          <a:lstStyle/>
          <a:p>
            <a:r>
              <a:rPr lang="nl-NL" dirty="0"/>
              <a:t>Wat doet een apothekersassistent?</a:t>
            </a:r>
          </a:p>
        </p:txBody>
      </p:sp>
      <p:sp>
        <p:nvSpPr>
          <p:cNvPr id="3" name="Tijdelijke aanduiding voor inhoud 2">
            <a:extLst>
              <a:ext uri="{FF2B5EF4-FFF2-40B4-BE49-F238E27FC236}">
                <a16:creationId xmlns:a16="http://schemas.microsoft.com/office/drawing/2014/main" id="{B22FB730-4BD2-E202-9E2A-E383EDE2C35A}"/>
              </a:ext>
            </a:extLst>
          </p:cNvPr>
          <p:cNvSpPr>
            <a:spLocks noGrp="1"/>
          </p:cNvSpPr>
          <p:nvPr>
            <p:ph idx="1"/>
          </p:nvPr>
        </p:nvSpPr>
        <p:spPr/>
        <p:txBody>
          <a:bodyPr/>
          <a:lstStyle/>
          <a:p>
            <a:pPr marL="0" indent="0">
              <a:buNone/>
            </a:pPr>
            <a:r>
              <a:rPr lang="nl-NL" b="1" dirty="0"/>
              <a:t>Andere zorgvragen</a:t>
            </a:r>
          </a:p>
          <a:p>
            <a:pPr marL="342900" lvl="0" indent="-342900">
              <a:lnSpc>
                <a:spcPct val="107000"/>
              </a:lnSpc>
              <a:buFont typeface="Symbol" panose="05050102010706020507" pitchFamily="18" charset="2"/>
              <a:buChar char=""/>
            </a:pPr>
            <a:r>
              <a:rPr lang="nl-NL" sz="2800" kern="100" dirty="0">
                <a:effectLst/>
                <a:ea typeface="Calibri" panose="020F0502020204030204" pitchFamily="34" charset="0"/>
                <a:cs typeface="Times New Roman" panose="02020603050405020304" pitchFamily="18" charset="0"/>
              </a:rPr>
              <a:t>Advies geven of iemand doorverwijzen</a:t>
            </a:r>
          </a:p>
          <a:p>
            <a:pPr marL="342900" lvl="0" indent="-342900">
              <a:lnSpc>
                <a:spcPct val="107000"/>
              </a:lnSpc>
              <a:buFont typeface="Symbol" panose="05050102010706020507" pitchFamily="18" charset="2"/>
              <a:buChar char=""/>
            </a:pPr>
            <a:r>
              <a:rPr lang="nl-NL" sz="2800" kern="100" dirty="0">
                <a:effectLst/>
                <a:ea typeface="Calibri" panose="020F0502020204030204" pitchFamily="34" charset="0"/>
                <a:cs typeface="Times New Roman" panose="02020603050405020304" pitchFamily="18" charset="0"/>
              </a:rPr>
              <a:t>Advies geven over medicijnen zonder recept</a:t>
            </a:r>
          </a:p>
          <a:p>
            <a:pPr marL="342900" lvl="0" indent="-342900">
              <a:lnSpc>
                <a:spcPct val="107000"/>
              </a:lnSpc>
              <a:spcAft>
                <a:spcPts val="800"/>
              </a:spcAft>
              <a:buFont typeface="Symbol" panose="05050102010706020507" pitchFamily="18" charset="2"/>
              <a:buChar char=""/>
            </a:pPr>
            <a:r>
              <a:rPr lang="nl-NL" kern="100" dirty="0">
                <a:ea typeface="Calibri" panose="020F0502020204030204" pitchFamily="34" charset="0"/>
                <a:cs typeface="Times New Roman" panose="02020603050405020304" pitchFamily="18" charset="0"/>
              </a:rPr>
              <a:t>Zo nodig zorgvragen verwerken in het </a:t>
            </a:r>
            <a:r>
              <a:rPr lang="nl-NL" sz="2800" kern="100" dirty="0">
                <a:effectLst/>
                <a:ea typeface="Calibri" panose="020F0502020204030204" pitchFamily="34" charset="0"/>
                <a:cs typeface="Times New Roman" panose="02020603050405020304" pitchFamily="18" charset="0"/>
              </a:rPr>
              <a:t>apotheeksysteem</a:t>
            </a:r>
          </a:p>
          <a:p>
            <a:pPr marL="0" indent="0">
              <a:buNone/>
            </a:pPr>
            <a:endParaRPr lang="nl-NL" dirty="0"/>
          </a:p>
        </p:txBody>
      </p:sp>
      <p:pic>
        <p:nvPicPr>
          <p:cNvPr id="4" name="Afbeelding 3" descr="Afbeelding met Lettertype, Graphics, logo, symbool&#10;&#10;Automatisch gegenereerde beschrijving">
            <a:extLst>
              <a:ext uri="{FF2B5EF4-FFF2-40B4-BE49-F238E27FC236}">
                <a16:creationId xmlns:a16="http://schemas.microsoft.com/office/drawing/2014/main" id="{2BAAE58E-E134-4E70-FFFA-02A9606106CC}"/>
              </a:ext>
            </a:extLst>
          </p:cNvPr>
          <p:cNvPicPr>
            <a:picLocks noChangeAspect="1"/>
          </p:cNvPicPr>
          <p:nvPr/>
        </p:nvPicPr>
        <p:blipFill>
          <a:blip r:embed="rId3"/>
          <a:stretch>
            <a:fillRect/>
          </a:stretch>
        </p:blipFill>
        <p:spPr>
          <a:xfrm>
            <a:off x="301331" y="5790235"/>
            <a:ext cx="3591363" cy="991687"/>
          </a:xfrm>
          <a:prstGeom prst="rect">
            <a:avLst/>
          </a:prstGeom>
        </p:spPr>
      </p:pic>
    </p:spTree>
    <p:extLst>
      <p:ext uri="{BB962C8B-B14F-4D97-AF65-F5344CB8AC3E}">
        <p14:creationId xmlns:p14="http://schemas.microsoft.com/office/powerpoint/2010/main" val="1242923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A01271-47EB-16D0-751A-1529824C1681}"/>
              </a:ext>
            </a:extLst>
          </p:cNvPr>
          <p:cNvSpPr>
            <a:spLocks noGrp="1"/>
          </p:cNvSpPr>
          <p:nvPr>
            <p:ph type="title"/>
          </p:nvPr>
        </p:nvSpPr>
        <p:spPr/>
        <p:txBody>
          <a:bodyPr/>
          <a:lstStyle/>
          <a:p>
            <a:r>
              <a:rPr lang="nl-NL" dirty="0"/>
              <a:t>En wat nog meer?</a:t>
            </a:r>
          </a:p>
        </p:txBody>
      </p:sp>
      <p:sp>
        <p:nvSpPr>
          <p:cNvPr id="3" name="Tijdelijke aanduiding voor inhoud 2">
            <a:extLst>
              <a:ext uri="{FF2B5EF4-FFF2-40B4-BE49-F238E27FC236}">
                <a16:creationId xmlns:a16="http://schemas.microsoft.com/office/drawing/2014/main" id="{9AD4CECB-CE43-F087-4076-9AD644A3BB69}"/>
              </a:ext>
            </a:extLst>
          </p:cNvPr>
          <p:cNvSpPr>
            <a:spLocks noGrp="1"/>
          </p:cNvSpPr>
          <p:nvPr>
            <p:ph idx="1"/>
          </p:nvPr>
        </p:nvSpPr>
        <p:spPr/>
        <p:txBody>
          <a:bodyPr/>
          <a:lstStyle/>
          <a:p>
            <a:r>
              <a:rPr lang="nl-NL" dirty="0"/>
              <a:t>Regelmatig overleg met andere zorgverleners</a:t>
            </a:r>
          </a:p>
          <a:p>
            <a:r>
              <a:rPr lang="nl-NL" dirty="0"/>
              <a:t>Medicijnen klaarmaken voor gebruik</a:t>
            </a:r>
          </a:p>
          <a:p>
            <a:r>
              <a:rPr lang="nl-NL" dirty="0"/>
              <a:t>Medicijnen maken (bereiden)</a:t>
            </a:r>
          </a:p>
          <a:p>
            <a:r>
              <a:rPr lang="nl-NL" dirty="0"/>
              <a:t>Voorraadbeheer</a:t>
            </a:r>
          </a:p>
          <a:p>
            <a:r>
              <a:rPr lang="nl-NL" dirty="0"/>
              <a:t>Huisbezoeken</a:t>
            </a:r>
          </a:p>
          <a:p>
            <a:r>
              <a:rPr lang="nl-NL" dirty="0"/>
              <a:t>Telefonische spreekuren</a:t>
            </a:r>
          </a:p>
          <a:p>
            <a:r>
              <a:rPr lang="nl-NL" dirty="0"/>
              <a:t>Consultvoering in spreekkamer</a:t>
            </a:r>
          </a:p>
        </p:txBody>
      </p:sp>
      <p:pic>
        <p:nvPicPr>
          <p:cNvPr id="4" name="Afbeelding 3" descr="Afbeelding met Lettertype, Graphics, logo, symbool&#10;&#10;Automatisch gegenereerde beschrijving">
            <a:extLst>
              <a:ext uri="{FF2B5EF4-FFF2-40B4-BE49-F238E27FC236}">
                <a16:creationId xmlns:a16="http://schemas.microsoft.com/office/drawing/2014/main" id="{EA508745-3BDA-22BB-AFE4-89B9FD910527}"/>
              </a:ext>
            </a:extLst>
          </p:cNvPr>
          <p:cNvPicPr>
            <a:picLocks noChangeAspect="1"/>
          </p:cNvPicPr>
          <p:nvPr/>
        </p:nvPicPr>
        <p:blipFill>
          <a:blip r:embed="rId3"/>
          <a:stretch>
            <a:fillRect/>
          </a:stretch>
        </p:blipFill>
        <p:spPr>
          <a:xfrm>
            <a:off x="301331" y="5790235"/>
            <a:ext cx="3591363" cy="991687"/>
          </a:xfrm>
          <a:prstGeom prst="rect">
            <a:avLst/>
          </a:prstGeom>
        </p:spPr>
      </p:pic>
    </p:spTree>
    <p:extLst>
      <p:ext uri="{BB962C8B-B14F-4D97-AF65-F5344CB8AC3E}">
        <p14:creationId xmlns:p14="http://schemas.microsoft.com/office/powerpoint/2010/main" val="908627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F68FE1-63FA-F7D5-EA7E-F01B351CA05E}"/>
              </a:ext>
            </a:extLst>
          </p:cNvPr>
          <p:cNvSpPr>
            <a:spLocks noGrp="1"/>
          </p:cNvSpPr>
          <p:nvPr>
            <p:ph type="title"/>
          </p:nvPr>
        </p:nvSpPr>
        <p:spPr/>
        <p:txBody>
          <a:bodyPr/>
          <a:lstStyle/>
          <a:p>
            <a:r>
              <a:rPr lang="nl-NL" dirty="0"/>
              <a:t>Een apothekersassistent kan…</a:t>
            </a:r>
          </a:p>
        </p:txBody>
      </p:sp>
      <p:sp>
        <p:nvSpPr>
          <p:cNvPr id="3" name="Tijdelijke aanduiding voor inhoud 2">
            <a:extLst>
              <a:ext uri="{FF2B5EF4-FFF2-40B4-BE49-F238E27FC236}">
                <a16:creationId xmlns:a16="http://schemas.microsoft.com/office/drawing/2014/main" id="{F68560D5-EA62-B1A5-D17C-1ECC2163D564}"/>
              </a:ext>
            </a:extLst>
          </p:cNvPr>
          <p:cNvSpPr>
            <a:spLocks noGrp="1"/>
          </p:cNvSpPr>
          <p:nvPr>
            <p:ph idx="1"/>
          </p:nvPr>
        </p:nvSpPr>
        <p:spPr/>
        <p:txBody>
          <a:bodyPr>
            <a:noAutofit/>
          </a:bodyPr>
          <a:lstStyle/>
          <a:p>
            <a:pPr algn="l">
              <a:buFont typeface="Arial" panose="020B0604020202020204" pitchFamily="34" charset="0"/>
              <a:buChar char="•"/>
            </a:pPr>
            <a:r>
              <a:rPr lang="nl-NL" b="0" i="0" dirty="0">
                <a:effectLst/>
              </a:rPr>
              <a:t>goed met mensen omgaan;</a:t>
            </a:r>
          </a:p>
          <a:p>
            <a:pPr algn="l">
              <a:buFont typeface="Arial" panose="020B0604020202020204" pitchFamily="34" charset="0"/>
              <a:buChar char="•"/>
            </a:pPr>
            <a:r>
              <a:rPr lang="nl-NL" b="0" i="0" dirty="0">
                <a:effectLst/>
              </a:rPr>
              <a:t>duidelijk communiceren;</a:t>
            </a:r>
          </a:p>
          <a:p>
            <a:pPr algn="l">
              <a:buFont typeface="Arial" panose="020B0604020202020204" pitchFamily="34" charset="0"/>
              <a:buChar char="•"/>
            </a:pPr>
            <a:r>
              <a:rPr lang="nl-NL" b="0" i="0" dirty="0">
                <a:effectLst/>
              </a:rPr>
              <a:t>goed luisteren;</a:t>
            </a:r>
          </a:p>
          <a:p>
            <a:pPr algn="l">
              <a:buFont typeface="Arial" panose="020B0604020202020204" pitchFamily="34" charset="0"/>
              <a:buChar char="•"/>
            </a:pPr>
            <a:r>
              <a:rPr lang="nl-NL" b="0" i="0" dirty="0">
                <a:effectLst/>
              </a:rPr>
              <a:t>signaleren van eventuele problemen en hiernaar handelen;</a:t>
            </a:r>
          </a:p>
          <a:p>
            <a:pPr algn="l">
              <a:buFont typeface="Arial" panose="020B0604020202020204" pitchFamily="34" charset="0"/>
              <a:buChar char="•"/>
            </a:pPr>
            <a:r>
              <a:rPr lang="nl-NL" b="0" i="0" dirty="0">
                <a:effectLst/>
              </a:rPr>
              <a:t>nauwkeurig werken;</a:t>
            </a:r>
          </a:p>
          <a:p>
            <a:pPr algn="l">
              <a:buFont typeface="Arial" panose="020B0604020202020204" pitchFamily="34" charset="0"/>
              <a:buChar char="•"/>
            </a:pPr>
            <a:r>
              <a:rPr lang="nl-NL" b="0" i="0" dirty="0">
                <a:effectLst/>
              </a:rPr>
              <a:t>zelfstandig en in teamverband werken</a:t>
            </a:r>
            <a:r>
              <a:rPr lang="nl-NL" dirty="0"/>
              <a:t>.</a:t>
            </a:r>
            <a:endParaRPr lang="nl-NL" b="0" i="0" dirty="0">
              <a:effectLst/>
            </a:endParaRPr>
          </a:p>
        </p:txBody>
      </p:sp>
      <p:pic>
        <p:nvPicPr>
          <p:cNvPr id="4" name="Afbeelding 3" descr="Afbeelding met Lettertype, Graphics, logo, symbool&#10;&#10;Automatisch gegenereerde beschrijving">
            <a:extLst>
              <a:ext uri="{FF2B5EF4-FFF2-40B4-BE49-F238E27FC236}">
                <a16:creationId xmlns:a16="http://schemas.microsoft.com/office/drawing/2014/main" id="{C6AD56CF-580E-FEB7-5128-B8B62B0DF8DE}"/>
              </a:ext>
            </a:extLst>
          </p:cNvPr>
          <p:cNvPicPr>
            <a:picLocks noChangeAspect="1"/>
          </p:cNvPicPr>
          <p:nvPr/>
        </p:nvPicPr>
        <p:blipFill>
          <a:blip r:embed="rId3"/>
          <a:stretch>
            <a:fillRect/>
          </a:stretch>
        </p:blipFill>
        <p:spPr>
          <a:xfrm>
            <a:off x="301331" y="5790235"/>
            <a:ext cx="3591363" cy="991687"/>
          </a:xfrm>
          <a:prstGeom prst="rect">
            <a:avLst/>
          </a:prstGeom>
        </p:spPr>
      </p:pic>
    </p:spTree>
    <p:extLst>
      <p:ext uri="{BB962C8B-B14F-4D97-AF65-F5344CB8AC3E}">
        <p14:creationId xmlns:p14="http://schemas.microsoft.com/office/powerpoint/2010/main" val="21665559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BFABA5-71B0-7908-2EA1-C44E0421829B}"/>
              </a:ext>
            </a:extLst>
          </p:cNvPr>
          <p:cNvSpPr>
            <a:spLocks noGrp="1"/>
          </p:cNvSpPr>
          <p:nvPr>
            <p:ph type="title"/>
          </p:nvPr>
        </p:nvSpPr>
        <p:spPr/>
        <p:txBody>
          <a:bodyPr/>
          <a:lstStyle/>
          <a:p>
            <a:r>
              <a:rPr lang="nl-NL" dirty="0"/>
              <a:t>Wat zijn de toelatingseisen?</a:t>
            </a:r>
          </a:p>
        </p:txBody>
      </p:sp>
      <p:sp>
        <p:nvSpPr>
          <p:cNvPr id="3" name="Tijdelijke aanduiding voor tekst 2">
            <a:extLst>
              <a:ext uri="{FF2B5EF4-FFF2-40B4-BE49-F238E27FC236}">
                <a16:creationId xmlns:a16="http://schemas.microsoft.com/office/drawing/2014/main" id="{CFB5D0C9-F8D4-7B39-B4F3-0564B5EC73FC}"/>
              </a:ext>
            </a:extLst>
          </p:cNvPr>
          <p:cNvSpPr>
            <a:spLocks noGrp="1"/>
          </p:cNvSpPr>
          <p:nvPr>
            <p:ph type="body" idx="1"/>
          </p:nvPr>
        </p:nvSpPr>
        <p:spPr/>
        <p:txBody>
          <a:bodyPr/>
          <a:lstStyle/>
          <a:p>
            <a:r>
              <a:rPr lang="nl-NL" b="1" dirty="0"/>
              <a:t>Vmbo</a:t>
            </a:r>
            <a:r>
              <a:rPr lang="nl-NL" dirty="0"/>
              <a:t>: diploma in kaderberoepsgerichte, gemengde of theoretische leerweg (mavo)</a:t>
            </a:r>
          </a:p>
          <a:p>
            <a:r>
              <a:rPr lang="nl-NL" b="1" dirty="0"/>
              <a:t>Mbo</a:t>
            </a:r>
            <a:r>
              <a:rPr lang="nl-NL" dirty="0"/>
              <a:t>: diploma in basisberoepsopleiding (mbo niveau 2) of vakopleiding (mbo niveau 3)</a:t>
            </a:r>
          </a:p>
          <a:p>
            <a:r>
              <a:rPr lang="nl-NL" b="1" dirty="0"/>
              <a:t>Havo</a:t>
            </a:r>
            <a:r>
              <a:rPr lang="nl-NL" dirty="0"/>
              <a:t> </a:t>
            </a:r>
            <a:r>
              <a:rPr lang="nl-NL" b="1" dirty="0"/>
              <a:t>en vwo</a:t>
            </a:r>
            <a:r>
              <a:rPr lang="nl-NL" dirty="0"/>
              <a:t>: overgangsbewijs van leerjaar 3 naar 4</a:t>
            </a:r>
          </a:p>
          <a:p>
            <a:r>
              <a:rPr lang="nl-NL" dirty="0"/>
              <a:t>Ander diploma of bewijsstuk dat de overheid heeft erkend op basis van een ministeriële regeling</a:t>
            </a:r>
          </a:p>
        </p:txBody>
      </p:sp>
      <p:pic>
        <p:nvPicPr>
          <p:cNvPr id="4" name="Afbeelding 3" descr="Afbeelding met Lettertype, Graphics, logo, symbool&#10;&#10;Automatisch gegenereerde beschrijving">
            <a:extLst>
              <a:ext uri="{FF2B5EF4-FFF2-40B4-BE49-F238E27FC236}">
                <a16:creationId xmlns:a16="http://schemas.microsoft.com/office/drawing/2014/main" id="{A8333079-5010-3D6F-251B-5EDF172A28A2}"/>
              </a:ext>
            </a:extLst>
          </p:cNvPr>
          <p:cNvPicPr>
            <a:picLocks noChangeAspect="1"/>
          </p:cNvPicPr>
          <p:nvPr/>
        </p:nvPicPr>
        <p:blipFill>
          <a:blip r:embed="rId3"/>
          <a:stretch>
            <a:fillRect/>
          </a:stretch>
        </p:blipFill>
        <p:spPr>
          <a:xfrm>
            <a:off x="301331" y="5790235"/>
            <a:ext cx="3591363" cy="991687"/>
          </a:xfrm>
          <a:prstGeom prst="rect">
            <a:avLst/>
          </a:prstGeom>
        </p:spPr>
      </p:pic>
    </p:spTree>
    <p:extLst>
      <p:ext uri="{BB962C8B-B14F-4D97-AF65-F5344CB8AC3E}">
        <p14:creationId xmlns:p14="http://schemas.microsoft.com/office/powerpoint/2010/main" val="938334823"/>
      </p:ext>
    </p:extLst>
  </p:cSld>
  <p:clrMapOvr>
    <a:masterClrMapping/>
  </p:clrMapOvr>
</p:sld>
</file>

<file path=ppt/theme/theme1.xml><?xml version="1.0" encoding="utf-8"?>
<a:theme xmlns:a="http://schemas.openxmlformats.org/drawingml/2006/main" name="1_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761</TotalTime>
  <Words>586</Words>
  <Application>Microsoft Office PowerPoint</Application>
  <PresentationFormat>Breedbeeld</PresentationFormat>
  <Paragraphs>75</Paragraphs>
  <Slides>12</Slides>
  <Notes>11</Notes>
  <HiddenSlides>1</HiddenSlides>
  <MMClips>2</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12</vt:i4>
      </vt:variant>
    </vt:vector>
  </HeadingPairs>
  <TitlesOfParts>
    <vt:vector size="17" baseType="lpstr">
      <vt:lpstr>Arial</vt:lpstr>
      <vt:lpstr>Calibri</vt:lpstr>
      <vt:lpstr>Symbol</vt:lpstr>
      <vt:lpstr>Ubuntu</vt:lpstr>
      <vt:lpstr>1_Kantoorthema</vt:lpstr>
      <vt:lpstr>Vooraf</vt:lpstr>
      <vt:lpstr>Werken in de apotheek</vt:lpstr>
      <vt:lpstr>PowerPoint-presentatie</vt:lpstr>
      <vt:lpstr>Wat doet een apothekersassistent?</vt:lpstr>
      <vt:lpstr>Wat doet een apothekersassistent?</vt:lpstr>
      <vt:lpstr>Wat doet een apothekersassistent?</vt:lpstr>
      <vt:lpstr>En wat nog meer?</vt:lpstr>
      <vt:lpstr>Een apothekersassistent kan…</vt:lpstr>
      <vt:lpstr>Wat zijn de toelatingseisen?</vt:lpstr>
      <vt:lpstr>Waar kan je studeren?</vt:lpstr>
      <vt:lpstr>PowerPoint-presentatie</vt:lpstr>
      <vt:lpstr>Zijn er nog vragen?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Manon Boot</dc:creator>
  <cp:lastModifiedBy>Manon Boot</cp:lastModifiedBy>
  <cp:revision>1</cp:revision>
  <dcterms:created xsi:type="dcterms:W3CDTF">2023-09-18T08:55:33Z</dcterms:created>
  <dcterms:modified xsi:type="dcterms:W3CDTF">2023-09-26T12:03:09Z</dcterms:modified>
</cp:coreProperties>
</file>