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58" r:id="rId2"/>
    <p:sldId id="342" r:id="rId3"/>
    <p:sldId id="357" r:id="rId4"/>
    <p:sldId id="283" r:id="rId5"/>
    <p:sldId id="263" r:id="rId6"/>
    <p:sldId id="265" r:id="rId7"/>
    <p:sldId id="272" r:id="rId8"/>
    <p:sldId id="280" r:id="rId9"/>
    <p:sldId id="266" r:id="rId10"/>
    <p:sldId id="270" r:id="rId11"/>
    <p:sldId id="271" r:id="rId12"/>
    <p:sldId id="275" r:id="rId13"/>
    <p:sldId id="276" r:id="rId14"/>
    <p:sldId id="345" r:id="rId15"/>
    <p:sldId id="344" r:id="rId16"/>
    <p:sldId id="355" r:id="rId17"/>
    <p:sldId id="282" r:id="rId18"/>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2" end="1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EC2"/>
    <a:srgbClr val="E85641"/>
    <a:srgbClr val="0F426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096F0-BBA3-4ADC-AE04-59BED7370413}" v="71" dt="2023-09-26T12:01:04.95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75030" autoAdjust="0"/>
  </p:normalViewPr>
  <p:slideViewPr>
    <p:cSldViewPr snapToGrid="0">
      <p:cViewPr varScale="1">
        <p:scale>
          <a:sx n="85" d="100"/>
          <a:sy n="85" d="100"/>
        </p:scale>
        <p:origin x="5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Boot" userId="a34f353c-5758-4947-98d7-b17e858a879d" providerId="ADAL" clId="{C29096F0-BBA3-4ADC-AE04-59BED7370413}"/>
    <pc:docChg chg="undo redo custSel addSld delSld modSld sldOrd modNotesMaster modShowInfo">
      <pc:chgData name="Manon Boot" userId="a34f353c-5758-4947-98d7-b17e858a879d" providerId="ADAL" clId="{C29096F0-BBA3-4ADC-AE04-59BED7370413}" dt="2023-09-26T12:01:14.666" v="5241" actId="1076"/>
      <pc:docMkLst>
        <pc:docMk/>
      </pc:docMkLst>
      <pc:sldChg chg="addSp delSp modSp mod ord modNotesTx">
        <pc:chgData name="Manon Boot" userId="a34f353c-5758-4947-98d7-b17e858a879d" providerId="ADAL" clId="{C29096F0-BBA3-4ADC-AE04-59BED7370413}" dt="2023-09-26T07:00:45.967" v="5025"/>
        <pc:sldMkLst>
          <pc:docMk/>
          <pc:sldMk cId="252846335" sldId="263"/>
        </pc:sldMkLst>
        <pc:spChg chg="mod">
          <ac:chgData name="Manon Boot" userId="a34f353c-5758-4947-98d7-b17e858a879d" providerId="ADAL" clId="{C29096F0-BBA3-4ADC-AE04-59BED7370413}" dt="2023-09-21T09:19:55.598" v="312" actId="20577"/>
          <ac:spMkLst>
            <pc:docMk/>
            <pc:sldMk cId="252846335" sldId="263"/>
            <ac:spMk id="7" creationId="{7F85A3D9-C38D-8D56-BF3A-3302D7B7E8ED}"/>
          </ac:spMkLst>
        </pc:spChg>
        <pc:picChg chg="add mod">
          <ac:chgData name="Manon Boot" userId="a34f353c-5758-4947-98d7-b17e858a879d" providerId="ADAL" clId="{C29096F0-BBA3-4ADC-AE04-59BED7370413}" dt="2023-09-22T15:01:11.830" v="2818"/>
          <ac:picMkLst>
            <pc:docMk/>
            <pc:sldMk cId="252846335" sldId="263"/>
            <ac:picMk id="2" creationId="{AB2957F3-65BD-F551-E2DE-F274F3141E18}"/>
          </ac:picMkLst>
        </pc:picChg>
        <pc:picChg chg="del">
          <ac:chgData name="Manon Boot" userId="a34f353c-5758-4947-98d7-b17e858a879d" providerId="ADAL" clId="{C29096F0-BBA3-4ADC-AE04-59BED7370413}" dt="2023-09-22T15:06:49.382" v="2894" actId="478"/>
          <ac:picMkLst>
            <pc:docMk/>
            <pc:sldMk cId="252846335" sldId="263"/>
            <ac:picMk id="3" creationId="{5B514791-9F9E-08FD-0DB7-1D34F95FCA88}"/>
          </ac:picMkLst>
        </pc:picChg>
        <pc:picChg chg="add mod">
          <ac:chgData name="Manon Boot" userId="a34f353c-5758-4947-98d7-b17e858a879d" providerId="ADAL" clId="{C29096F0-BBA3-4ADC-AE04-59BED7370413}" dt="2023-09-25T13:54:54.387" v="4113" actId="1076"/>
          <ac:picMkLst>
            <pc:docMk/>
            <pc:sldMk cId="252846335" sldId="263"/>
            <ac:picMk id="6" creationId="{1F1D6572-D55C-00DE-8BDE-83F0AF4E8417}"/>
          </ac:picMkLst>
        </pc:picChg>
      </pc:sldChg>
      <pc:sldChg chg="addSp delSp modSp mod modNotesTx">
        <pc:chgData name="Manon Boot" userId="a34f353c-5758-4947-98d7-b17e858a879d" providerId="ADAL" clId="{C29096F0-BBA3-4ADC-AE04-59BED7370413}" dt="2023-09-25T13:55:01.853" v="4115" actId="1076"/>
        <pc:sldMkLst>
          <pc:docMk/>
          <pc:sldMk cId="3472521673" sldId="265"/>
        </pc:sldMkLst>
        <pc:spChg chg="mod">
          <ac:chgData name="Manon Boot" userId="a34f353c-5758-4947-98d7-b17e858a879d" providerId="ADAL" clId="{C29096F0-BBA3-4ADC-AE04-59BED7370413}" dt="2023-09-22T15:06:36.200" v="2891" actId="14100"/>
          <ac:spMkLst>
            <pc:docMk/>
            <pc:sldMk cId="3472521673" sldId="265"/>
            <ac:spMk id="3" creationId="{9F9202FE-F127-90E7-25DD-903892940432}"/>
          </ac:spMkLst>
        </pc:spChg>
        <pc:picChg chg="del">
          <ac:chgData name="Manon Boot" userId="a34f353c-5758-4947-98d7-b17e858a879d" providerId="ADAL" clId="{C29096F0-BBA3-4ADC-AE04-59BED7370413}" dt="2023-09-22T15:06:28.484" v="2887" actId="478"/>
          <ac:picMkLst>
            <pc:docMk/>
            <pc:sldMk cId="3472521673" sldId="265"/>
            <ac:picMk id="4" creationId="{52100939-8102-C743-A472-2AED3756FBCF}"/>
          </ac:picMkLst>
        </pc:picChg>
        <pc:picChg chg="add mod">
          <ac:chgData name="Manon Boot" userId="a34f353c-5758-4947-98d7-b17e858a879d" providerId="ADAL" clId="{C29096F0-BBA3-4ADC-AE04-59BED7370413}" dt="2023-09-22T15:01:13.132" v="2819"/>
          <ac:picMkLst>
            <pc:docMk/>
            <pc:sldMk cId="3472521673" sldId="265"/>
            <ac:picMk id="5" creationId="{42E6BDCC-0BD4-A312-3F22-F264A8165FC8}"/>
          </ac:picMkLst>
        </pc:picChg>
        <pc:picChg chg="add mod">
          <ac:chgData name="Manon Boot" userId="a34f353c-5758-4947-98d7-b17e858a879d" providerId="ADAL" clId="{C29096F0-BBA3-4ADC-AE04-59BED7370413}" dt="2023-09-25T13:55:01.853" v="4115" actId="1076"/>
          <ac:picMkLst>
            <pc:docMk/>
            <pc:sldMk cId="3472521673" sldId="265"/>
            <ac:picMk id="7" creationId="{EBAFCA34-D25B-C977-886D-AF7B4BC194CB}"/>
          </ac:picMkLst>
        </pc:picChg>
      </pc:sldChg>
      <pc:sldChg chg="addSp delSp modSp mod modNotesTx">
        <pc:chgData name="Manon Boot" userId="a34f353c-5758-4947-98d7-b17e858a879d" providerId="ADAL" clId="{C29096F0-BBA3-4ADC-AE04-59BED7370413}" dt="2023-09-25T13:54:40.345" v="4109" actId="12789"/>
        <pc:sldMkLst>
          <pc:docMk/>
          <pc:sldMk cId="3505007862" sldId="266"/>
        </pc:sldMkLst>
        <pc:spChg chg="del">
          <ac:chgData name="Manon Boot" userId="a34f353c-5758-4947-98d7-b17e858a879d" providerId="ADAL" clId="{C29096F0-BBA3-4ADC-AE04-59BED7370413}" dt="2023-09-19T09:37:39.572" v="234" actId="478"/>
          <ac:spMkLst>
            <pc:docMk/>
            <pc:sldMk cId="3505007862" sldId="266"/>
            <ac:spMk id="3" creationId="{D7B4674F-6567-69BB-FB97-16172E3444A8}"/>
          </ac:spMkLst>
        </pc:spChg>
        <pc:picChg chg="add mod">
          <ac:chgData name="Manon Boot" userId="a34f353c-5758-4947-98d7-b17e858a879d" providerId="ADAL" clId="{C29096F0-BBA3-4ADC-AE04-59BED7370413}" dt="2023-09-22T15:01:17.168" v="2822"/>
          <ac:picMkLst>
            <pc:docMk/>
            <pc:sldMk cId="3505007862" sldId="266"/>
            <ac:picMk id="3" creationId="{301C6B68-CA93-D0EB-AFEE-4B2645AADB57}"/>
          </ac:picMkLst>
        </pc:picChg>
        <pc:picChg chg="del mod">
          <ac:chgData name="Manon Boot" userId="a34f353c-5758-4947-98d7-b17e858a879d" providerId="ADAL" clId="{C29096F0-BBA3-4ADC-AE04-59BED7370413}" dt="2023-09-22T15:05:45.014" v="2875" actId="478"/>
          <ac:picMkLst>
            <pc:docMk/>
            <pc:sldMk cId="3505007862" sldId="266"/>
            <ac:picMk id="4" creationId="{08DAE4E8-F553-BA48-85EE-DA1067D3B2C3}"/>
          </ac:picMkLst>
        </pc:picChg>
        <pc:picChg chg="add mod">
          <ac:chgData name="Manon Boot" userId="a34f353c-5758-4947-98d7-b17e858a879d" providerId="ADAL" clId="{C29096F0-BBA3-4ADC-AE04-59BED7370413}" dt="2023-09-25T13:54:40.345" v="4109" actId="12789"/>
          <ac:picMkLst>
            <pc:docMk/>
            <pc:sldMk cId="3505007862" sldId="266"/>
            <ac:picMk id="6" creationId="{82C1DDB7-3608-EA1A-592B-D431CFEB8294}"/>
          </ac:picMkLst>
        </pc:picChg>
      </pc:sldChg>
      <pc:sldChg chg="addSp delSp modSp mod modNotesTx">
        <pc:chgData name="Manon Boot" userId="a34f353c-5758-4947-98d7-b17e858a879d" providerId="ADAL" clId="{C29096F0-BBA3-4ADC-AE04-59BED7370413}" dt="2023-09-26T07:07:38.295" v="5033" actId="20577"/>
        <pc:sldMkLst>
          <pc:docMk/>
          <pc:sldMk cId="881529282" sldId="270"/>
        </pc:sldMkLst>
        <pc:spChg chg="mod">
          <ac:chgData name="Manon Boot" userId="a34f353c-5758-4947-98d7-b17e858a879d" providerId="ADAL" clId="{C29096F0-BBA3-4ADC-AE04-59BED7370413}" dt="2023-09-25T11:55:56.044" v="2959" actId="113"/>
          <ac:spMkLst>
            <pc:docMk/>
            <pc:sldMk cId="881529282" sldId="270"/>
            <ac:spMk id="3" creationId="{F4BDD23C-02CF-D2D8-D249-421C9E0067A6}"/>
          </ac:spMkLst>
        </pc:spChg>
        <pc:picChg chg="del">
          <ac:chgData name="Manon Boot" userId="a34f353c-5758-4947-98d7-b17e858a879d" providerId="ADAL" clId="{C29096F0-BBA3-4ADC-AE04-59BED7370413}" dt="2023-09-22T15:05:22.179" v="2864" actId="478"/>
          <ac:picMkLst>
            <pc:docMk/>
            <pc:sldMk cId="881529282" sldId="270"/>
            <ac:picMk id="4" creationId="{9EFF7D4E-05BB-CD44-96EC-3D4205694E67}"/>
          </ac:picMkLst>
        </pc:picChg>
        <pc:picChg chg="add mod">
          <ac:chgData name="Manon Boot" userId="a34f353c-5758-4947-98d7-b17e858a879d" providerId="ADAL" clId="{C29096F0-BBA3-4ADC-AE04-59BED7370413}" dt="2023-09-22T15:01:18.237" v="2823"/>
          <ac:picMkLst>
            <pc:docMk/>
            <pc:sldMk cId="881529282" sldId="270"/>
            <ac:picMk id="5" creationId="{4C512B1A-205D-3937-868F-DE5C338F3466}"/>
          </ac:picMkLst>
        </pc:picChg>
        <pc:picChg chg="add mod ord">
          <ac:chgData name="Manon Boot" userId="a34f353c-5758-4947-98d7-b17e858a879d" providerId="ADAL" clId="{C29096F0-BBA3-4ADC-AE04-59BED7370413}" dt="2023-09-25T13:54:25.229" v="4106" actId="1076"/>
          <ac:picMkLst>
            <pc:docMk/>
            <pc:sldMk cId="881529282" sldId="270"/>
            <ac:picMk id="7" creationId="{31336943-2580-36BA-2882-4DFB4CFB871F}"/>
          </ac:picMkLst>
        </pc:picChg>
        <pc:picChg chg="del mod">
          <ac:chgData name="Manon Boot" userId="a34f353c-5758-4947-98d7-b17e858a879d" providerId="ADAL" clId="{C29096F0-BBA3-4ADC-AE04-59BED7370413}" dt="2023-09-25T11:57:12.593" v="2961" actId="478"/>
          <ac:picMkLst>
            <pc:docMk/>
            <pc:sldMk cId="881529282" sldId="270"/>
            <ac:picMk id="1026" creationId="{B879F056-20FE-3C85-53A5-50078B4F879F}"/>
          </ac:picMkLst>
        </pc:picChg>
      </pc:sldChg>
      <pc:sldChg chg="addSp delSp modSp mod modNotesTx">
        <pc:chgData name="Manon Boot" userId="a34f353c-5758-4947-98d7-b17e858a879d" providerId="ADAL" clId="{C29096F0-BBA3-4ADC-AE04-59BED7370413}" dt="2023-09-25T14:20:32.386" v="4234" actId="20577"/>
        <pc:sldMkLst>
          <pc:docMk/>
          <pc:sldMk cId="1768135346" sldId="271"/>
        </pc:sldMkLst>
        <pc:spChg chg="mod">
          <ac:chgData name="Manon Boot" userId="a34f353c-5758-4947-98d7-b17e858a879d" providerId="ADAL" clId="{C29096F0-BBA3-4ADC-AE04-59BED7370413}" dt="2023-09-25T11:57:35.531" v="2971" actId="20577"/>
          <ac:spMkLst>
            <pc:docMk/>
            <pc:sldMk cId="1768135346" sldId="271"/>
            <ac:spMk id="2" creationId="{12B4131F-70C2-ECF2-0108-761BE869B062}"/>
          </ac:spMkLst>
        </pc:spChg>
        <pc:spChg chg="mod">
          <ac:chgData name="Manon Boot" userId="a34f353c-5758-4947-98d7-b17e858a879d" providerId="ADAL" clId="{C29096F0-BBA3-4ADC-AE04-59BED7370413}" dt="2023-09-25T13:54:17.040" v="4104" actId="14100"/>
          <ac:spMkLst>
            <pc:docMk/>
            <pc:sldMk cId="1768135346" sldId="271"/>
            <ac:spMk id="3" creationId="{D1931371-578D-1048-DDAA-3B2DFAA2939B}"/>
          </ac:spMkLst>
        </pc:spChg>
        <pc:picChg chg="del">
          <ac:chgData name="Manon Boot" userId="a34f353c-5758-4947-98d7-b17e858a879d" providerId="ADAL" clId="{C29096F0-BBA3-4ADC-AE04-59BED7370413}" dt="2023-09-22T15:05:04.235" v="2859" actId="478"/>
          <ac:picMkLst>
            <pc:docMk/>
            <pc:sldMk cId="1768135346" sldId="271"/>
            <ac:picMk id="4" creationId="{E7E50C7C-D1C8-CA3F-7976-4DCC09C5638B}"/>
          </ac:picMkLst>
        </pc:picChg>
        <pc:picChg chg="add mod">
          <ac:chgData name="Manon Boot" userId="a34f353c-5758-4947-98d7-b17e858a879d" providerId="ADAL" clId="{C29096F0-BBA3-4ADC-AE04-59BED7370413}" dt="2023-09-22T15:01:20.043" v="2824"/>
          <ac:picMkLst>
            <pc:docMk/>
            <pc:sldMk cId="1768135346" sldId="271"/>
            <ac:picMk id="5" creationId="{77F88962-D3FA-B75B-ED38-961E3EB5B16A}"/>
          </ac:picMkLst>
        </pc:picChg>
        <pc:picChg chg="add mod">
          <ac:chgData name="Manon Boot" userId="a34f353c-5758-4947-98d7-b17e858a879d" providerId="ADAL" clId="{C29096F0-BBA3-4ADC-AE04-59BED7370413}" dt="2023-09-25T13:54:09.166" v="4103" actId="1076"/>
          <ac:picMkLst>
            <pc:docMk/>
            <pc:sldMk cId="1768135346" sldId="271"/>
            <ac:picMk id="7" creationId="{0EB3CD56-7721-2915-9169-4FE7B542DCF9}"/>
          </ac:picMkLst>
        </pc:picChg>
      </pc:sldChg>
      <pc:sldChg chg="addSp modSp mod modNotesTx">
        <pc:chgData name="Manon Boot" userId="a34f353c-5758-4947-98d7-b17e858a879d" providerId="ADAL" clId="{C29096F0-BBA3-4ADC-AE04-59BED7370413}" dt="2023-09-26T08:03:15.650" v="5227" actId="20577"/>
        <pc:sldMkLst>
          <pc:docMk/>
          <pc:sldMk cId="1005728877" sldId="272"/>
        </pc:sldMkLst>
        <pc:spChg chg="mod">
          <ac:chgData name="Manon Boot" userId="a34f353c-5758-4947-98d7-b17e858a879d" providerId="ADAL" clId="{C29096F0-BBA3-4ADC-AE04-59BED7370413}" dt="2023-09-26T08:03:15.650" v="5227" actId="20577"/>
          <ac:spMkLst>
            <pc:docMk/>
            <pc:sldMk cId="1005728877" sldId="272"/>
            <ac:spMk id="3" creationId="{11CE17B9-FF3C-9C42-8DF6-F1FABE7030C8}"/>
          </ac:spMkLst>
        </pc:spChg>
        <pc:picChg chg="add mod">
          <ac:chgData name="Manon Boot" userId="a34f353c-5758-4947-98d7-b17e858a879d" providerId="ADAL" clId="{C29096F0-BBA3-4ADC-AE04-59BED7370413}" dt="2023-09-22T15:01:14.416" v="2820"/>
          <ac:picMkLst>
            <pc:docMk/>
            <pc:sldMk cId="1005728877" sldId="272"/>
            <ac:picMk id="4" creationId="{E59A4510-E342-F186-9C24-14E7659703E6}"/>
          </ac:picMkLst>
        </pc:picChg>
      </pc:sldChg>
      <pc:sldChg chg="addSp modSp mod modNotesTx">
        <pc:chgData name="Manon Boot" userId="a34f353c-5758-4947-98d7-b17e858a879d" providerId="ADAL" clId="{C29096F0-BBA3-4ADC-AE04-59BED7370413}" dt="2023-09-25T13:59:50.638" v="4160" actId="1076"/>
        <pc:sldMkLst>
          <pc:docMk/>
          <pc:sldMk cId="1732883470" sldId="275"/>
        </pc:sldMkLst>
        <pc:picChg chg="add mod">
          <ac:chgData name="Manon Boot" userId="a34f353c-5758-4947-98d7-b17e858a879d" providerId="ADAL" clId="{C29096F0-BBA3-4ADC-AE04-59BED7370413}" dt="2023-09-22T15:01:21.290" v="2825"/>
          <ac:picMkLst>
            <pc:docMk/>
            <pc:sldMk cId="1732883470" sldId="275"/>
            <ac:picMk id="3" creationId="{0C898EB7-7AEE-CF80-4D22-C29AE488BA8D}"/>
          </ac:picMkLst>
        </pc:picChg>
        <pc:picChg chg="mod">
          <ac:chgData name="Manon Boot" userId="a34f353c-5758-4947-98d7-b17e858a879d" providerId="ADAL" clId="{C29096F0-BBA3-4ADC-AE04-59BED7370413}" dt="2023-09-25T13:59:50.638" v="4160" actId="1076"/>
          <ac:picMkLst>
            <pc:docMk/>
            <pc:sldMk cId="1732883470" sldId="275"/>
            <ac:picMk id="13" creationId="{8BC31D31-61BB-D14C-84E2-F82948CD1B42}"/>
          </ac:picMkLst>
        </pc:picChg>
        <pc:picChg chg="mod">
          <ac:chgData name="Manon Boot" userId="a34f353c-5758-4947-98d7-b17e858a879d" providerId="ADAL" clId="{C29096F0-BBA3-4ADC-AE04-59BED7370413}" dt="2023-09-25T13:59:49.417" v="4158" actId="1076"/>
          <ac:picMkLst>
            <pc:docMk/>
            <pc:sldMk cId="1732883470" sldId="275"/>
            <ac:picMk id="14" creationId="{6AEAF005-6DD9-8446-A809-C47EBEB62667}"/>
          </ac:picMkLst>
        </pc:picChg>
      </pc:sldChg>
      <pc:sldChg chg="addSp delSp modSp mod modNotesTx">
        <pc:chgData name="Manon Boot" userId="a34f353c-5758-4947-98d7-b17e858a879d" providerId="ADAL" clId="{C29096F0-BBA3-4ADC-AE04-59BED7370413}" dt="2023-09-26T08:04:00.106" v="5237" actId="20577"/>
        <pc:sldMkLst>
          <pc:docMk/>
          <pc:sldMk cId="1183634445" sldId="276"/>
        </pc:sldMkLst>
        <pc:spChg chg="mod">
          <ac:chgData name="Manon Boot" userId="a34f353c-5758-4947-98d7-b17e858a879d" providerId="ADAL" clId="{C29096F0-BBA3-4ADC-AE04-59BED7370413}" dt="2023-09-25T14:20:01.783" v="4167" actId="20577"/>
          <ac:spMkLst>
            <pc:docMk/>
            <pc:sldMk cId="1183634445" sldId="276"/>
            <ac:spMk id="4" creationId="{00000000-0000-0000-0000-000000000000}"/>
          </ac:spMkLst>
        </pc:spChg>
        <pc:picChg chg="del mod">
          <ac:chgData name="Manon Boot" userId="a34f353c-5758-4947-98d7-b17e858a879d" providerId="ADAL" clId="{C29096F0-BBA3-4ADC-AE04-59BED7370413}" dt="2023-09-22T15:04:29.151" v="2849" actId="478"/>
          <ac:picMkLst>
            <pc:docMk/>
            <pc:sldMk cId="1183634445" sldId="276"/>
            <ac:picMk id="3" creationId="{CF93EE72-4CC9-D70A-3E8A-35BF6E53DBC4}"/>
          </ac:picMkLst>
        </pc:picChg>
        <pc:picChg chg="add mod">
          <ac:chgData name="Manon Boot" userId="a34f353c-5758-4947-98d7-b17e858a879d" providerId="ADAL" clId="{C29096F0-BBA3-4ADC-AE04-59BED7370413}" dt="2023-09-22T15:01:22.760" v="2826"/>
          <ac:picMkLst>
            <pc:docMk/>
            <pc:sldMk cId="1183634445" sldId="276"/>
            <ac:picMk id="5" creationId="{3B55EC43-A49B-F8DB-C7CE-70942D2BF92F}"/>
          </ac:picMkLst>
        </pc:picChg>
        <pc:picChg chg="add del mod">
          <ac:chgData name="Manon Boot" userId="a34f353c-5758-4947-98d7-b17e858a879d" providerId="ADAL" clId="{C29096F0-BBA3-4ADC-AE04-59BED7370413}" dt="2023-09-25T13:53:54.531" v="4101" actId="1076"/>
          <ac:picMkLst>
            <pc:docMk/>
            <pc:sldMk cId="1183634445" sldId="276"/>
            <ac:picMk id="7" creationId="{77E70AA4-0169-AA8D-523F-5B590FBCE395}"/>
          </ac:picMkLst>
        </pc:picChg>
      </pc:sldChg>
      <pc:sldChg chg="addSp delSp modSp mod modNotesTx">
        <pc:chgData name="Manon Boot" userId="a34f353c-5758-4947-98d7-b17e858a879d" providerId="ADAL" clId="{C29096F0-BBA3-4ADC-AE04-59BED7370413}" dt="2023-09-25T14:26:51.192" v="4724" actId="20577"/>
        <pc:sldMkLst>
          <pc:docMk/>
          <pc:sldMk cId="1668604084" sldId="280"/>
        </pc:sldMkLst>
        <pc:spChg chg="mod">
          <ac:chgData name="Manon Boot" userId="a34f353c-5758-4947-98d7-b17e858a879d" providerId="ADAL" clId="{C29096F0-BBA3-4ADC-AE04-59BED7370413}" dt="2023-09-25T14:23:20.486" v="4423" actId="20577"/>
          <ac:spMkLst>
            <pc:docMk/>
            <pc:sldMk cId="1668604084" sldId="280"/>
            <ac:spMk id="2" creationId="{37589A44-7844-2E6A-A756-4C618BF072A2}"/>
          </ac:spMkLst>
        </pc:spChg>
        <pc:spChg chg="mod">
          <ac:chgData name="Manon Boot" userId="a34f353c-5758-4947-98d7-b17e858a879d" providerId="ADAL" clId="{C29096F0-BBA3-4ADC-AE04-59BED7370413}" dt="2023-09-25T14:22:07.969" v="4399" actId="20577"/>
          <ac:spMkLst>
            <pc:docMk/>
            <pc:sldMk cId="1668604084" sldId="280"/>
            <ac:spMk id="3" creationId="{9416C2FC-A74E-B5B1-C709-031F5CFA6856}"/>
          </ac:spMkLst>
        </pc:spChg>
        <pc:picChg chg="add mod">
          <ac:chgData name="Manon Boot" userId="a34f353c-5758-4947-98d7-b17e858a879d" providerId="ADAL" clId="{C29096F0-BBA3-4ADC-AE04-59BED7370413}" dt="2023-09-22T15:01:16.083" v="2821"/>
          <ac:picMkLst>
            <pc:docMk/>
            <pc:sldMk cId="1668604084" sldId="280"/>
            <ac:picMk id="4" creationId="{413E8FD8-0AD9-06CB-E288-C2F9F5CF799C}"/>
          </ac:picMkLst>
        </pc:picChg>
        <pc:picChg chg="del">
          <ac:chgData name="Manon Boot" userId="a34f353c-5758-4947-98d7-b17e858a879d" providerId="ADAL" clId="{C29096F0-BBA3-4ADC-AE04-59BED7370413}" dt="2023-09-22T15:06:10.855" v="2882" actId="478"/>
          <ac:picMkLst>
            <pc:docMk/>
            <pc:sldMk cId="1668604084" sldId="280"/>
            <ac:picMk id="5" creationId="{F1689418-6255-9D40-97DB-A13225BC541B}"/>
          </ac:picMkLst>
        </pc:picChg>
        <pc:picChg chg="add del mod">
          <ac:chgData name="Manon Boot" userId="a34f353c-5758-4947-98d7-b17e858a879d" providerId="ADAL" clId="{C29096F0-BBA3-4ADC-AE04-59BED7370413}" dt="2023-09-22T15:06:03.539" v="2880" actId="931"/>
          <ac:picMkLst>
            <pc:docMk/>
            <pc:sldMk cId="1668604084" sldId="280"/>
            <ac:picMk id="7" creationId="{361CA198-7E8A-E8E4-0FB4-CE8C20F6A052}"/>
          </ac:picMkLst>
        </pc:picChg>
        <pc:picChg chg="add mod">
          <ac:chgData name="Manon Boot" userId="a34f353c-5758-4947-98d7-b17e858a879d" providerId="ADAL" clId="{C29096F0-BBA3-4ADC-AE04-59BED7370413}" dt="2023-09-25T13:54:47.223" v="4111" actId="1076"/>
          <ac:picMkLst>
            <pc:docMk/>
            <pc:sldMk cId="1668604084" sldId="280"/>
            <ac:picMk id="9" creationId="{6817BCB3-06E5-1284-2C9A-A990C6420CFF}"/>
          </ac:picMkLst>
        </pc:picChg>
      </pc:sldChg>
      <pc:sldChg chg="addSp delSp modSp mod">
        <pc:chgData name="Manon Boot" userId="a34f353c-5758-4947-98d7-b17e858a879d" providerId="ADAL" clId="{C29096F0-BBA3-4ADC-AE04-59BED7370413}" dt="2023-09-25T14:39:59.630" v="4899" actId="478"/>
        <pc:sldMkLst>
          <pc:docMk/>
          <pc:sldMk cId="2194611607" sldId="282"/>
        </pc:sldMkLst>
        <pc:spChg chg="del">
          <ac:chgData name="Manon Boot" userId="a34f353c-5758-4947-98d7-b17e858a879d" providerId="ADAL" clId="{C29096F0-BBA3-4ADC-AE04-59BED7370413}" dt="2023-09-25T14:39:59.630" v="4899" actId="478"/>
          <ac:spMkLst>
            <pc:docMk/>
            <pc:sldMk cId="2194611607" sldId="282"/>
            <ac:spMk id="3" creationId="{F9A0B7AA-8160-F476-25F5-8B3EEC1C3F79}"/>
          </ac:spMkLst>
        </pc:spChg>
        <pc:picChg chg="add mod">
          <ac:chgData name="Manon Boot" userId="a34f353c-5758-4947-98d7-b17e858a879d" providerId="ADAL" clId="{C29096F0-BBA3-4ADC-AE04-59BED7370413}" dt="2023-09-22T15:01:27.537" v="2829"/>
          <ac:picMkLst>
            <pc:docMk/>
            <pc:sldMk cId="2194611607" sldId="282"/>
            <ac:picMk id="4" creationId="{FC994661-61E2-C297-4610-E08DC12565C6}"/>
          </ac:picMkLst>
        </pc:picChg>
      </pc:sldChg>
      <pc:sldChg chg="addSp delSp modSp mod modNotesTx">
        <pc:chgData name="Manon Boot" userId="a34f353c-5758-4947-98d7-b17e858a879d" providerId="ADAL" clId="{C29096F0-BBA3-4ADC-AE04-59BED7370413}" dt="2023-09-26T06:59:56.544" v="5021" actId="20577"/>
        <pc:sldMkLst>
          <pc:docMk/>
          <pc:sldMk cId="1824674778" sldId="283"/>
        </pc:sldMkLst>
        <pc:spChg chg="mod">
          <ac:chgData name="Manon Boot" userId="a34f353c-5758-4947-98d7-b17e858a879d" providerId="ADAL" clId="{C29096F0-BBA3-4ADC-AE04-59BED7370413}" dt="2023-09-25T12:24:43.993" v="3312" actId="20577"/>
          <ac:spMkLst>
            <pc:docMk/>
            <pc:sldMk cId="1824674778" sldId="283"/>
            <ac:spMk id="4" creationId="{693BB70B-F26C-248C-A495-32E10504A96E}"/>
          </ac:spMkLst>
        </pc:spChg>
        <pc:picChg chg="add mod">
          <ac:chgData name="Manon Boot" userId="a34f353c-5758-4947-98d7-b17e858a879d" providerId="ADAL" clId="{C29096F0-BBA3-4ADC-AE04-59BED7370413}" dt="2023-09-22T15:01:05.673" v="2815"/>
          <ac:picMkLst>
            <pc:docMk/>
            <pc:sldMk cId="1824674778" sldId="283"/>
            <ac:picMk id="2" creationId="{F03CBEEA-D587-62E8-7A4A-79B6F1525C48}"/>
          </ac:picMkLst>
        </pc:picChg>
        <pc:picChg chg="add del mod">
          <ac:chgData name="Manon Boot" userId="a34f353c-5758-4947-98d7-b17e858a879d" providerId="ADAL" clId="{C29096F0-BBA3-4ADC-AE04-59BED7370413}" dt="2023-09-22T15:01:10.521" v="2817" actId="478"/>
          <ac:picMkLst>
            <pc:docMk/>
            <pc:sldMk cId="1824674778" sldId="283"/>
            <ac:picMk id="3" creationId="{2DB17DEC-DBF8-BD73-82A5-E1ADDC570B32}"/>
          </ac:picMkLst>
        </pc:picChg>
        <pc:picChg chg="add mod">
          <ac:chgData name="Manon Boot" userId="a34f353c-5758-4947-98d7-b17e858a879d" providerId="ADAL" clId="{C29096F0-BBA3-4ADC-AE04-59BED7370413}" dt="2023-09-25T13:55:10.137" v="4117" actId="1076"/>
          <ac:picMkLst>
            <pc:docMk/>
            <pc:sldMk cId="1824674778" sldId="283"/>
            <ac:picMk id="6" creationId="{4D14897A-6B67-5AD3-9939-2FC38CC6C4E1}"/>
          </ac:picMkLst>
        </pc:picChg>
        <pc:picChg chg="del">
          <ac:chgData name="Manon Boot" userId="a34f353c-5758-4947-98d7-b17e858a879d" providerId="ADAL" clId="{C29096F0-BBA3-4ADC-AE04-59BED7370413}" dt="2023-09-22T15:07:02.987" v="2898" actId="478"/>
          <ac:picMkLst>
            <pc:docMk/>
            <pc:sldMk cId="1824674778" sldId="283"/>
            <ac:picMk id="8" creationId="{1162F64E-8929-18A9-8D0D-0E4ED849F9D6}"/>
          </ac:picMkLst>
        </pc:picChg>
      </pc:sldChg>
      <pc:sldChg chg="addSp delSp modSp mod">
        <pc:chgData name="Manon Boot" userId="a34f353c-5758-4947-98d7-b17e858a879d" providerId="ADAL" clId="{C29096F0-BBA3-4ADC-AE04-59BED7370413}" dt="2023-09-22T15:01:00.285" v="2812" actId="1037"/>
        <pc:sldMkLst>
          <pc:docMk/>
          <pc:sldMk cId="856597998" sldId="342"/>
        </pc:sldMkLst>
        <pc:spChg chg="mod">
          <ac:chgData name="Manon Boot" userId="a34f353c-5758-4947-98d7-b17e858a879d" providerId="ADAL" clId="{C29096F0-BBA3-4ADC-AE04-59BED7370413}" dt="2023-09-19T08:18:03.368" v="1" actId="14100"/>
          <ac:spMkLst>
            <pc:docMk/>
            <pc:sldMk cId="856597998" sldId="342"/>
            <ac:spMk id="2" creationId="{313F6957-FBEE-1B42-AD36-72A1E2728C02}"/>
          </ac:spMkLst>
        </pc:spChg>
        <pc:spChg chg="mod">
          <ac:chgData name="Manon Boot" userId="a34f353c-5758-4947-98d7-b17e858a879d" providerId="ADAL" clId="{C29096F0-BBA3-4ADC-AE04-59BED7370413}" dt="2023-09-19T08:18:07.210" v="2" actId="14100"/>
          <ac:spMkLst>
            <pc:docMk/>
            <pc:sldMk cId="856597998" sldId="342"/>
            <ac:spMk id="5" creationId="{6C68FFE2-FC92-F131-C894-D32504BD4134}"/>
          </ac:spMkLst>
        </pc:spChg>
        <pc:spChg chg="add mod">
          <ac:chgData name="Manon Boot" userId="a34f353c-5758-4947-98d7-b17e858a879d" providerId="ADAL" clId="{C29096F0-BBA3-4ADC-AE04-59BED7370413}" dt="2023-09-19T08:18:28.992" v="21" actId="1076"/>
          <ac:spMkLst>
            <pc:docMk/>
            <pc:sldMk cId="856597998" sldId="342"/>
            <ac:spMk id="6" creationId="{F54F662A-2A68-7336-779A-63AB1A8A3AC3}"/>
          </ac:spMkLst>
        </pc:spChg>
        <pc:picChg chg="add mod">
          <ac:chgData name="Manon Boot" userId="a34f353c-5758-4947-98d7-b17e858a879d" providerId="ADAL" clId="{C29096F0-BBA3-4ADC-AE04-59BED7370413}" dt="2023-09-19T08:17:56.715" v="0"/>
          <ac:picMkLst>
            <pc:docMk/>
            <pc:sldMk cId="856597998" sldId="342"/>
            <ac:picMk id="3" creationId="{CBF027C9-4800-D4C3-91FE-82F8BEACEC1B}"/>
          </ac:picMkLst>
        </pc:picChg>
        <pc:picChg chg="add mod">
          <ac:chgData name="Manon Boot" userId="a34f353c-5758-4947-98d7-b17e858a879d" providerId="ADAL" clId="{C29096F0-BBA3-4ADC-AE04-59BED7370413}" dt="2023-09-19T08:17:56.715" v="0"/>
          <ac:picMkLst>
            <pc:docMk/>
            <pc:sldMk cId="856597998" sldId="342"/>
            <ac:picMk id="4" creationId="{061177E2-38C8-20E3-DBE8-DDAF8D9F3519}"/>
          </ac:picMkLst>
        </pc:picChg>
        <pc:picChg chg="add del mod">
          <ac:chgData name="Manon Boot" userId="a34f353c-5758-4947-98d7-b17e858a879d" providerId="ADAL" clId="{C29096F0-BBA3-4ADC-AE04-59BED7370413}" dt="2023-09-22T14:55:40.732" v="2710" actId="478"/>
          <ac:picMkLst>
            <pc:docMk/>
            <pc:sldMk cId="856597998" sldId="342"/>
            <ac:picMk id="8" creationId="{41DBC0E6-097A-5995-FD4A-95CD0DD4B240}"/>
          </ac:picMkLst>
        </pc:picChg>
        <pc:picChg chg="add del mod">
          <ac:chgData name="Manon Boot" userId="a34f353c-5758-4947-98d7-b17e858a879d" providerId="ADAL" clId="{C29096F0-BBA3-4ADC-AE04-59BED7370413}" dt="2023-09-22T14:57:28.297" v="2718" actId="478"/>
          <ac:picMkLst>
            <pc:docMk/>
            <pc:sldMk cId="856597998" sldId="342"/>
            <ac:picMk id="10" creationId="{A82D8574-896B-7353-50BE-3B8CF368AA8D}"/>
          </ac:picMkLst>
        </pc:picChg>
        <pc:picChg chg="add del mod">
          <ac:chgData name="Manon Boot" userId="a34f353c-5758-4947-98d7-b17e858a879d" providerId="ADAL" clId="{C29096F0-BBA3-4ADC-AE04-59BED7370413}" dt="2023-09-22T14:58:10.343" v="2721" actId="478"/>
          <ac:picMkLst>
            <pc:docMk/>
            <pc:sldMk cId="856597998" sldId="342"/>
            <ac:picMk id="12" creationId="{45112BAF-FBFC-A4A6-FC47-635834410CF9}"/>
          </ac:picMkLst>
        </pc:picChg>
        <pc:picChg chg="add del mod">
          <ac:chgData name="Manon Boot" userId="a34f353c-5758-4947-98d7-b17e858a879d" providerId="ADAL" clId="{C29096F0-BBA3-4ADC-AE04-59BED7370413}" dt="2023-09-22T15:00:30.111" v="2731" actId="478"/>
          <ac:picMkLst>
            <pc:docMk/>
            <pc:sldMk cId="856597998" sldId="342"/>
            <ac:picMk id="14" creationId="{5EBC84AA-3CDF-7860-6E69-020C95B0E264}"/>
          </ac:picMkLst>
        </pc:picChg>
        <pc:picChg chg="add del mod">
          <ac:chgData name="Manon Boot" userId="a34f353c-5758-4947-98d7-b17e858a879d" providerId="ADAL" clId="{C29096F0-BBA3-4ADC-AE04-59BED7370413}" dt="2023-09-22T15:00:15.814" v="2729" actId="478"/>
          <ac:picMkLst>
            <pc:docMk/>
            <pc:sldMk cId="856597998" sldId="342"/>
            <ac:picMk id="16" creationId="{60FDD7B0-7D60-28C8-E8A0-34F0D406D07A}"/>
          </ac:picMkLst>
        </pc:picChg>
        <pc:picChg chg="add del">
          <ac:chgData name="Manon Boot" userId="a34f353c-5758-4947-98d7-b17e858a879d" providerId="ADAL" clId="{C29096F0-BBA3-4ADC-AE04-59BED7370413}" dt="2023-09-22T15:00:15.338" v="2728" actId="478"/>
          <ac:picMkLst>
            <pc:docMk/>
            <pc:sldMk cId="856597998" sldId="342"/>
            <ac:picMk id="18" creationId="{A893158D-35CB-4CF3-96EE-318E28E0EE64}"/>
          </ac:picMkLst>
        </pc:picChg>
        <pc:picChg chg="add mod">
          <ac:chgData name="Manon Boot" userId="a34f353c-5758-4947-98d7-b17e858a879d" providerId="ADAL" clId="{C29096F0-BBA3-4ADC-AE04-59BED7370413}" dt="2023-09-22T15:01:00.285" v="2812" actId="1037"/>
          <ac:picMkLst>
            <pc:docMk/>
            <pc:sldMk cId="856597998" sldId="342"/>
            <ac:picMk id="20" creationId="{79213692-8310-40CD-5131-AC72F5522460}"/>
          </ac:picMkLst>
        </pc:picChg>
      </pc:sldChg>
      <pc:sldChg chg="addSp delSp modSp mod modNotesTx">
        <pc:chgData name="Manon Boot" userId="a34f353c-5758-4947-98d7-b17e858a879d" providerId="ADAL" clId="{C29096F0-BBA3-4ADC-AE04-59BED7370413}" dt="2023-09-25T13:53:43.561" v="4098" actId="1076"/>
        <pc:sldMkLst>
          <pc:docMk/>
          <pc:sldMk cId="3995780710" sldId="344"/>
        </pc:sldMkLst>
        <pc:spChg chg="mod">
          <ac:chgData name="Manon Boot" userId="a34f353c-5758-4947-98d7-b17e858a879d" providerId="ADAL" clId="{C29096F0-BBA3-4ADC-AE04-59BED7370413}" dt="2023-09-21T09:43:44.925" v="877" actId="20577"/>
          <ac:spMkLst>
            <pc:docMk/>
            <pc:sldMk cId="3995780710" sldId="344"/>
            <ac:spMk id="4" creationId="{56A10E98-1AB7-5A31-47D9-E3A3CF22FB00}"/>
          </ac:spMkLst>
        </pc:spChg>
        <pc:spChg chg="mod">
          <ac:chgData name="Manon Boot" userId="a34f353c-5758-4947-98d7-b17e858a879d" providerId="ADAL" clId="{C29096F0-BBA3-4ADC-AE04-59BED7370413}" dt="2023-09-25T13:52:03.456" v="4090" actId="20577"/>
          <ac:spMkLst>
            <pc:docMk/>
            <pc:sldMk cId="3995780710" sldId="344"/>
            <ac:spMk id="5" creationId="{99530F42-DFA9-F9EC-396A-0E600AAF74CC}"/>
          </ac:spMkLst>
        </pc:spChg>
        <pc:picChg chg="add mod">
          <ac:chgData name="Manon Boot" userId="a34f353c-5758-4947-98d7-b17e858a879d" providerId="ADAL" clId="{C29096F0-BBA3-4ADC-AE04-59BED7370413}" dt="2023-09-22T15:01:25.441" v="2828"/>
          <ac:picMkLst>
            <pc:docMk/>
            <pc:sldMk cId="3995780710" sldId="344"/>
            <ac:picMk id="2" creationId="{FE5650BA-858D-B83B-E785-34A8BF6E1A22}"/>
          </ac:picMkLst>
        </pc:picChg>
        <pc:picChg chg="add del mod">
          <ac:chgData name="Manon Boot" userId="a34f353c-5758-4947-98d7-b17e858a879d" providerId="ADAL" clId="{C29096F0-BBA3-4ADC-AE04-59BED7370413}" dt="2023-09-22T15:01:46.349" v="2833" actId="478"/>
          <ac:picMkLst>
            <pc:docMk/>
            <pc:sldMk cId="3995780710" sldId="344"/>
            <ac:picMk id="6" creationId="{2A77A878-851E-081B-CF7F-30A69CABE23D}"/>
          </ac:picMkLst>
        </pc:picChg>
        <pc:picChg chg="add mod">
          <ac:chgData name="Manon Boot" userId="a34f353c-5758-4947-98d7-b17e858a879d" providerId="ADAL" clId="{C29096F0-BBA3-4ADC-AE04-59BED7370413}" dt="2023-09-25T13:53:43.561" v="4098" actId="1076"/>
          <ac:picMkLst>
            <pc:docMk/>
            <pc:sldMk cId="3995780710" sldId="344"/>
            <ac:picMk id="8" creationId="{07CB32FC-8F6F-9CC1-F2B0-0267100AB08E}"/>
          </ac:picMkLst>
        </pc:picChg>
        <pc:picChg chg="del mod">
          <ac:chgData name="Manon Boot" userId="a34f353c-5758-4947-98d7-b17e858a879d" providerId="ADAL" clId="{C29096F0-BBA3-4ADC-AE04-59BED7370413}" dt="2023-09-22T15:01:31.210" v="2830" actId="478"/>
          <ac:picMkLst>
            <pc:docMk/>
            <pc:sldMk cId="3995780710" sldId="344"/>
            <ac:picMk id="1026" creationId="{C6FAF16D-A4A1-85B6-D72A-BBCFD67FDE2B}"/>
          </ac:picMkLst>
        </pc:picChg>
      </pc:sldChg>
      <pc:sldChg chg="addSp delSp modSp mod modNotesTx">
        <pc:chgData name="Manon Boot" userId="a34f353c-5758-4947-98d7-b17e858a879d" providerId="ADAL" clId="{C29096F0-BBA3-4ADC-AE04-59BED7370413}" dt="2023-09-26T07:08:44.415" v="5213" actId="20577"/>
        <pc:sldMkLst>
          <pc:docMk/>
          <pc:sldMk cId="1235177385" sldId="345"/>
        </pc:sldMkLst>
        <pc:spChg chg="mod">
          <ac:chgData name="Manon Boot" userId="a34f353c-5758-4947-98d7-b17e858a879d" providerId="ADAL" clId="{C29096F0-BBA3-4ADC-AE04-59BED7370413}" dt="2023-09-25T14:19:44.760" v="4164" actId="20577"/>
          <ac:spMkLst>
            <pc:docMk/>
            <pc:sldMk cId="1235177385" sldId="345"/>
            <ac:spMk id="3" creationId="{C156D352-FD89-5AB0-46A6-68B7322DEC07}"/>
          </ac:spMkLst>
        </pc:spChg>
        <pc:picChg chg="add mod">
          <ac:chgData name="Manon Boot" userId="a34f353c-5758-4947-98d7-b17e858a879d" providerId="ADAL" clId="{C29096F0-BBA3-4ADC-AE04-59BED7370413}" dt="2023-09-22T15:01:24.194" v="2827"/>
          <ac:picMkLst>
            <pc:docMk/>
            <pc:sldMk cId="1235177385" sldId="345"/>
            <ac:picMk id="4" creationId="{162B6460-877C-769C-B337-576DFF7F566F}"/>
          </ac:picMkLst>
        </pc:picChg>
        <pc:picChg chg="del">
          <ac:chgData name="Manon Boot" userId="a34f353c-5758-4947-98d7-b17e858a879d" providerId="ADAL" clId="{C29096F0-BBA3-4ADC-AE04-59BED7370413}" dt="2023-09-22T15:04:03.083" v="2839" actId="478"/>
          <ac:picMkLst>
            <pc:docMk/>
            <pc:sldMk cId="1235177385" sldId="345"/>
            <ac:picMk id="5" creationId="{53913ED5-89D2-1C06-2667-C7F44BF04CD8}"/>
          </ac:picMkLst>
        </pc:picChg>
        <pc:picChg chg="add mod">
          <ac:chgData name="Manon Boot" userId="a34f353c-5758-4947-98d7-b17e858a879d" providerId="ADAL" clId="{C29096F0-BBA3-4ADC-AE04-59BED7370413}" dt="2023-09-25T13:53:45.954" v="4099" actId="1076"/>
          <ac:picMkLst>
            <pc:docMk/>
            <pc:sldMk cId="1235177385" sldId="345"/>
            <ac:picMk id="7" creationId="{6087B227-71B2-4D15-A681-6CAE9C29D025}"/>
          </ac:picMkLst>
        </pc:picChg>
      </pc:sldChg>
      <pc:sldChg chg="addSp delSp modSp mod ord delAnim modAnim modNotesTx">
        <pc:chgData name="Manon Boot" userId="a34f353c-5758-4947-98d7-b17e858a879d" providerId="ADAL" clId="{C29096F0-BBA3-4ADC-AE04-59BED7370413}" dt="2023-09-26T12:01:14.666" v="5241" actId="1076"/>
        <pc:sldMkLst>
          <pc:docMk/>
          <pc:sldMk cId="1055501157" sldId="355"/>
        </pc:sldMkLst>
        <pc:spChg chg="add del mod">
          <ac:chgData name="Manon Boot" userId="a34f353c-5758-4947-98d7-b17e858a879d" providerId="ADAL" clId="{C29096F0-BBA3-4ADC-AE04-59BED7370413}" dt="2023-09-26T12:01:04.952" v="5240"/>
          <ac:spMkLst>
            <pc:docMk/>
            <pc:sldMk cId="1055501157" sldId="355"/>
            <ac:spMk id="4" creationId="{DDC7EB01-ABCD-3F28-8847-D96C635DD009}"/>
          </ac:spMkLst>
        </pc:spChg>
        <pc:spChg chg="add del mod">
          <ac:chgData name="Manon Boot" userId="a34f353c-5758-4947-98d7-b17e858a879d" providerId="ADAL" clId="{C29096F0-BBA3-4ADC-AE04-59BED7370413}" dt="2023-09-26T06:58:55.422" v="4958"/>
          <ac:spMkLst>
            <pc:docMk/>
            <pc:sldMk cId="1055501157" sldId="355"/>
            <ac:spMk id="5" creationId="{8D63AEF0-F6E2-0005-3DC2-887D467B6F64}"/>
          </ac:spMkLst>
        </pc:spChg>
        <pc:picChg chg="add mod">
          <ac:chgData name="Manon Boot" userId="a34f353c-5758-4947-98d7-b17e858a879d" providerId="ADAL" clId="{C29096F0-BBA3-4ADC-AE04-59BED7370413}" dt="2023-09-22T15:01:03.898" v="2814"/>
          <ac:picMkLst>
            <pc:docMk/>
            <pc:sldMk cId="1055501157" sldId="355"/>
            <ac:picMk id="2" creationId="{47C4754D-9DE0-D0F4-DA1C-F18BFE01DD56}"/>
          </ac:picMkLst>
        </pc:picChg>
        <pc:picChg chg="del">
          <ac:chgData name="Manon Boot" userId="a34f353c-5758-4947-98d7-b17e858a879d" providerId="ADAL" clId="{C29096F0-BBA3-4ADC-AE04-59BED7370413}" dt="2023-09-26T06:58:27.968" v="4957" actId="478"/>
          <ac:picMkLst>
            <pc:docMk/>
            <pc:sldMk cId="1055501157" sldId="355"/>
            <ac:picMk id="4" creationId="{03F9AF7D-7F51-7F10-F7F9-61190D789A88}"/>
          </ac:picMkLst>
        </pc:picChg>
        <pc:picChg chg="add mod">
          <ac:chgData name="Manon Boot" userId="a34f353c-5758-4947-98d7-b17e858a879d" providerId="ADAL" clId="{C29096F0-BBA3-4ADC-AE04-59BED7370413}" dt="2023-09-26T12:01:14.666" v="5241" actId="1076"/>
          <ac:picMkLst>
            <pc:docMk/>
            <pc:sldMk cId="1055501157" sldId="355"/>
            <ac:picMk id="5" creationId="{BFB49499-144B-282E-F156-04032D7BF870}"/>
          </ac:picMkLst>
        </pc:picChg>
        <pc:picChg chg="add del mod">
          <ac:chgData name="Manon Boot" userId="a34f353c-5758-4947-98d7-b17e858a879d" providerId="ADAL" clId="{C29096F0-BBA3-4ADC-AE04-59BED7370413}" dt="2023-09-26T12:00:52.741" v="5239" actId="478"/>
          <ac:picMkLst>
            <pc:docMk/>
            <pc:sldMk cId="1055501157" sldId="355"/>
            <ac:picMk id="6" creationId="{31D24267-DC4E-6813-9306-6E28BDA0DFAD}"/>
          </ac:picMkLst>
        </pc:picChg>
      </pc:sldChg>
      <pc:sldChg chg="del">
        <pc:chgData name="Manon Boot" userId="a34f353c-5758-4947-98d7-b17e858a879d" providerId="ADAL" clId="{C29096F0-BBA3-4ADC-AE04-59BED7370413}" dt="2023-09-19T08:19:39.127" v="23" actId="47"/>
        <pc:sldMkLst>
          <pc:docMk/>
          <pc:sldMk cId="3462554345" sldId="356"/>
        </pc:sldMkLst>
      </pc:sldChg>
      <pc:sldChg chg="addSp modSp add modNotesTx">
        <pc:chgData name="Manon Boot" userId="a34f353c-5758-4947-98d7-b17e858a879d" providerId="ADAL" clId="{C29096F0-BBA3-4ADC-AE04-59BED7370413}" dt="2023-09-26T06:56:17.918" v="4953" actId="20577"/>
        <pc:sldMkLst>
          <pc:docMk/>
          <pc:sldMk cId="2318252874" sldId="357"/>
        </pc:sldMkLst>
        <pc:picChg chg="add mod">
          <ac:chgData name="Manon Boot" userId="a34f353c-5758-4947-98d7-b17e858a879d" providerId="ADAL" clId="{C29096F0-BBA3-4ADC-AE04-59BED7370413}" dt="2023-09-22T15:01:02.690" v="2813"/>
          <ac:picMkLst>
            <pc:docMk/>
            <pc:sldMk cId="2318252874" sldId="357"/>
            <ac:picMk id="2" creationId="{75B5C151-AA11-F0D3-799F-90CF00547D79}"/>
          </ac:picMkLst>
        </pc:picChg>
      </pc:sldChg>
      <pc:sldChg chg="add del">
        <pc:chgData name="Manon Boot" userId="a34f353c-5758-4947-98d7-b17e858a879d" providerId="ADAL" clId="{C29096F0-BBA3-4ADC-AE04-59BED7370413}" dt="2023-09-21T09:46:02.483" v="964" actId="47"/>
        <pc:sldMkLst>
          <pc:docMk/>
          <pc:sldMk cId="2772248682" sldId="358"/>
        </pc:sldMkLst>
      </pc:sldChg>
      <pc:sldChg chg="addSp delSp modSp new mod modClrScheme modShow chgLayout">
        <pc:chgData name="Manon Boot" userId="a34f353c-5758-4947-98d7-b17e858a879d" providerId="ADAL" clId="{C29096F0-BBA3-4ADC-AE04-59BED7370413}" dt="2023-09-25T14:40:13.746" v="4905" actId="20577"/>
        <pc:sldMkLst>
          <pc:docMk/>
          <pc:sldMk cId="2794090719" sldId="358"/>
        </pc:sldMkLst>
        <pc:spChg chg="del mod ord">
          <ac:chgData name="Manon Boot" userId="a34f353c-5758-4947-98d7-b17e858a879d" providerId="ADAL" clId="{C29096F0-BBA3-4ADC-AE04-59BED7370413}" dt="2023-09-25T13:40:14.357" v="3558" actId="700"/>
          <ac:spMkLst>
            <pc:docMk/>
            <pc:sldMk cId="2794090719" sldId="358"/>
            <ac:spMk id="2" creationId="{52B1CF9F-5817-B28F-2121-F8FEBCABBDBE}"/>
          </ac:spMkLst>
        </pc:spChg>
        <pc:spChg chg="del mod ord">
          <ac:chgData name="Manon Boot" userId="a34f353c-5758-4947-98d7-b17e858a879d" providerId="ADAL" clId="{C29096F0-BBA3-4ADC-AE04-59BED7370413}" dt="2023-09-25T13:40:14.357" v="3558" actId="700"/>
          <ac:spMkLst>
            <pc:docMk/>
            <pc:sldMk cId="2794090719" sldId="358"/>
            <ac:spMk id="3" creationId="{DE182358-EAFF-CBD4-DE37-E6F27D0C4332}"/>
          </ac:spMkLst>
        </pc:spChg>
        <pc:spChg chg="add mod ord">
          <ac:chgData name="Manon Boot" userId="a34f353c-5758-4947-98d7-b17e858a879d" providerId="ADAL" clId="{C29096F0-BBA3-4ADC-AE04-59BED7370413}" dt="2023-09-25T14:40:13.746" v="4905" actId="20577"/>
          <ac:spMkLst>
            <pc:docMk/>
            <pc:sldMk cId="2794090719" sldId="358"/>
            <ac:spMk id="4" creationId="{A6A996A6-BC05-7430-12F7-B1DD37CE78D9}"/>
          </ac:spMkLst>
        </pc:spChg>
        <pc:spChg chg="add mod ord">
          <ac:chgData name="Manon Boot" userId="a34f353c-5758-4947-98d7-b17e858a879d" providerId="ADAL" clId="{C29096F0-BBA3-4ADC-AE04-59BED7370413}" dt="2023-09-25T13:47:13.962" v="4043" actId="6549"/>
          <ac:spMkLst>
            <pc:docMk/>
            <pc:sldMk cId="2794090719" sldId="358"/>
            <ac:spMk id="5" creationId="{40BF58F6-2413-307D-252C-00EBD25F47B9}"/>
          </ac:spMkLst>
        </pc:spChg>
        <pc:picChg chg="add mod">
          <ac:chgData name="Manon Boot" userId="a34f353c-5758-4947-98d7-b17e858a879d" providerId="ADAL" clId="{C29096F0-BBA3-4ADC-AE04-59BED7370413}" dt="2023-09-25T13:43:20.705" v="4042"/>
          <ac:picMkLst>
            <pc:docMk/>
            <pc:sldMk cId="2794090719" sldId="358"/>
            <ac:picMk id="6" creationId="{CCFAAA11-D800-D4FE-EF44-9B235FE21727}"/>
          </ac:picMkLst>
        </pc:picChg>
      </pc:sldChg>
      <pc:sldChg chg="addSp delSp modSp new del mod">
        <pc:chgData name="Manon Boot" userId="a34f353c-5758-4947-98d7-b17e858a879d" providerId="ADAL" clId="{C29096F0-BBA3-4ADC-AE04-59BED7370413}" dt="2023-09-25T13:48:53.722" v="4048" actId="47"/>
        <pc:sldMkLst>
          <pc:docMk/>
          <pc:sldMk cId="3451707169" sldId="359"/>
        </pc:sldMkLst>
        <pc:spChg chg="del">
          <ac:chgData name="Manon Boot" userId="a34f353c-5758-4947-98d7-b17e858a879d" providerId="ADAL" clId="{C29096F0-BBA3-4ADC-AE04-59BED7370413}" dt="2023-09-25T13:47:57.183" v="4047" actId="478"/>
          <ac:spMkLst>
            <pc:docMk/>
            <pc:sldMk cId="3451707169" sldId="359"/>
            <ac:spMk id="2" creationId="{22A9DB0F-E07A-AAA5-E00E-353D86976237}"/>
          </ac:spMkLst>
        </pc:spChg>
        <pc:spChg chg="del">
          <ac:chgData name="Manon Boot" userId="a34f353c-5758-4947-98d7-b17e858a879d" providerId="ADAL" clId="{C29096F0-BBA3-4ADC-AE04-59BED7370413}" dt="2023-09-25T13:47:55.421" v="4046" actId="478"/>
          <ac:spMkLst>
            <pc:docMk/>
            <pc:sldMk cId="3451707169" sldId="359"/>
            <ac:spMk id="3" creationId="{E31E013E-B837-A365-DC89-3D6BC63E1B8C}"/>
          </ac:spMkLst>
        </pc:spChg>
        <pc:picChg chg="add mod">
          <ac:chgData name="Manon Boot" userId="a34f353c-5758-4947-98d7-b17e858a879d" providerId="ADAL" clId="{C29096F0-BBA3-4ADC-AE04-59BED7370413}" dt="2023-09-25T13:47:53.418" v="4045"/>
          <ac:picMkLst>
            <pc:docMk/>
            <pc:sldMk cId="3451707169" sldId="359"/>
            <ac:picMk id="4" creationId="{17F5F3E9-2DB9-3BFA-1622-1DC2C215317B}"/>
          </ac:picMkLst>
        </pc:picChg>
      </pc:sldChg>
    </pc:docChg>
  </pc:docChgLst>
  <pc:docChgLst>
    <pc:chgData name="Karen de Leest" userId="S::leest@knmp.nl::5f3c10de-541a-4513-bd1f-cf3fee7d89da" providerId="AD" clId="Web-{70CE5A6F-787B-1B12-B920-91225D2FFBBA}"/>
    <pc:docChg chg="sldOrd">
      <pc:chgData name="Karen de Leest" userId="S::leest@knmp.nl::5f3c10de-541a-4513-bd1f-cf3fee7d89da" providerId="AD" clId="Web-{70CE5A6F-787B-1B12-B920-91225D2FFBBA}" dt="2023-09-25T10:43:33.827" v="0"/>
      <pc:docMkLst>
        <pc:docMk/>
      </pc:docMkLst>
      <pc:sldChg chg="ord">
        <pc:chgData name="Karen de Leest" userId="S::leest@knmp.nl::5f3c10de-541a-4513-bd1f-cf3fee7d89da" providerId="AD" clId="Web-{70CE5A6F-787B-1B12-B920-91225D2FFBBA}" dt="2023-09-25T10:43:33.827" v="0"/>
        <pc:sldMkLst>
          <pc:docMk/>
          <pc:sldMk cId="252846335"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BB37A4C9-8F85-F44D-8720-9270BF4165B0}" type="datetimeFigureOut">
              <a:rPr lang="nl-NL" smtClean="0"/>
              <a:t>26-9-2023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305E888-0407-2B45-A7CA-A22BBC360582}" type="slidenum">
              <a:rPr lang="nl-NL" smtClean="0"/>
              <a:t>‹nr.›</a:t>
            </a:fld>
            <a:endParaRPr lang="nl-NL"/>
          </a:p>
        </p:txBody>
      </p:sp>
    </p:spTree>
    <p:extLst>
      <p:ext uri="{BB962C8B-B14F-4D97-AF65-F5344CB8AC3E}">
        <p14:creationId xmlns:p14="http://schemas.microsoft.com/office/powerpoint/2010/main" val="103961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algemene presentatie over het werk in de apotheek</a:t>
            </a:r>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2</a:t>
            </a:fld>
            <a:endParaRPr lang="nl-NL"/>
          </a:p>
        </p:txBody>
      </p:sp>
    </p:spTree>
    <p:extLst>
      <p:ext uri="{BB962C8B-B14F-4D97-AF65-F5344CB8AC3E}">
        <p14:creationId xmlns:p14="http://schemas.microsoft.com/office/powerpoint/2010/main" val="189192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vertellen over het terhandstellingsgesprek en wat daarin minstens besproken moet worden. Hierboven zijn voorbeelden, vul eventueel aan. </a:t>
            </a:r>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11</a:t>
            </a:fld>
            <a:endParaRPr lang="nl-NL"/>
          </a:p>
        </p:txBody>
      </p:sp>
    </p:spTree>
    <p:extLst>
      <p:ext uri="{BB962C8B-B14F-4D97-AF65-F5344CB8AC3E}">
        <p14:creationId xmlns:p14="http://schemas.microsoft.com/office/powerpoint/2010/main" val="219787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eventueel iets toelichten over pictogrammen die gebruikt kunnen worden bij laaggeletterdheid of lage gezondheidsvaardigheden. En waarom het belangrijk is dat je als apotheker of apothekersassistent kunt aanvoelen hoeveel iemand begrijpt en hoe je mensen daarin kunt helpen.</a:t>
            </a:r>
          </a:p>
        </p:txBody>
      </p:sp>
      <p:sp>
        <p:nvSpPr>
          <p:cNvPr id="4" name="Tijdelijke aanduiding voor dianummer 3"/>
          <p:cNvSpPr>
            <a:spLocks noGrp="1"/>
          </p:cNvSpPr>
          <p:nvPr>
            <p:ph type="sldNum" sz="quarter" idx="5"/>
          </p:nvPr>
        </p:nvSpPr>
        <p:spPr/>
        <p:txBody>
          <a:bodyPr/>
          <a:lstStyle/>
          <a:p>
            <a:fld id="{30885940-ADD6-7847-8223-D81A238EF6AC}" type="slidenum">
              <a:rPr lang="nl-NL" smtClean="0"/>
              <a:t>12</a:t>
            </a:fld>
            <a:endParaRPr lang="nl-NL"/>
          </a:p>
        </p:txBody>
      </p:sp>
    </p:spTree>
    <p:extLst>
      <p:ext uri="{BB962C8B-B14F-4D97-AF65-F5344CB8AC3E}">
        <p14:creationId xmlns:p14="http://schemas.microsoft.com/office/powerpoint/2010/main" val="21464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een ter handstellingsgesprek licht je ook de eventuele bijwerkingen toe. </a:t>
            </a:r>
          </a:p>
        </p:txBody>
      </p:sp>
      <p:sp>
        <p:nvSpPr>
          <p:cNvPr id="4" name="Tijdelijke aanduiding voor dianummer 3"/>
          <p:cNvSpPr>
            <a:spLocks noGrp="1"/>
          </p:cNvSpPr>
          <p:nvPr>
            <p:ph type="sldNum" sz="quarter" idx="5"/>
          </p:nvPr>
        </p:nvSpPr>
        <p:spPr/>
        <p:txBody>
          <a:bodyPr/>
          <a:lstStyle/>
          <a:p>
            <a:fld id="{30885940-ADD6-7847-8223-D81A238EF6AC}" type="slidenum">
              <a:rPr lang="nl-NL" smtClean="0"/>
              <a:t>13</a:t>
            </a:fld>
            <a:endParaRPr lang="nl-NL"/>
          </a:p>
        </p:txBody>
      </p:sp>
    </p:spTree>
    <p:extLst>
      <p:ext uri="{BB962C8B-B14F-4D97-AF65-F5344CB8AC3E}">
        <p14:creationId xmlns:p14="http://schemas.microsoft.com/office/powerpoint/2010/main" val="4234573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Hier kun je vertellen uit welke functies een apotheekteam bestaat, hoe het apotheekteam in jouw apotheek eruit ziet en welke verschillende werkzaamheden deze mensen hebben. </a:t>
            </a:r>
            <a:endParaRPr lang="nl-NL" dirty="0"/>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14</a:t>
            </a:fld>
            <a:endParaRPr lang="nl-NL"/>
          </a:p>
        </p:txBody>
      </p:sp>
    </p:spTree>
    <p:extLst>
      <p:ext uri="{BB962C8B-B14F-4D97-AF65-F5344CB8AC3E}">
        <p14:creationId xmlns:p14="http://schemas.microsoft.com/office/powerpoint/2010/main" val="202630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ctr"/>
            <a:r>
              <a:rPr lang="nl-NL" b="0" i="0" dirty="0">
                <a:solidFill>
                  <a:srgbClr val="000000"/>
                </a:solidFill>
                <a:effectLst/>
                <a:latin typeface="PT Sans" panose="020B0503020203020204" pitchFamily="34" charset="0"/>
              </a:rPr>
              <a:t>Hier kun je naast het ter hand stellen van medicijnen op recept en het beantwoorden van zorgvragen nog andere werkzaamheden in de apotheek toelichten. Op de slide staan wat voorbeelden, maar voeg vooral je eigen voorbeelden toe.</a:t>
            </a:r>
            <a:endParaRPr lang="nl-NL" dirty="0"/>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15</a:t>
            </a:fld>
            <a:endParaRPr lang="nl-NL"/>
          </a:p>
        </p:txBody>
      </p:sp>
    </p:spTree>
    <p:extLst>
      <p:ext uri="{BB962C8B-B14F-4D97-AF65-F5344CB8AC3E}">
        <p14:creationId xmlns:p14="http://schemas.microsoft.com/office/powerpoint/2010/main" val="2443656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Video die laat zien hoe het is om in de apotheek te werken en wat er precies gebeurt in de apotheek: https://vimeo.com/860851483/2eb80f66e9?share=copy</a:t>
            </a:r>
          </a:p>
          <a:p>
            <a:endParaRPr lang="nl-NL" dirty="0"/>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16</a:t>
            </a:fld>
            <a:endParaRPr lang="nl-NL"/>
          </a:p>
        </p:txBody>
      </p:sp>
    </p:spTree>
    <p:extLst>
      <p:ext uri="{BB962C8B-B14F-4D97-AF65-F5344CB8AC3E}">
        <p14:creationId xmlns:p14="http://schemas.microsoft.com/office/powerpoint/2010/main" val="278515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7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kun je aan denken bij werken in de apotheek?</a:t>
            </a:r>
          </a:p>
          <a:p>
            <a:r>
              <a:rPr lang="nl-NL" dirty="0"/>
              <a:t>Een eigen </a:t>
            </a:r>
            <a:r>
              <a:rPr lang="nl-NL" dirty="0" err="1"/>
              <a:t>wordcloud</a:t>
            </a:r>
            <a:r>
              <a:rPr lang="nl-NL" dirty="0"/>
              <a:t> kun je eventueel maken via deze website: </a:t>
            </a:r>
            <a:r>
              <a:rPr lang="en-US" dirty="0"/>
              <a:t>https://wordclouds.com</a:t>
            </a:r>
          </a:p>
          <a:p>
            <a:endParaRPr lang="en-US" dirty="0"/>
          </a:p>
          <a:p>
            <a:endParaRPr lang="nl-NL" dirty="0"/>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3</a:t>
            </a:fld>
            <a:endParaRPr lang="nl-NL"/>
          </a:p>
        </p:txBody>
      </p:sp>
    </p:spTree>
    <p:extLst>
      <p:ext uri="{BB962C8B-B14F-4D97-AF65-F5344CB8AC3E}">
        <p14:creationId xmlns:p14="http://schemas.microsoft.com/office/powerpoint/2010/main" val="164684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de vraag stellen: wie er wel eens in de apotheek is geweest? Dat kun je als opening gebruiken om te vertellen wat er allemaal in de apotheek gebeurt als iemand daar binnenkomt met een recept van de dokter. </a:t>
            </a:r>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4</a:t>
            </a:fld>
            <a:endParaRPr lang="nl-NL"/>
          </a:p>
        </p:txBody>
      </p:sp>
    </p:spTree>
    <p:extLst>
      <p:ext uri="{BB962C8B-B14F-4D97-AF65-F5344CB8AC3E}">
        <p14:creationId xmlns:p14="http://schemas.microsoft.com/office/powerpoint/2010/main" val="323097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vertellen over het recept, wat het inhoudt, wat erop staat en dat een patiënt daarmee zijn medicijnen kan ophalen in de apotheek.</a:t>
            </a:r>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5</a:t>
            </a:fld>
            <a:endParaRPr lang="nl-NL"/>
          </a:p>
        </p:txBody>
      </p:sp>
    </p:spTree>
    <p:extLst>
      <p:ext uri="{BB962C8B-B14F-4D97-AF65-F5344CB8AC3E}">
        <p14:creationId xmlns:p14="http://schemas.microsoft.com/office/powerpoint/2010/main" val="150237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vertellen dat een recept op verschillende manieren wordt gecontroleerd. Eventueel kun je benadrukken dat het een gedeelde verantwoordelijkheid van het hele team is dat elke patiënt met het juiste medicijn naar huis toe gaat.</a:t>
            </a:r>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6</a:t>
            </a:fld>
            <a:endParaRPr lang="nl-NL"/>
          </a:p>
        </p:txBody>
      </p:sp>
    </p:spTree>
    <p:extLst>
      <p:ext uri="{BB962C8B-B14F-4D97-AF65-F5344CB8AC3E}">
        <p14:creationId xmlns:p14="http://schemas.microsoft.com/office/powerpoint/2010/main" val="384660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controleren we zoal op? Dit zijn enkele voorbeelden. </a:t>
            </a:r>
          </a:p>
          <a:p>
            <a:r>
              <a:rPr lang="nl-NL" dirty="0"/>
              <a:t>Vul eventueel aan met andere zaken die je belangrijk vindt om toe te lichten. Je kunt hier ook noemen dat er geregeld overleg met de behandelend arts is over de behandeling. </a:t>
            </a:r>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7</a:t>
            </a:fld>
            <a:endParaRPr lang="nl-NL"/>
          </a:p>
        </p:txBody>
      </p:sp>
    </p:spTree>
    <p:extLst>
      <p:ext uri="{BB962C8B-B14F-4D97-AF65-F5344CB8AC3E}">
        <p14:creationId xmlns:p14="http://schemas.microsoft.com/office/powerpoint/2010/main" val="38662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kan je vertellen welke informatie de apotheker nodig kan hebben om te zorgen voor veilig medicijngebruik. Wat voor invloed hebben niet goed werkende nieren bijvoorbeeld op het gebruik van medicijnen en het effect van medicijnen op het lichaam?</a:t>
            </a:r>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8</a:t>
            </a:fld>
            <a:endParaRPr lang="nl-NL"/>
          </a:p>
        </p:txBody>
      </p:sp>
    </p:spTree>
    <p:extLst>
      <p:ext uri="{BB962C8B-B14F-4D97-AF65-F5344CB8AC3E}">
        <p14:creationId xmlns:p14="http://schemas.microsoft.com/office/powerpoint/2010/main" val="367137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vertellen dat als alles klopt, het medicijn gepakt wordt.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9</a:t>
            </a:fld>
            <a:endParaRPr lang="nl-NL"/>
          </a:p>
        </p:txBody>
      </p:sp>
    </p:spTree>
    <p:extLst>
      <p:ext uri="{BB962C8B-B14F-4D97-AF65-F5344CB8AC3E}">
        <p14:creationId xmlns:p14="http://schemas.microsoft.com/office/powerpoint/2010/main" val="226415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Hier kun je vertellen over de laatste controle bij het etiketteren van het medicijn. Wat staat er op het etiket? Komen recept, etiket en medicijn overeen? </a:t>
            </a:r>
            <a:endParaRPr lang="nl-NL" dirty="0"/>
          </a:p>
          <a:p>
            <a:r>
              <a:rPr lang="nl-NL" dirty="0"/>
              <a:t>Het recept wordt aan het eind van de dag nog een keer gecontroleerd door de apotheker.</a:t>
            </a:r>
          </a:p>
          <a:p>
            <a:r>
              <a:rPr lang="nl-NL" dirty="0"/>
              <a:t>Je kunt teruggrijpen naar waar je eerder over vertelde. Is het medicijn inderdaad geschikt voor deze patiënt? </a:t>
            </a:r>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10</a:t>
            </a:fld>
            <a:endParaRPr lang="nl-NL"/>
          </a:p>
        </p:txBody>
      </p:sp>
    </p:spTree>
    <p:extLst>
      <p:ext uri="{BB962C8B-B14F-4D97-AF65-F5344CB8AC3E}">
        <p14:creationId xmlns:p14="http://schemas.microsoft.com/office/powerpoint/2010/main" val="1893344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C2FFB-409B-38FD-325E-7A803350CF9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FA862A-4E6C-8CF6-10B2-FE3EC2898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E7CBC2-88AF-1C4D-51BE-40243C14999A}"/>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C240729F-CEE3-C983-3EBD-465178C9FE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23D8D5-02FE-191A-6215-8B13FAD03D23}"/>
              </a:ext>
            </a:extLst>
          </p:cNvPr>
          <p:cNvSpPr>
            <a:spLocks noGrp="1"/>
          </p:cNvSpPr>
          <p:nvPr>
            <p:ph type="sldNum" sz="quarter" idx="12"/>
          </p:nvPr>
        </p:nvSpPr>
        <p:spPr/>
        <p:txBody>
          <a:body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16578266-3E4A-DCBD-B9F4-6538893A0C71}"/>
              </a:ext>
            </a:extLst>
          </p:cNvPr>
          <p:cNvPicPr>
            <a:picLocks noChangeAspect="1"/>
          </p:cNvPicPr>
          <p:nvPr userDrawn="1"/>
        </p:nvPicPr>
        <p:blipFill rotWithShape="1">
          <a:blip r:embed="rId2"/>
          <a:srcRect b="5820"/>
          <a:stretch/>
        </p:blipFill>
        <p:spPr>
          <a:xfrm>
            <a:off x="0" y="3636541"/>
            <a:ext cx="12192000" cy="3239342"/>
          </a:xfrm>
          <a:prstGeom prst="rect">
            <a:avLst/>
          </a:prstGeom>
        </p:spPr>
      </p:pic>
    </p:spTree>
    <p:extLst>
      <p:ext uri="{BB962C8B-B14F-4D97-AF65-F5344CB8AC3E}">
        <p14:creationId xmlns:p14="http://schemas.microsoft.com/office/powerpoint/2010/main" val="183501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695C-97C9-7D9B-5FA1-EBD8B375D67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4D7308-3555-8E22-003F-0F67CBEC34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C1B2BF-E5FA-CBCE-96A3-92175C32DC1B}"/>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EFAD0FC0-8ED0-4AC0-68D1-9AAD5DCDF7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C85582-C80F-7AA4-9FBB-0607549914F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419294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71B0FA-8D72-1946-E9FE-58BDECEE41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E33CFB4-BAFC-BB7C-93D4-99CBDBC93C7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2DC82C-1452-296B-EE11-DC6719DB1A87}"/>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09B811A4-FC5E-C0A2-4701-927DC0EF8A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811273-69BF-F23D-1A49-D0E53F059D25}"/>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98404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BBE77-3C74-FCAA-721F-782429BE44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C96BD9-573C-80AC-F2A0-AD73244023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960D79-1C72-C6AC-C8C8-CC87E3B63C3B}"/>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351D0E9F-D08C-B2AA-5601-69A101B7F8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9BA4BC-71C7-A90C-48A7-6E3FCA4886E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50673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85A8D-35B5-D178-DA76-277ECB2320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63DE74B-B352-5692-7C16-D0E1DB584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DE92CF2-E32B-AA73-4A97-2ACE7346C73F}"/>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B0775DB6-283A-A233-D4F3-6981AC01E2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DE73B1-7BA8-8F87-C929-365AEDA2234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94797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CA30F-A51E-4609-9337-0B6849B0B82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279FE8-AE96-EEA9-89DD-C13C6E660D9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F5FAF0E-26BB-84D9-2A44-11D69EDF5A4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1AD5B3-B466-C164-42EA-F0742FCF61EA}"/>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6" name="Tijdelijke aanduiding voor voettekst 5">
            <a:extLst>
              <a:ext uri="{FF2B5EF4-FFF2-40B4-BE49-F238E27FC236}">
                <a16:creationId xmlns:a16="http://schemas.microsoft.com/office/drawing/2014/main" id="{3B43303E-B243-D528-EA05-E4FF26B233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52950D-634B-85A9-2A16-BC4B6CE7170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43579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BA54E-0270-BE55-097F-AA5A6667BB5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4E5CB2C-E8F5-F117-0D77-6B80608E0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2C47BF-DF35-21B8-BB56-0572A944B6F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571F8CE-B630-2FC0-E838-60B6F6E68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F1A556-3333-7381-8E9E-A07F32D6E9D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3485725-0F50-9AF2-B561-DF566B49ACED}"/>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8" name="Tijdelijke aanduiding voor voettekst 7">
            <a:extLst>
              <a:ext uri="{FF2B5EF4-FFF2-40B4-BE49-F238E27FC236}">
                <a16:creationId xmlns:a16="http://schemas.microsoft.com/office/drawing/2014/main" id="{12BAC5DE-195B-F777-5639-80B30F9B84C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75D105B-B8FA-3D80-41BB-849785D8F973}"/>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29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0B630-66D8-267E-C70B-16D6EE2B96D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DFD027E-AB45-18D9-E9BD-C55DD248473E}"/>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4" name="Tijdelijke aanduiding voor voettekst 3">
            <a:extLst>
              <a:ext uri="{FF2B5EF4-FFF2-40B4-BE49-F238E27FC236}">
                <a16:creationId xmlns:a16="http://schemas.microsoft.com/office/drawing/2014/main" id="{FCD4BBE0-6755-6792-9540-411DCBA5048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7720B6E-A486-960D-3177-B13CD5C3D03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65769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73623A1-F419-BB87-C3CB-C16704AF9162}"/>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3" name="Tijdelijke aanduiding voor voettekst 2">
            <a:extLst>
              <a:ext uri="{FF2B5EF4-FFF2-40B4-BE49-F238E27FC236}">
                <a16:creationId xmlns:a16="http://schemas.microsoft.com/office/drawing/2014/main" id="{B27FFFCA-B607-49DD-DF67-10CE1E515EE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28C336-C201-D0E9-1B40-B509A0FB2239}"/>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34371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95BB4-F5B3-37C2-ECCF-938156A888F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56B744-8B65-8689-3F48-9034DAA14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A0BDD3-F063-0E21-9378-6CED69224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E63F75-EDEB-5402-CB67-C87B1F0DEF52}"/>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6" name="Tijdelijke aanduiding voor voettekst 5">
            <a:extLst>
              <a:ext uri="{FF2B5EF4-FFF2-40B4-BE49-F238E27FC236}">
                <a16:creationId xmlns:a16="http://schemas.microsoft.com/office/drawing/2014/main" id="{4CB0CAB0-94F3-F220-EA02-77EBAB420B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5E9C4C2-C608-836B-60B4-9C4EE464EBF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31237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C3EFB-D3FC-147E-4403-8F4EA696AF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61CA352-D701-B5F0-1C1D-540C62739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A249C90-E850-91A4-B5B3-39EF4B674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1F5F6B-A7D3-A5F9-DE35-7AF0395B05CE}"/>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6" name="Tijdelijke aanduiding voor voettekst 5">
            <a:extLst>
              <a:ext uri="{FF2B5EF4-FFF2-40B4-BE49-F238E27FC236}">
                <a16:creationId xmlns:a16="http://schemas.microsoft.com/office/drawing/2014/main" id="{743125CD-1413-4FA3-C27E-3194066D2D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219E26-8260-7BEE-C7CA-4E0EBEFB786C}"/>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5716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AC42BA-EE30-A587-887A-D330A5F89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7D1859-C50B-17C0-B5B6-3796795CF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295700-1BDF-8626-46DD-AF5500F37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E8D7B035-169A-017F-A56E-0E98F57C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7CBC4C7-B8BC-EE72-0752-F3CE9508D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BCF90E86-12E8-E9F2-AFB3-82FECF342637}"/>
              </a:ext>
            </a:extLst>
          </p:cNvPr>
          <p:cNvPicPr>
            <a:picLocks noChangeAspect="1"/>
          </p:cNvPicPr>
          <p:nvPr userDrawn="1"/>
        </p:nvPicPr>
        <p:blipFill rotWithShape="1">
          <a:blip r:embed="rId13"/>
          <a:srcRect b="5820"/>
          <a:stretch/>
        </p:blipFill>
        <p:spPr>
          <a:xfrm>
            <a:off x="0" y="3636541"/>
            <a:ext cx="12192000" cy="3239342"/>
          </a:xfrm>
          <a:prstGeom prst="rect">
            <a:avLst/>
          </a:prstGeom>
        </p:spPr>
      </p:pic>
    </p:spTree>
    <p:extLst>
      <p:ext uri="{BB962C8B-B14F-4D97-AF65-F5344CB8AC3E}">
        <p14:creationId xmlns:p14="http://schemas.microsoft.com/office/powerpoint/2010/main" val="55310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F426E"/>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AEC2"/>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564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player.vimeo.com/video/860851483?h=2eb80f66e9&amp;amp;app_id=122963" TargetMode="External"/><Relationship Id="rId5" Type="http://schemas.openxmlformats.org/officeDocument/2006/relationships/image" Target="../media/image18.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6A996A6-BC05-7430-12F7-B1DD37CE78D9}"/>
              </a:ext>
            </a:extLst>
          </p:cNvPr>
          <p:cNvSpPr>
            <a:spLocks noGrp="1"/>
          </p:cNvSpPr>
          <p:nvPr>
            <p:ph type="title"/>
          </p:nvPr>
        </p:nvSpPr>
        <p:spPr/>
        <p:txBody>
          <a:bodyPr/>
          <a:lstStyle/>
          <a:p>
            <a:r>
              <a:rPr lang="nl-NL" dirty="0"/>
              <a:t>Vooraf</a:t>
            </a:r>
          </a:p>
        </p:txBody>
      </p:sp>
      <p:sp>
        <p:nvSpPr>
          <p:cNvPr id="5" name="Tijdelijke aanduiding voor inhoud 4">
            <a:extLst>
              <a:ext uri="{FF2B5EF4-FFF2-40B4-BE49-F238E27FC236}">
                <a16:creationId xmlns:a16="http://schemas.microsoft.com/office/drawing/2014/main" id="{40BF58F6-2413-307D-252C-00EBD25F47B9}"/>
              </a:ext>
            </a:extLst>
          </p:cNvPr>
          <p:cNvSpPr>
            <a:spLocks noGrp="1"/>
          </p:cNvSpPr>
          <p:nvPr>
            <p:ph idx="1"/>
          </p:nvPr>
        </p:nvSpPr>
        <p:spPr/>
        <p:txBody>
          <a:bodyPr/>
          <a:lstStyle/>
          <a:p>
            <a:r>
              <a:rPr lang="nl-NL" dirty="0"/>
              <a:t>Wat leuk dat je wat gaat vertellen over je werk in de apotheek! De KNMP en Optima Farma stellen deze materialen beschikbaar om te gebruiken bij je presentatie. In de notities staan wat aanwijzingen waar je over kunt vertellen, maar maak er vooral jouw verhaal van! Voeg slides toe of laat slides weg.</a:t>
            </a:r>
          </a:p>
          <a:p>
            <a:r>
              <a:rPr lang="nl-NL" dirty="0"/>
              <a:t>Heb je deze presentatie gebruikt en heb je feedback voor ons? Stuur dan een mail naar communicatie@knmp.nl.</a:t>
            </a:r>
          </a:p>
        </p:txBody>
      </p:sp>
      <p:pic>
        <p:nvPicPr>
          <p:cNvPr id="6" name="Afbeelding 5" descr="Afbeelding met Lettertype, Graphics, logo, symbool&#10;&#10;Automatisch gegenereerde beschrijving">
            <a:extLst>
              <a:ext uri="{FF2B5EF4-FFF2-40B4-BE49-F238E27FC236}">
                <a16:creationId xmlns:a16="http://schemas.microsoft.com/office/drawing/2014/main" id="{CCFAAA11-D800-D4FE-EF44-9B235FE21727}"/>
              </a:ext>
            </a:extLst>
          </p:cNvPr>
          <p:cNvPicPr>
            <a:picLocks noChangeAspect="1"/>
          </p:cNvPicPr>
          <p:nvPr/>
        </p:nvPicPr>
        <p:blipFill>
          <a:blip r:embed="rId2"/>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279409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BD21E-216E-61A6-E068-58DFC4F152C6}"/>
              </a:ext>
            </a:extLst>
          </p:cNvPr>
          <p:cNvSpPr>
            <a:spLocks noGrp="1"/>
          </p:cNvSpPr>
          <p:nvPr>
            <p:ph type="title"/>
          </p:nvPr>
        </p:nvSpPr>
        <p:spPr/>
        <p:txBody>
          <a:bodyPr/>
          <a:lstStyle/>
          <a:p>
            <a:r>
              <a:rPr lang="nl-NL" dirty="0"/>
              <a:t>Het etiket</a:t>
            </a:r>
          </a:p>
        </p:txBody>
      </p:sp>
      <p:pic>
        <p:nvPicPr>
          <p:cNvPr id="7" name="Afbeelding 6" descr="Afbeelding met verbruiksartikelen voor kantoor, computermuis, overdekt, Kantoorinstrument&#10;&#10;Automatisch gegenereerde beschrijving">
            <a:extLst>
              <a:ext uri="{FF2B5EF4-FFF2-40B4-BE49-F238E27FC236}">
                <a16:creationId xmlns:a16="http://schemas.microsoft.com/office/drawing/2014/main" id="{31336943-2580-36BA-2882-4DFB4CFB871F}"/>
              </a:ext>
            </a:extLst>
          </p:cNvPr>
          <p:cNvPicPr>
            <a:picLocks noChangeAspect="1"/>
          </p:cNvPicPr>
          <p:nvPr/>
        </p:nvPicPr>
        <p:blipFill>
          <a:blip r:embed="rId3"/>
          <a:stretch>
            <a:fillRect/>
          </a:stretch>
        </p:blipFill>
        <p:spPr>
          <a:xfrm>
            <a:off x="5712000" y="1481760"/>
            <a:ext cx="6480000" cy="3894480"/>
          </a:xfrm>
          <a:prstGeom prst="rect">
            <a:avLst/>
          </a:prstGeom>
        </p:spPr>
      </p:pic>
      <p:sp>
        <p:nvSpPr>
          <p:cNvPr id="3" name="Tijdelijke aanduiding voor inhoud 2">
            <a:extLst>
              <a:ext uri="{FF2B5EF4-FFF2-40B4-BE49-F238E27FC236}">
                <a16:creationId xmlns:a16="http://schemas.microsoft.com/office/drawing/2014/main" id="{F4BDD23C-02CF-D2D8-D249-421C9E0067A6}"/>
              </a:ext>
            </a:extLst>
          </p:cNvPr>
          <p:cNvSpPr>
            <a:spLocks noGrp="1"/>
          </p:cNvSpPr>
          <p:nvPr>
            <p:ph idx="1"/>
          </p:nvPr>
        </p:nvSpPr>
        <p:spPr>
          <a:xfrm>
            <a:off x="838200" y="1825625"/>
            <a:ext cx="5257800" cy="4351338"/>
          </a:xfrm>
        </p:spPr>
        <p:txBody>
          <a:bodyPr/>
          <a:lstStyle/>
          <a:p>
            <a:pPr marL="0" indent="0">
              <a:buNone/>
            </a:pPr>
            <a:r>
              <a:rPr lang="nl-NL" b="1" dirty="0"/>
              <a:t>Controle</a:t>
            </a:r>
          </a:p>
          <a:p>
            <a:pPr>
              <a:buFont typeface="Wingdings" panose="05000000000000000000" pitchFamily="2" charset="2"/>
              <a:buChar char="ü"/>
            </a:pPr>
            <a:r>
              <a:rPr lang="nl-NL" dirty="0"/>
              <a:t>Recept</a:t>
            </a:r>
          </a:p>
          <a:p>
            <a:pPr>
              <a:buFont typeface="Wingdings" panose="05000000000000000000" pitchFamily="2" charset="2"/>
              <a:buChar char="ü"/>
            </a:pPr>
            <a:r>
              <a:rPr lang="nl-NL" dirty="0"/>
              <a:t>Etiket</a:t>
            </a:r>
          </a:p>
          <a:p>
            <a:pPr>
              <a:buFont typeface="Wingdings" panose="05000000000000000000" pitchFamily="2" charset="2"/>
              <a:buChar char="ü"/>
            </a:pPr>
            <a:r>
              <a:rPr lang="nl-NL" dirty="0"/>
              <a:t>Medicijn</a:t>
            </a:r>
          </a:p>
          <a:p>
            <a:endParaRPr lang="nl-NL" dirty="0"/>
          </a:p>
        </p:txBody>
      </p:sp>
      <p:pic>
        <p:nvPicPr>
          <p:cNvPr id="5" name="Afbeelding 4" descr="Afbeelding met Lettertype, Graphics, logo, symbool&#10;&#10;Automatisch gegenereerde beschrijving">
            <a:extLst>
              <a:ext uri="{FF2B5EF4-FFF2-40B4-BE49-F238E27FC236}">
                <a16:creationId xmlns:a16="http://schemas.microsoft.com/office/drawing/2014/main" id="{4C512B1A-205D-3937-868F-DE5C338F3466}"/>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88152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4131F-70C2-ECF2-0108-761BE869B062}"/>
              </a:ext>
            </a:extLst>
          </p:cNvPr>
          <p:cNvSpPr>
            <a:spLocks noGrp="1"/>
          </p:cNvSpPr>
          <p:nvPr>
            <p:ph type="title"/>
          </p:nvPr>
        </p:nvSpPr>
        <p:spPr/>
        <p:txBody>
          <a:bodyPr/>
          <a:lstStyle/>
          <a:p>
            <a:r>
              <a:rPr lang="nl-NL" dirty="0"/>
              <a:t>De uitleg</a:t>
            </a:r>
          </a:p>
        </p:txBody>
      </p:sp>
      <p:sp>
        <p:nvSpPr>
          <p:cNvPr id="3" name="Tijdelijke aanduiding voor inhoud 2">
            <a:extLst>
              <a:ext uri="{FF2B5EF4-FFF2-40B4-BE49-F238E27FC236}">
                <a16:creationId xmlns:a16="http://schemas.microsoft.com/office/drawing/2014/main" id="{D1931371-578D-1048-DDAA-3B2DFAA2939B}"/>
              </a:ext>
            </a:extLst>
          </p:cNvPr>
          <p:cNvSpPr>
            <a:spLocks noGrp="1"/>
          </p:cNvSpPr>
          <p:nvPr>
            <p:ph idx="1"/>
          </p:nvPr>
        </p:nvSpPr>
        <p:spPr>
          <a:xfrm>
            <a:off x="838200" y="1825625"/>
            <a:ext cx="5122333" cy="4351338"/>
          </a:xfrm>
        </p:spPr>
        <p:txBody>
          <a:bodyPr/>
          <a:lstStyle/>
          <a:p>
            <a:pPr marL="342900" lvl="0" indent="-342900">
              <a:lnSpc>
                <a:spcPct val="107000"/>
              </a:lnSpc>
              <a:buFont typeface="Symbol" panose="05050102010706020507" pitchFamily="18" charset="2"/>
              <a:buChar char=""/>
            </a:pPr>
            <a:r>
              <a:rPr lang="nl-NL" sz="2800" kern="100" dirty="0">
                <a:effectLst/>
                <a:ea typeface="Calibri" panose="020F0502020204030204" pitchFamily="34" charset="0"/>
                <a:cs typeface="Times New Roman" panose="02020603050405020304" pitchFamily="18" charset="0"/>
              </a:rPr>
              <a:t>Hoe vaak je het medicijn moet gebruiken</a:t>
            </a:r>
          </a:p>
          <a:p>
            <a:pPr marL="342900" lvl="0" indent="-342900">
              <a:lnSpc>
                <a:spcPct val="107000"/>
              </a:lnSpc>
              <a:buFont typeface="Symbol" panose="05050102010706020507" pitchFamily="18" charset="2"/>
              <a:buChar char=""/>
            </a:pPr>
            <a:r>
              <a:rPr lang="nl-NL" kern="100" dirty="0">
                <a:ea typeface="Calibri" panose="020F0502020204030204" pitchFamily="34" charset="0"/>
                <a:cs typeface="Times New Roman" panose="02020603050405020304" pitchFamily="18" charset="0"/>
              </a:rPr>
              <a:t>Of het met eten mag</a:t>
            </a:r>
          </a:p>
          <a:p>
            <a:pPr marL="342900" lvl="0" indent="-342900">
              <a:lnSpc>
                <a:spcPct val="107000"/>
              </a:lnSpc>
              <a:buFont typeface="Symbol" panose="05050102010706020507" pitchFamily="18" charset="2"/>
              <a:buChar char=""/>
            </a:pPr>
            <a:r>
              <a:rPr lang="nl-NL" sz="2800" kern="100" dirty="0">
                <a:effectLst/>
                <a:ea typeface="Calibri" panose="020F0502020204030204" pitchFamily="34" charset="0"/>
                <a:cs typeface="Times New Roman" panose="02020603050405020304" pitchFamily="18" charset="0"/>
              </a:rPr>
              <a:t>Of je van het medicijn andere kwalen krijgt</a:t>
            </a:r>
          </a:p>
        </p:txBody>
      </p:sp>
      <p:pic>
        <p:nvPicPr>
          <p:cNvPr id="5" name="Afbeelding 4" descr="Afbeelding met Lettertype, Graphics, logo, symbool&#10;&#10;Automatisch gegenereerde beschrijving">
            <a:extLst>
              <a:ext uri="{FF2B5EF4-FFF2-40B4-BE49-F238E27FC236}">
                <a16:creationId xmlns:a16="http://schemas.microsoft.com/office/drawing/2014/main" id="{77F88962-D3FA-B75B-ED38-961E3EB5B16A}"/>
              </a:ext>
            </a:extLst>
          </p:cNvPr>
          <p:cNvPicPr>
            <a:picLocks noChangeAspect="1"/>
          </p:cNvPicPr>
          <p:nvPr/>
        </p:nvPicPr>
        <p:blipFill>
          <a:blip r:embed="rId3"/>
          <a:stretch>
            <a:fillRect/>
          </a:stretch>
        </p:blipFill>
        <p:spPr>
          <a:xfrm>
            <a:off x="301331" y="5790235"/>
            <a:ext cx="3591363" cy="991687"/>
          </a:xfrm>
          <a:prstGeom prst="rect">
            <a:avLst/>
          </a:prstGeom>
        </p:spPr>
      </p:pic>
      <p:pic>
        <p:nvPicPr>
          <p:cNvPr id="7" name="Afbeelding 6" descr="Afbeelding met Menselijk gezicht, kleding, persoon, glimlach&#10;&#10;Automatisch gegenereerde beschrijving">
            <a:extLst>
              <a:ext uri="{FF2B5EF4-FFF2-40B4-BE49-F238E27FC236}">
                <a16:creationId xmlns:a16="http://schemas.microsoft.com/office/drawing/2014/main" id="{0EB3CD56-7721-2915-9169-4FE7B542DCF9}"/>
              </a:ext>
            </a:extLst>
          </p:cNvPr>
          <p:cNvPicPr>
            <a:picLocks noChangeAspect="1"/>
          </p:cNvPicPr>
          <p:nvPr/>
        </p:nvPicPr>
        <p:blipFill>
          <a:blip r:embed="rId4"/>
          <a:stretch>
            <a:fillRect/>
          </a:stretch>
        </p:blipFill>
        <p:spPr>
          <a:xfrm>
            <a:off x="5712000" y="1481760"/>
            <a:ext cx="6480000" cy="3894480"/>
          </a:xfrm>
          <a:prstGeom prst="rect">
            <a:avLst/>
          </a:prstGeom>
        </p:spPr>
      </p:pic>
    </p:spTree>
    <p:extLst>
      <p:ext uri="{BB962C8B-B14F-4D97-AF65-F5344CB8AC3E}">
        <p14:creationId xmlns:p14="http://schemas.microsoft.com/office/powerpoint/2010/main" val="176813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46027CC-95BB-C843-9333-A35EF1817B80}"/>
              </a:ext>
            </a:extLst>
          </p:cNvPr>
          <p:cNvPicPr>
            <a:picLocks noChangeAspect="1"/>
          </p:cNvPicPr>
          <p:nvPr/>
        </p:nvPicPr>
        <p:blipFill rotWithShape="1">
          <a:blip r:embed="rId3">
            <a:extLst>
              <a:ext uri="{28A0092B-C50C-407E-A947-70E740481C1C}">
                <a14:useLocalDpi xmlns:a14="http://schemas.microsoft.com/office/drawing/2010/main" val="0"/>
              </a:ext>
            </a:extLst>
          </a:blip>
          <a:srcRect b="13162"/>
          <a:stretch/>
        </p:blipFill>
        <p:spPr>
          <a:xfrm>
            <a:off x="345007" y="1400899"/>
            <a:ext cx="5626100" cy="3456851"/>
          </a:xfrm>
          <a:prstGeom prst="rect">
            <a:avLst/>
          </a:prstGeom>
        </p:spPr>
      </p:pic>
      <p:pic>
        <p:nvPicPr>
          <p:cNvPr id="13" name="Afbeelding 12">
            <a:extLst>
              <a:ext uri="{FF2B5EF4-FFF2-40B4-BE49-F238E27FC236}">
                <a16:creationId xmlns:a16="http://schemas.microsoft.com/office/drawing/2014/main" id="{8BC31D31-61BB-D14C-84E2-F82948CD1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050" y="1382819"/>
            <a:ext cx="5645149" cy="3474931"/>
          </a:xfrm>
          <a:prstGeom prst="rect">
            <a:avLst/>
          </a:prstGeom>
        </p:spPr>
      </p:pic>
      <p:pic>
        <p:nvPicPr>
          <p:cNvPr id="14" name="Afbeelding 13">
            <a:extLst>
              <a:ext uri="{FF2B5EF4-FFF2-40B4-BE49-F238E27FC236}">
                <a16:creationId xmlns:a16="http://schemas.microsoft.com/office/drawing/2014/main" id="{6AEAF005-6DD9-8446-A809-C47EBEB62667}"/>
              </a:ext>
            </a:extLst>
          </p:cNvPr>
          <p:cNvPicPr>
            <a:picLocks noChangeAspect="1"/>
          </p:cNvPicPr>
          <p:nvPr/>
        </p:nvPicPr>
        <p:blipFill rotWithShape="1">
          <a:blip r:embed="rId3">
            <a:extLst>
              <a:ext uri="{28A0092B-C50C-407E-A947-70E740481C1C}">
                <a14:useLocalDpi xmlns:a14="http://schemas.microsoft.com/office/drawing/2010/main" val="0"/>
              </a:ext>
            </a:extLst>
          </a:blip>
          <a:srcRect b="13162"/>
          <a:stretch/>
        </p:blipFill>
        <p:spPr>
          <a:xfrm>
            <a:off x="450851" y="1400899"/>
            <a:ext cx="5626100" cy="3456851"/>
          </a:xfrm>
          <a:prstGeom prst="rect">
            <a:avLst/>
          </a:prstGeom>
        </p:spPr>
      </p:pic>
      <p:sp>
        <p:nvSpPr>
          <p:cNvPr id="2" name="Titel 1">
            <a:extLst>
              <a:ext uri="{FF2B5EF4-FFF2-40B4-BE49-F238E27FC236}">
                <a16:creationId xmlns:a16="http://schemas.microsoft.com/office/drawing/2014/main" id="{D0BC4D34-7A6D-B6FA-EABB-AEBCB3CF6E9C}"/>
              </a:ext>
            </a:extLst>
          </p:cNvPr>
          <p:cNvSpPr>
            <a:spLocks noGrp="1"/>
          </p:cNvSpPr>
          <p:nvPr>
            <p:ph type="title"/>
          </p:nvPr>
        </p:nvSpPr>
        <p:spPr/>
        <p:txBody>
          <a:bodyPr/>
          <a:lstStyle/>
          <a:p>
            <a:r>
              <a:rPr lang="nl-NL" dirty="0"/>
              <a:t>Het gebruik</a:t>
            </a:r>
          </a:p>
        </p:txBody>
      </p:sp>
      <p:pic>
        <p:nvPicPr>
          <p:cNvPr id="3" name="Afbeelding 2" descr="Afbeelding met Lettertype, Graphics, logo, symbool&#10;&#10;Automatisch gegenereerde beschrijving">
            <a:extLst>
              <a:ext uri="{FF2B5EF4-FFF2-40B4-BE49-F238E27FC236}">
                <a16:creationId xmlns:a16="http://schemas.microsoft.com/office/drawing/2014/main" id="{0C898EB7-7AEE-CF80-4D22-C29AE488BA8D}"/>
              </a:ext>
            </a:extLst>
          </p:cNvPr>
          <p:cNvPicPr>
            <a:picLocks noChangeAspect="1"/>
          </p:cNvPicPr>
          <p:nvPr/>
        </p:nvPicPr>
        <p:blipFill>
          <a:blip r:embed="rId5"/>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173288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60774-D629-0E42-860C-E678D6156AB8}"/>
              </a:ext>
            </a:extLst>
          </p:cNvPr>
          <p:cNvSpPr>
            <a:spLocks noGrp="1"/>
          </p:cNvSpPr>
          <p:nvPr>
            <p:ph type="title"/>
          </p:nvPr>
        </p:nvSpPr>
        <p:spPr/>
        <p:txBody>
          <a:bodyPr/>
          <a:lstStyle/>
          <a:p>
            <a:r>
              <a:rPr lang="nl-NL" dirty="0"/>
              <a:t>Bijwerkingen</a:t>
            </a:r>
          </a:p>
        </p:txBody>
      </p:sp>
      <p:sp>
        <p:nvSpPr>
          <p:cNvPr id="4" name="Tijdelijke aanduiding voor inhoud 3"/>
          <p:cNvSpPr>
            <a:spLocks noGrp="1"/>
          </p:cNvSpPr>
          <p:nvPr>
            <p:ph idx="1"/>
          </p:nvPr>
        </p:nvSpPr>
        <p:spPr>
          <a:xfrm>
            <a:off x="838199" y="1825625"/>
            <a:ext cx="5348111" cy="4351338"/>
          </a:xfrm>
        </p:spPr>
        <p:txBody>
          <a:bodyPr>
            <a:normAutofit/>
          </a:bodyPr>
          <a:lstStyle/>
          <a:p>
            <a:r>
              <a:rPr lang="nl-NL" dirty="0"/>
              <a:t>Bultjes</a:t>
            </a:r>
          </a:p>
          <a:p>
            <a:r>
              <a:rPr lang="nl-NL" dirty="0"/>
              <a:t>Vaker plassen</a:t>
            </a:r>
          </a:p>
          <a:p>
            <a:r>
              <a:rPr lang="nl-NL" dirty="0"/>
              <a:t>Diarree</a:t>
            </a:r>
          </a:p>
          <a:p>
            <a:r>
              <a:rPr lang="nl-NL" dirty="0"/>
              <a:t>Gewichtstoename</a:t>
            </a:r>
          </a:p>
          <a:p>
            <a:r>
              <a:rPr lang="nl-NL" dirty="0"/>
              <a:t>Overgevoeligheid voor zonlicht</a:t>
            </a:r>
          </a:p>
          <a:p>
            <a:pPr marL="0" indent="0">
              <a:buNone/>
            </a:pPr>
            <a:endParaRPr lang="nl-NL" dirty="0"/>
          </a:p>
        </p:txBody>
      </p:sp>
      <p:pic>
        <p:nvPicPr>
          <p:cNvPr id="5" name="Afbeelding 4" descr="Afbeelding met Lettertype, Graphics, logo, symbool&#10;&#10;Automatisch gegenereerde beschrijving">
            <a:extLst>
              <a:ext uri="{FF2B5EF4-FFF2-40B4-BE49-F238E27FC236}">
                <a16:creationId xmlns:a16="http://schemas.microsoft.com/office/drawing/2014/main" id="{3B55EC43-A49B-F8DB-C7CE-70942D2BF92F}"/>
              </a:ext>
            </a:extLst>
          </p:cNvPr>
          <p:cNvPicPr>
            <a:picLocks noChangeAspect="1"/>
          </p:cNvPicPr>
          <p:nvPr/>
        </p:nvPicPr>
        <p:blipFill>
          <a:blip r:embed="rId3"/>
          <a:stretch>
            <a:fillRect/>
          </a:stretch>
        </p:blipFill>
        <p:spPr>
          <a:xfrm>
            <a:off x="301331" y="5790235"/>
            <a:ext cx="3591363" cy="991687"/>
          </a:xfrm>
          <a:prstGeom prst="rect">
            <a:avLst/>
          </a:prstGeom>
        </p:spPr>
      </p:pic>
      <p:pic>
        <p:nvPicPr>
          <p:cNvPr id="7" name="Afbeelding 6" descr="Afbeelding met kleding, persoon, overdekt, Menselijk gezicht&#10;&#10;Automatisch gegenereerde beschrijving">
            <a:extLst>
              <a:ext uri="{FF2B5EF4-FFF2-40B4-BE49-F238E27FC236}">
                <a16:creationId xmlns:a16="http://schemas.microsoft.com/office/drawing/2014/main" id="{77E70AA4-0169-AA8D-523F-5B590FBCE395}"/>
              </a:ext>
            </a:extLst>
          </p:cNvPr>
          <p:cNvPicPr>
            <a:picLocks noChangeAspect="1"/>
          </p:cNvPicPr>
          <p:nvPr/>
        </p:nvPicPr>
        <p:blipFill>
          <a:blip r:embed="rId4"/>
          <a:stretch>
            <a:fillRect/>
          </a:stretch>
        </p:blipFill>
        <p:spPr>
          <a:xfrm>
            <a:off x="5712000" y="1481760"/>
            <a:ext cx="6480000" cy="3894480"/>
          </a:xfrm>
          <a:prstGeom prst="rect">
            <a:avLst/>
          </a:prstGeom>
        </p:spPr>
      </p:pic>
    </p:spTree>
    <p:extLst>
      <p:ext uri="{BB962C8B-B14F-4D97-AF65-F5344CB8AC3E}">
        <p14:creationId xmlns:p14="http://schemas.microsoft.com/office/powerpoint/2010/main" val="118363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87A06-166C-F5E2-4BA6-ABFA72C204D6}"/>
              </a:ext>
            </a:extLst>
          </p:cNvPr>
          <p:cNvSpPr>
            <a:spLocks noGrp="1"/>
          </p:cNvSpPr>
          <p:nvPr>
            <p:ph type="title"/>
          </p:nvPr>
        </p:nvSpPr>
        <p:spPr/>
        <p:txBody>
          <a:bodyPr/>
          <a:lstStyle/>
          <a:p>
            <a:r>
              <a:rPr lang="nl-NL" dirty="0"/>
              <a:t>Het apotheekteam</a:t>
            </a:r>
          </a:p>
        </p:txBody>
      </p:sp>
      <p:sp>
        <p:nvSpPr>
          <p:cNvPr id="3" name="Tijdelijke aanduiding voor inhoud 2">
            <a:extLst>
              <a:ext uri="{FF2B5EF4-FFF2-40B4-BE49-F238E27FC236}">
                <a16:creationId xmlns:a16="http://schemas.microsoft.com/office/drawing/2014/main" id="{C156D352-FD89-5AB0-46A6-68B7322DEC07}"/>
              </a:ext>
            </a:extLst>
          </p:cNvPr>
          <p:cNvSpPr>
            <a:spLocks noGrp="1"/>
          </p:cNvSpPr>
          <p:nvPr>
            <p:ph idx="1"/>
          </p:nvPr>
        </p:nvSpPr>
        <p:spPr/>
        <p:txBody>
          <a:bodyPr/>
          <a:lstStyle/>
          <a:p>
            <a:r>
              <a:rPr lang="nl-NL" dirty="0"/>
              <a:t>Apotheker</a:t>
            </a:r>
          </a:p>
          <a:p>
            <a:r>
              <a:rPr lang="nl-NL" dirty="0"/>
              <a:t>Apothekersassistent</a:t>
            </a:r>
          </a:p>
          <a:p>
            <a:r>
              <a:rPr lang="nl-NL" dirty="0"/>
              <a:t>Farmaceutisch consulent</a:t>
            </a:r>
          </a:p>
          <a:p>
            <a:r>
              <a:rPr lang="nl-NL" dirty="0"/>
              <a:t>Farmaceutisch manager</a:t>
            </a:r>
          </a:p>
          <a:p>
            <a:r>
              <a:rPr lang="nl-NL" dirty="0"/>
              <a:t>Farmaceutisch medewerker</a:t>
            </a:r>
          </a:p>
          <a:p>
            <a:endParaRPr lang="nl-NL" dirty="0"/>
          </a:p>
        </p:txBody>
      </p:sp>
      <p:pic>
        <p:nvPicPr>
          <p:cNvPr id="4" name="Afbeelding 3" descr="Afbeelding met Lettertype, Graphics, logo, symbool&#10;&#10;Automatisch gegenereerde beschrijving">
            <a:extLst>
              <a:ext uri="{FF2B5EF4-FFF2-40B4-BE49-F238E27FC236}">
                <a16:creationId xmlns:a16="http://schemas.microsoft.com/office/drawing/2014/main" id="{162B6460-877C-769C-B337-576DFF7F566F}"/>
              </a:ext>
            </a:extLst>
          </p:cNvPr>
          <p:cNvPicPr>
            <a:picLocks noChangeAspect="1"/>
          </p:cNvPicPr>
          <p:nvPr/>
        </p:nvPicPr>
        <p:blipFill>
          <a:blip r:embed="rId3"/>
          <a:stretch>
            <a:fillRect/>
          </a:stretch>
        </p:blipFill>
        <p:spPr>
          <a:xfrm>
            <a:off x="301331" y="5790235"/>
            <a:ext cx="3591363" cy="991687"/>
          </a:xfrm>
          <a:prstGeom prst="rect">
            <a:avLst/>
          </a:prstGeom>
        </p:spPr>
      </p:pic>
      <p:pic>
        <p:nvPicPr>
          <p:cNvPr id="7" name="Afbeelding 6" descr="Afbeelding met kleding, persoon, computer, computerbeeldscherm&#10;&#10;Automatisch gegenereerde beschrijving">
            <a:extLst>
              <a:ext uri="{FF2B5EF4-FFF2-40B4-BE49-F238E27FC236}">
                <a16:creationId xmlns:a16="http://schemas.microsoft.com/office/drawing/2014/main" id="{6087B227-71B2-4D15-A681-6CAE9C29D025}"/>
              </a:ext>
            </a:extLst>
          </p:cNvPr>
          <p:cNvPicPr>
            <a:picLocks noChangeAspect="1"/>
          </p:cNvPicPr>
          <p:nvPr/>
        </p:nvPicPr>
        <p:blipFill>
          <a:blip r:embed="rId4"/>
          <a:stretch>
            <a:fillRect/>
          </a:stretch>
        </p:blipFill>
        <p:spPr>
          <a:xfrm>
            <a:off x="5712000" y="1481760"/>
            <a:ext cx="6480000" cy="3894480"/>
          </a:xfrm>
          <a:prstGeom prst="rect">
            <a:avLst/>
          </a:prstGeom>
        </p:spPr>
      </p:pic>
    </p:spTree>
    <p:extLst>
      <p:ext uri="{BB962C8B-B14F-4D97-AF65-F5344CB8AC3E}">
        <p14:creationId xmlns:p14="http://schemas.microsoft.com/office/powerpoint/2010/main" val="123517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6A10E98-1AB7-5A31-47D9-E3A3CF22FB00}"/>
              </a:ext>
            </a:extLst>
          </p:cNvPr>
          <p:cNvSpPr>
            <a:spLocks noGrp="1"/>
          </p:cNvSpPr>
          <p:nvPr>
            <p:ph type="title"/>
          </p:nvPr>
        </p:nvSpPr>
        <p:spPr/>
        <p:txBody>
          <a:bodyPr/>
          <a:lstStyle/>
          <a:p>
            <a:r>
              <a:rPr lang="nl-NL" dirty="0"/>
              <a:t>Andere werkzaamheden</a:t>
            </a:r>
          </a:p>
        </p:txBody>
      </p:sp>
      <p:sp>
        <p:nvSpPr>
          <p:cNvPr id="5" name="Tijdelijke aanduiding voor inhoud 4">
            <a:extLst>
              <a:ext uri="{FF2B5EF4-FFF2-40B4-BE49-F238E27FC236}">
                <a16:creationId xmlns:a16="http://schemas.microsoft.com/office/drawing/2014/main" id="{99530F42-DFA9-F9EC-396A-0E600AAF74CC}"/>
              </a:ext>
            </a:extLst>
          </p:cNvPr>
          <p:cNvSpPr>
            <a:spLocks noGrp="1"/>
          </p:cNvSpPr>
          <p:nvPr>
            <p:ph idx="1"/>
          </p:nvPr>
        </p:nvSpPr>
        <p:spPr>
          <a:xfrm>
            <a:off x="838200" y="1825625"/>
            <a:ext cx="5686778" cy="4351338"/>
          </a:xfrm>
        </p:spPr>
        <p:txBody>
          <a:bodyPr>
            <a:normAutofit/>
          </a:bodyPr>
          <a:lstStyle/>
          <a:p>
            <a:r>
              <a:rPr lang="nl-NL" dirty="0"/>
              <a:t>Op maat gemaakte medicijnen</a:t>
            </a:r>
          </a:p>
          <a:p>
            <a:r>
              <a:rPr lang="nl-NL" dirty="0"/>
              <a:t>Medicijnen zonder recept</a:t>
            </a:r>
          </a:p>
          <a:p>
            <a:r>
              <a:rPr lang="nl-NL" dirty="0"/>
              <a:t>Begeleiding patiënten met intensieve zorg</a:t>
            </a:r>
          </a:p>
          <a:p>
            <a:r>
              <a:rPr lang="nl-NL" dirty="0"/>
              <a:t>Huisbezoeken</a:t>
            </a:r>
          </a:p>
          <a:p>
            <a:r>
              <a:rPr lang="nl-NL" dirty="0"/>
              <a:t>Oude medicijnen inleveren</a:t>
            </a:r>
          </a:p>
          <a:p>
            <a:endParaRPr lang="nl-NL" dirty="0"/>
          </a:p>
        </p:txBody>
      </p:sp>
      <p:pic>
        <p:nvPicPr>
          <p:cNvPr id="2" name="Afbeelding 1" descr="Afbeelding met Lettertype, Graphics, logo, symbool&#10;&#10;Automatisch gegenereerde beschrijving">
            <a:extLst>
              <a:ext uri="{FF2B5EF4-FFF2-40B4-BE49-F238E27FC236}">
                <a16:creationId xmlns:a16="http://schemas.microsoft.com/office/drawing/2014/main" id="{FE5650BA-858D-B83B-E785-34A8BF6E1A22}"/>
              </a:ext>
            </a:extLst>
          </p:cNvPr>
          <p:cNvPicPr>
            <a:picLocks noChangeAspect="1"/>
          </p:cNvPicPr>
          <p:nvPr/>
        </p:nvPicPr>
        <p:blipFill>
          <a:blip r:embed="rId3"/>
          <a:stretch>
            <a:fillRect/>
          </a:stretch>
        </p:blipFill>
        <p:spPr>
          <a:xfrm>
            <a:off x="301331" y="5790235"/>
            <a:ext cx="3591363" cy="991687"/>
          </a:xfrm>
          <a:prstGeom prst="rect">
            <a:avLst/>
          </a:prstGeom>
        </p:spPr>
      </p:pic>
      <p:pic>
        <p:nvPicPr>
          <p:cNvPr id="8" name="Afbeelding 7" descr="Afbeelding met overdekt, meubels, vloer, bureau&#10;&#10;Automatisch gegenereerde beschrijving">
            <a:extLst>
              <a:ext uri="{FF2B5EF4-FFF2-40B4-BE49-F238E27FC236}">
                <a16:creationId xmlns:a16="http://schemas.microsoft.com/office/drawing/2014/main" id="{07CB32FC-8F6F-9CC1-F2B0-0267100AB08E}"/>
              </a:ext>
            </a:extLst>
          </p:cNvPr>
          <p:cNvPicPr>
            <a:picLocks noChangeAspect="1"/>
          </p:cNvPicPr>
          <p:nvPr/>
        </p:nvPicPr>
        <p:blipFill>
          <a:blip r:embed="rId4"/>
          <a:stretch>
            <a:fillRect/>
          </a:stretch>
        </p:blipFill>
        <p:spPr>
          <a:xfrm>
            <a:off x="5712000" y="1481760"/>
            <a:ext cx="6480000" cy="3894480"/>
          </a:xfrm>
          <a:prstGeom prst="rect">
            <a:avLst/>
          </a:prstGeom>
        </p:spPr>
      </p:pic>
    </p:spTree>
    <p:extLst>
      <p:ext uri="{BB962C8B-B14F-4D97-AF65-F5344CB8AC3E}">
        <p14:creationId xmlns:p14="http://schemas.microsoft.com/office/powerpoint/2010/main" val="399578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Lettertype, Graphics, logo, symbool&#10;&#10;Automatisch gegenereerde beschrijving">
            <a:extLst>
              <a:ext uri="{FF2B5EF4-FFF2-40B4-BE49-F238E27FC236}">
                <a16:creationId xmlns:a16="http://schemas.microsoft.com/office/drawing/2014/main" id="{47C4754D-9DE0-D0F4-DA1C-F18BFE01DD56}"/>
              </a:ext>
            </a:extLst>
          </p:cNvPr>
          <p:cNvPicPr>
            <a:picLocks noChangeAspect="1"/>
          </p:cNvPicPr>
          <p:nvPr/>
        </p:nvPicPr>
        <p:blipFill>
          <a:blip r:embed="rId4"/>
          <a:stretch>
            <a:fillRect/>
          </a:stretch>
        </p:blipFill>
        <p:spPr>
          <a:xfrm>
            <a:off x="301331" y="5790235"/>
            <a:ext cx="3591363" cy="991687"/>
          </a:xfrm>
          <a:prstGeom prst="rect">
            <a:avLst/>
          </a:prstGeom>
        </p:spPr>
      </p:pic>
      <p:pic>
        <p:nvPicPr>
          <p:cNvPr id="5" name="Onlinemedia 4" title="Werken in de apotheek #apotrots">
            <a:hlinkClick r:id="" action="ppaction://media"/>
            <a:extLst>
              <a:ext uri="{FF2B5EF4-FFF2-40B4-BE49-F238E27FC236}">
                <a16:creationId xmlns:a16="http://schemas.microsoft.com/office/drawing/2014/main" id="{BFB49499-144B-282E-F156-04032D7BF870}"/>
              </a:ext>
            </a:extLst>
          </p:cNvPr>
          <p:cNvPicPr>
            <a:picLocks noGrp="1" noRot="1" noChangeAspect="1"/>
          </p:cNvPicPr>
          <p:nvPr>
            <p:ph idx="1"/>
            <a:videoFile r:link="rId1"/>
          </p:nvPr>
        </p:nvPicPr>
        <p:blipFill>
          <a:blip r:embed="rId5"/>
          <a:stretch>
            <a:fillRect/>
          </a:stretch>
        </p:blipFill>
        <p:spPr>
          <a:xfrm>
            <a:off x="2234406" y="1253331"/>
            <a:ext cx="7723188" cy="4351338"/>
          </a:xfrm>
          <a:prstGeom prst="rect">
            <a:avLst/>
          </a:prstGeom>
        </p:spPr>
      </p:pic>
    </p:spTree>
    <p:extLst>
      <p:ext uri="{BB962C8B-B14F-4D97-AF65-F5344CB8AC3E}">
        <p14:creationId xmlns:p14="http://schemas.microsoft.com/office/powerpoint/2010/main" val="105550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F6957-FBEE-1B42-AD36-72A1E2728C02}"/>
              </a:ext>
            </a:extLst>
          </p:cNvPr>
          <p:cNvSpPr>
            <a:spLocks noGrp="1"/>
          </p:cNvSpPr>
          <p:nvPr>
            <p:ph type="ctrTitle"/>
          </p:nvPr>
        </p:nvSpPr>
        <p:spPr/>
        <p:txBody>
          <a:bodyPr/>
          <a:lstStyle/>
          <a:p>
            <a:r>
              <a:rPr lang="nl-NL" dirty="0"/>
              <a:t>Zijn er nog vragen?</a:t>
            </a:r>
          </a:p>
        </p:txBody>
      </p:sp>
      <p:pic>
        <p:nvPicPr>
          <p:cNvPr id="4" name="Afbeelding 3" descr="Afbeelding met Lettertype, Graphics, logo, symbool&#10;&#10;Automatisch gegenereerde beschrijving">
            <a:extLst>
              <a:ext uri="{FF2B5EF4-FFF2-40B4-BE49-F238E27FC236}">
                <a16:creationId xmlns:a16="http://schemas.microsoft.com/office/drawing/2014/main" id="{FC994661-61E2-C297-4610-E08DC12565C6}"/>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219461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F6957-FBEE-1B42-AD36-72A1E2728C02}"/>
              </a:ext>
            </a:extLst>
          </p:cNvPr>
          <p:cNvSpPr>
            <a:spLocks noGrp="1"/>
          </p:cNvSpPr>
          <p:nvPr>
            <p:ph type="ctrTitle"/>
          </p:nvPr>
        </p:nvSpPr>
        <p:spPr>
          <a:xfrm>
            <a:off x="1524000" y="1122363"/>
            <a:ext cx="6315456" cy="2387600"/>
          </a:xfrm>
        </p:spPr>
        <p:txBody>
          <a:bodyPr/>
          <a:lstStyle/>
          <a:p>
            <a:r>
              <a:rPr lang="nl-NL" dirty="0"/>
              <a:t>Werken in de apotheek</a:t>
            </a:r>
          </a:p>
        </p:txBody>
      </p:sp>
      <p:sp>
        <p:nvSpPr>
          <p:cNvPr id="5" name="Ondertitel 4">
            <a:extLst>
              <a:ext uri="{FF2B5EF4-FFF2-40B4-BE49-F238E27FC236}">
                <a16:creationId xmlns:a16="http://schemas.microsoft.com/office/drawing/2014/main" id="{6C68FFE2-FC92-F131-C894-D32504BD4134}"/>
              </a:ext>
            </a:extLst>
          </p:cNvPr>
          <p:cNvSpPr>
            <a:spLocks noGrp="1"/>
          </p:cNvSpPr>
          <p:nvPr>
            <p:ph type="subTitle" idx="1"/>
          </p:nvPr>
        </p:nvSpPr>
        <p:spPr>
          <a:xfrm>
            <a:off x="1524000" y="3602038"/>
            <a:ext cx="4684693" cy="1655762"/>
          </a:xfrm>
        </p:spPr>
        <p:txBody>
          <a:bodyPr/>
          <a:lstStyle/>
          <a:p>
            <a:r>
              <a:rPr lang="nl-NL" dirty="0"/>
              <a:t>Wat maakt werken in de apotheek leuk en uitdagend?</a:t>
            </a:r>
          </a:p>
        </p:txBody>
      </p:sp>
      <p:pic>
        <p:nvPicPr>
          <p:cNvPr id="3" name="Afbeelding 2">
            <a:extLst>
              <a:ext uri="{FF2B5EF4-FFF2-40B4-BE49-F238E27FC236}">
                <a16:creationId xmlns:a16="http://schemas.microsoft.com/office/drawing/2014/main" id="{CBF027C9-4800-D4C3-91FE-82F8BEACEC1B}"/>
              </a:ext>
            </a:extLst>
          </p:cNvPr>
          <p:cNvPicPr>
            <a:picLocks noChangeAspect="1"/>
          </p:cNvPicPr>
          <p:nvPr/>
        </p:nvPicPr>
        <p:blipFill>
          <a:blip r:embed="rId3">
            <a:alphaModFix/>
          </a:blip>
          <a:stretch>
            <a:fillRect/>
          </a:stretch>
        </p:blipFill>
        <p:spPr>
          <a:xfrm flipV="1">
            <a:off x="8723597" y="3013353"/>
            <a:ext cx="2953869" cy="1777683"/>
          </a:xfrm>
          <a:prstGeom prst="rect">
            <a:avLst/>
          </a:prstGeom>
        </p:spPr>
      </p:pic>
      <p:pic>
        <p:nvPicPr>
          <p:cNvPr id="4" name="Afbeelding 3">
            <a:extLst>
              <a:ext uri="{FF2B5EF4-FFF2-40B4-BE49-F238E27FC236}">
                <a16:creationId xmlns:a16="http://schemas.microsoft.com/office/drawing/2014/main" id="{061177E2-38C8-20E3-DBE8-DDAF8D9F3519}"/>
              </a:ext>
            </a:extLst>
          </p:cNvPr>
          <p:cNvPicPr>
            <a:picLocks noChangeAspect="1"/>
          </p:cNvPicPr>
          <p:nvPr/>
        </p:nvPicPr>
        <p:blipFill rotWithShape="1">
          <a:blip r:embed="rId4">
            <a:alphaModFix/>
          </a:blip>
          <a:srcRect b="16"/>
          <a:stretch/>
        </p:blipFill>
        <p:spPr>
          <a:xfrm rot="10433656" flipH="1">
            <a:off x="6335446" y="2392654"/>
            <a:ext cx="4495335" cy="2623134"/>
          </a:xfrm>
          <a:prstGeom prst="rect">
            <a:avLst/>
          </a:prstGeom>
        </p:spPr>
      </p:pic>
      <p:sp>
        <p:nvSpPr>
          <p:cNvPr id="6" name="Ondertitel 4">
            <a:extLst>
              <a:ext uri="{FF2B5EF4-FFF2-40B4-BE49-F238E27FC236}">
                <a16:creationId xmlns:a16="http://schemas.microsoft.com/office/drawing/2014/main" id="{F54F662A-2A68-7336-779A-63AB1A8A3AC3}"/>
              </a:ext>
            </a:extLst>
          </p:cNvPr>
          <p:cNvSpPr txBox="1">
            <a:spLocks/>
          </p:cNvSpPr>
          <p:nvPr/>
        </p:nvSpPr>
        <p:spPr>
          <a:xfrm>
            <a:off x="6381250" y="3013353"/>
            <a:ext cx="468469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FAEC2"/>
                </a:solidFill>
                <a:latin typeface="Ubuntu" panose="020B05040306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E85641"/>
                </a:solidFill>
                <a:latin typeface="Ubuntu" panose="020B0504030602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lumMod val="75000"/>
                  </a:schemeClr>
                </a:solidFill>
                <a:latin typeface="Ubuntu" panose="020B0504030602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Ubuntu" panose="020B0504030602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Ubuntu" panose="020B05040306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5400" dirty="0">
                <a:solidFill>
                  <a:schemeClr val="bg1"/>
                </a:solidFill>
              </a:rPr>
              <a:t>Algemeen</a:t>
            </a:r>
          </a:p>
        </p:txBody>
      </p:sp>
      <p:pic>
        <p:nvPicPr>
          <p:cNvPr id="20" name="Afbeelding 19" descr="Afbeelding met Lettertype, Graphics, logo, symbool&#10;&#10;Automatisch gegenereerde beschrijving">
            <a:extLst>
              <a:ext uri="{FF2B5EF4-FFF2-40B4-BE49-F238E27FC236}">
                <a16:creationId xmlns:a16="http://schemas.microsoft.com/office/drawing/2014/main" id="{79213692-8310-40CD-5131-AC72F5522460}"/>
              </a:ext>
            </a:extLst>
          </p:cNvPr>
          <p:cNvPicPr>
            <a:picLocks noChangeAspect="1"/>
          </p:cNvPicPr>
          <p:nvPr/>
        </p:nvPicPr>
        <p:blipFill>
          <a:blip r:embed="rId5"/>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85659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5989FEE6-7F11-266A-6120-9629268E7A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96"/>
          <a:stretch/>
        </p:blipFill>
        <p:spPr bwMode="auto">
          <a:xfrm>
            <a:off x="4435643" y="0"/>
            <a:ext cx="6858000" cy="6268453"/>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F9289701-EA75-1DB3-0C2A-A064D066D999}"/>
              </a:ext>
            </a:extLst>
          </p:cNvPr>
          <p:cNvSpPr txBox="1">
            <a:spLocks/>
          </p:cNvSpPr>
          <p:nvPr/>
        </p:nvSpPr>
        <p:spPr>
          <a:xfrm>
            <a:off x="1524000" y="1122363"/>
            <a:ext cx="6315456"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F426E"/>
                </a:solidFill>
                <a:latin typeface="Ubuntu" panose="020B0504030602030204" pitchFamily="34" charset="0"/>
                <a:ea typeface="+mj-ea"/>
                <a:cs typeface="+mj-cs"/>
              </a:defRPr>
            </a:lvl1pPr>
          </a:lstStyle>
          <a:p>
            <a:r>
              <a:rPr lang="nl-NL" dirty="0"/>
              <a:t>Werken in de apotheek</a:t>
            </a:r>
          </a:p>
        </p:txBody>
      </p:sp>
      <p:pic>
        <p:nvPicPr>
          <p:cNvPr id="2" name="Afbeelding 1" descr="Afbeelding met Lettertype, Graphics, logo, symbool&#10;&#10;Automatisch gegenereerde beschrijving">
            <a:extLst>
              <a:ext uri="{FF2B5EF4-FFF2-40B4-BE49-F238E27FC236}">
                <a16:creationId xmlns:a16="http://schemas.microsoft.com/office/drawing/2014/main" id="{75B5C151-AA11-F0D3-799F-90CF00547D79}"/>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231825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3BB70B-F26C-248C-A495-32E10504A96E}"/>
              </a:ext>
            </a:extLst>
          </p:cNvPr>
          <p:cNvSpPr>
            <a:spLocks noGrp="1"/>
          </p:cNvSpPr>
          <p:nvPr>
            <p:ph type="title"/>
          </p:nvPr>
        </p:nvSpPr>
        <p:spPr>
          <a:xfrm>
            <a:off x="831850" y="1709738"/>
            <a:ext cx="5607558" cy="2852737"/>
          </a:xfrm>
        </p:spPr>
        <p:txBody>
          <a:bodyPr/>
          <a:lstStyle/>
          <a:p>
            <a:r>
              <a:rPr lang="nl-NL" dirty="0"/>
              <a:t>Wat gebeurt er in de apotheek?</a:t>
            </a:r>
          </a:p>
        </p:txBody>
      </p:sp>
      <p:pic>
        <p:nvPicPr>
          <p:cNvPr id="2" name="Afbeelding 1" descr="Afbeelding met Lettertype, Graphics, logo, symbool&#10;&#10;Automatisch gegenereerde beschrijving">
            <a:extLst>
              <a:ext uri="{FF2B5EF4-FFF2-40B4-BE49-F238E27FC236}">
                <a16:creationId xmlns:a16="http://schemas.microsoft.com/office/drawing/2014/main" id="{F03CBEEA-D587-62E8-7A4A-79B6F1525C48}"/>
              </a:ext>
            </a:extLst>
          </p:cNvPr>
          <p:cNvPicPr>
            <a:picLocks noChangeAspect="1"/>
          </p:cNvPicPr>
          <p:nvPr/>
        </p:nvPicPr>
        <p:blipFill>
          <a:blip r:embed="rId3"/>
          <a:stretch>
            <a:fillRect/>
          </a:stretch>
        </p:blipFill>
        <p:spPr>
          <a:xfrm>
            <a:off x="301331" y="5790235"/>
            <a:ext cx="3591363" cy="991687"/>
          </a:xfrm>
          <a:prstGeom prst="rect">
            <a:avLst/>
          </a:prstGeom>
        </p:spPr>
      </p:pic>
      <p:pic>
        <p:nvPicPr>
          <p:cNvPr id="6" name="Afbeelding 5" descr="Afbeelding met kleding, persoon, meubels, stoel&#10;&#10;Automatisch gegenereerde beschrijving">
            <a:extLst>
              <a:ext uri="{FF2B5EF4-FFF2-40B4-BE49-F238E27FC236}">
                <a16:creationId xmlns:a16="http://schemas.microsoft.com/office/drawing/2014/main" id="{4D14897A-6B67-5AD3-9939-2FC38CC6C4E1}"/>
              </a:ext>
            </a:extLst>
          </p:cNvPr>
          <p:cNvPicPr>
            <a:picLocks noChangeAspect="1"/>
          </p:cNvPicPr>
          <p:nvPr/>
        </p:nvPicPr>
        <p:blipFill>
          <a:blip r:embed="rId4"/>
          <a:stretch>
            <a:fillRect/>
          </a:stretch>
        </p:blipFill>
        <p:spPr>
          <a:xfrm>
            <a:off x="5712000" y="1481760"/>
            <a:ext cx="6480000" cy="3894480"/>
          </a:xfrm>
          <a:prstGeom prst="rect">
            <a:avLst/>
          </a:prstGeom>
        </p:spPr>
      </p:pic>
    </p:spTree>
    <p:extLst>
      <p:ext uri="{BB962C8B-B14F-4D97-AF65-F5344CB8AC3E}">
        <p14:creationId xmlns:p14="http://schemas.microsoft.com/office/powerpoint/2010/main" val="182467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691B541-C94C-5EE8-990F-7116CE92B73E}"/>
              </a:ext>
            </a:extLst>
          </p:cNvPr>
          <p:cNvSpPr>
            <a:spLocks noGrp="1"/>
          </p:cNvSpPr>
          <p:nvPr>
            <p:ph type="title"/>
          </p:nvPr>
        </p:nvSpPr>
        <p:spPr/>
        <p:txBody>
          <a:bodyPr/>
          <a:lstStyle/>
          <a:p>
            <a:r>
              <a:rPr lang="nl-NL" dirty="0"/>
              <a:t>Het recept</a:t>
            </a:r>
          </a:p>
        </p:txBody>
      </p:sp>
      <p:sp>
        <p:nvSpPr>
          <p:cNvPr id="7" name="Tijdelijke aanduiding voor inhoud 6">
            <a:extLst>
              <a:ext uri="{FF2B5EF4-FFF2-40B4-BE49-F238E27FC236}">
                <a16:creationId xmlns:a16="http://schemas.microsoft.com/office/drawing/2014/main" id="{7F85A3D9-C38D-8D56-BF3A-3302D7B7E8ED}"/>
              </a:ext>
            </a:extLst>
          </p:cNvPr>
          <p:cNvSpPr>
            <a:spLocks noGrp="1"/>
          </p:cNvSpPr>
          <p:nvPr>
            <p:ph sz="half" idx="1"/>
          </p:nvPr>
        </p:nvSpPr>
        <p:spPr>
          <a:xfrm>
            <a:off x="838200" y="1825625"/>
            <a:ext cx="4379496" cy="4351338"/>
          </a:xfrm>
        </p:spPr>
        <p:txBody>
          <a:bodyPr vert="horz" lIns="91440" tIns="45720" rIns="91440" bIns="45720" rtlCol="0" anchor="t">
            <a:normAutofit/>
          </a:bodyPr>
          <a:lstStyle/>
          <a:p>
            <a:pPr marL="457200" indent="-457200"/>
            <a:r>
              <a:rPr lang="nl-NL" dirty="0">
                <a:latin typeface="Ubuntu"/>
              </a:rPr>
              <a:t>Naam patiënt</a:t>
            </a:r>
            <a:endParaRPr lang="nl-NL" dirty="0"/>
          </a:p>
          <a:p>
            <a:pPr marL="457200" indent="-457200"/>
            <a:r>
              <a:rPr lang="nl-NL" dirty="0">
                <a:latin typeface="Ubuntu"/>
              </a:rPr>
              <a:t>Medicijn</a:t>
            </a:r>
          </a:p>
          <a:p>
            <a:pPr marL="457200" indent="-457200"/>
            <a:r>
              <a:rPr lang="nl-NL" dirty="0">
                <a:latin typeface="Ubuntu"/>
              </a:rPr>
              <a:t>Dosering</a:t>
            </a:r>
          </a:p>
          <a:p>
            <a:pPr marL="457200" indent="-457200"/>
            <a:r>
              <a:rPr lang="nl-NL" dirty="0">
                <a:latin typeface="Ubuntu"/>
              </a:rPr>
              <a:t>Gebruiksduur</a:t>
            </a:r>
            <a:endParaRPr lang="nl-NL" dirty="0"/>
          </a:p>
          <a:p>
            <a:pPr marL="457200" indent="-457200"/>
            <a:endParaRPr lang="nl-NL" dirty="0">
              <a:latin typeface="Ubuntu"/>
            </a:endParaRPr>
          </a:p>
          <a:p>
            <a:pPr marL="457200" indent="-457200"/>
            <a:endParaRPr lang="nl-NL" dirty="0">
              <a:latin typeface="Ubuntu"/>
            </a:endParaRPr>
          </a:p>
          <a:p>
            <a:pPr marL="457200" indent="-457200"/>
            <a:endParaRPr lang="nl-NL" dirty="0"/>
          </a:p>
          <a:p>
            <a:pPr marL="457200" indent="-457200"/>
            <a:endParaRPr lang="nl-NL" dirty="0"/>
          </a:p>
          <a:p>
            <a:pPr marL="457200" indent="-457200"/>
            <a:endParaRPr lang="nl-NL" dirty="0"/>
          </a:p>
          <a:p>
            <a:pPr marL="457200" indent="-457200"/>
            <a:endParaRPr lang="nl-NL" dirty="0"/>
          </a:p>
        </p:txBody>
      </p:sp>
      <p:pic>
        <p:nvPicPr>
          <p:cNvPr id="2" name="Afbeelding 1" descr="Afbeelding met Lettertype, Graphics, logo, symbool&#10;&#10;Automatisch gegenereerde beschrijving">
            <a:extLst>
              <a:ext uri="{FF2B5EF4-FFF2-40B4-BE49-F238E27FC236}">
                <a16:creationId xmlns:a16="http://schemas.microsoft.com/office/drawing/2014/main" id="{AB2957F3-65BD-F551-E2DE-F274F3141E18}"/>
              </a:ext>
            </a:extLst>
          </p:cNvPr>
          <p:cNvPicPr>
            <a:picLocks noChangeAspect="1"/>
          </p:cNvPicPr>
          <p:nvPr/>
        </p:nvPicPr>
        <p:blipFill>
          <a:blip r:embed="rId3"/>
          <a:stretch>
            <a:fillRect/>
          </a:stretch>
        </p:blipFill>
        <p:spPr>
          <a:xfrm>
            <a:off x="301331" y="5790235"/>
            <a:ext cx="3591363" cy="991687"/>
          </a:xfrm>
          <a:prstGeom prst="rect">
            <a:avLst/>
          </a:prstGeom>
        </p:spPr>
      </p:pic>
      <p:pic>
        <p:nvPicPr>
          <p:cNvPr id="6" name="Afbeelding 5" descr="Afbeelding met persoon, nagel, vinger, overdekt&#10;&#10;Automatisch gegenereerde beschrijving">
            <a:extLst>
              <a:ext uri="{FF2B5EF4-FFF2-40B4-BE49-F238E27FC236}">
                <a16:creationId xmlns:a16="http://schemas.microsoft.com/office/drawing/2014/main" id="{1F1D6572-D55C-00DE-8BDE-83F0AF4E8417}"/>
              </a:ext>
            </a:extLst>
          </p:cNvPr>
          <p:cNvPicPr>
            <a:picLocks noChangeAspect="1"/>
          </p:cNvPicPr>
          <p:nvPr/>
        </p:nvPicPr>
        <p:blipFill>
          <a:blip r:embed="rId4"/>
          <a:stretch>
            <a:fillRect/>
          </a:stretch>
        </p:blipFill>
        <p:spPr>
          <a:xfrm>
            <a:off x="5712000" y="1481760"/>
            <a:ext cx="6480000" cy="3894480"/>
          </a:xfrm>
          <a:prstGeom prst="rect">
            <a:avLst/>
          </a:prstGeom>
        </p:spPr>
      </p:pic>
    </p:spTree>
    <p:extLst>
      <p:ext uri="{BB962C8B-B14F-4D97-AF65-F5344CB8AC3E}">
        <p14:creationId xmlns:p14="http://schemas.microsoft.com/office/powerpoint/2010/main" val="25284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62722-C7E2-469C-AD14-3610BA7AF627}"/>
              </a:ext>
            </a:extLst>
          </p:cNvPr>
          <p:cNvSpPr>
            <a:spLocks noGrp="1"/>
          </p:cNvSpPr>
          <p:nvPr>
            <p:ph type="title"/>
          </p:nvPr>
        </p:nvSpPr>
        <p:spPr/>
        <p:txBody>
          <a:bodyPr/>
          <a:lstStyle/>
          <a:p>
            <a:r>
              <a:rPr lang="nl-NL" dirty="0"/>
              <a:t>De controle</a:t>
            </a:r>
          </a:p>
        </p:txBody>
      </p:sp>
      <p:sp>
        <p:nvSpPr>
          <p:cNvPr id="3" name="Tijdelijke aanduiding voor inhoud 2">
            <a:extLst>
              <a:ext uri="{FF2B5EF4-FFF2-40B4-BE49-F238E27FC236}">
                <a16:creationId xmlns:a16="http://schemas.microsoft.com/office/drawing/2014/main" id="{9F9202FE-F127-90E7-25DD-903892940432}"/>
              </a:ext>
            </a:extLst>
          </p:cNvPr>
          <p:cNvSpPr>
            <a:spLocks noGrp="1"/>
          </p:cNvSpPr>
          <p:nvPr>
            <p:ph idx="1"/>
          </p:nvPr>
        </p:nvSpPr>
        <p:spPr>
          <a:xfrm>
            <a:off x="838200" y="1825625"/>
            <a:ext cx="4930422" cy="4351338"/>
          </a:xfrm>
        </p:spPr>
        <p:txBody>
          <a:bodyPr vert="horz" lIns="91440" tIns="45720" rIns="91440" bIns="45720" rtlCol="0" anchor="t">
            <a:normAutofit/>
          </a:bodyPr>
          <a:lstStyle/>
          <a:p>
            <a:pPr marL="457200" indent="-457200"/>
            <a:r>
              <a:rPr lang="nl-NL" dirty="0">
                <a:latin typeface="Ubuntu"/>
              </a:rPr>
              <a:t>Is het medicijn veilig te gebruiken?</a:t>
            </a:r>
          </a:p>
          <a:p>
            <a:pPr marL="457200" indent="-457200"/>
            <a:endParaRPr lang="nl-NL" dirty="0">
              <a:latin typeface="Ubuntu"/>
            </a:endParaRPr>
          </a:p>
          <a:p>
            <a:pPr marL="457200" indent="-457200"/>
            <a:r>
              <a:rPr lang="nl-NL" dirty="0">
                <a:latin typeface="Ubuntu"/>
              </a:rPr>
              <a:t>Apotheekteam werkt samen en controleert elkaar</a:t>
            </a:r>
            <a:endParaRPr lang="nl-NL" dirty="0"/>
          </a:p>
          <a:p>
            <a:pPr marL="457200" indent="-457200"/>
            <a:endParaRPr lang="nl-NL" dirty="0">
              <a:solidFill>
                <a:srgbClr val="FF0000"/>
              </a:solidFill>
            </a:endParaRPr>
          </a:p>
          <a:p>
            <a:pPr marL="457200" indent="-457200"/>
            <a:endParaRPr lang="nl-NL" dirty="0"/>
          </a:p>
          <a:p>
            <a:pPr marL="457200" indent="-457200"/>
            <a:endParaRPr lang="nl-NL" dirty="0"/>
          </a:p>
          <a:p>
            <a:pPr marL="457200" indent="-457200"/>
            <a:endParaRPr lang="nl-NL" dirty="0"/>
          </a:p>
          <a:p>
            <a:pPr marL="457200" indent="-457200"/>
            <a:endParaRPr lang="nl-NL" dirty="0"/>
          </a:p>
          <a:p>
            <a:pPr marL="0" indent="0">
              <a:buNone/>
            </a:pPr>
            <a:endParaRPr lang="nl-NL" dirty="0"/>
          </a:p>
          <a:p>
            <a:pPr marL="457200" indent="-457200"/>
            <a:endParaRPr lang="nl-NL" dirty="0"/>
          </a:p>
        </p:txBody>
      </p:sp>
      <p:pic>
        <p:nvPicPr>
          <p:cNvPr id="5" name="Afbeelding 4" descr="Afbeelding met Lettertype, Graphics, logo, symbool&#10;&#10;Automatisch gegenereerde beschrijving">
            <a:extLst>
              <a:ext uri="{FF2B5EF4-FFF2-40B4-BE49-F238E27FC236}">
                <a16:creationId xmlns:a16="http://schemas.microsoft.com/office/drawing/2014/main" id="{42E6BDCC-0BD4-A312-3F22-F264A8165FC8}"/>
              </a:ext>
            </a:extLst>
          </p:cNvPr>
          <p:cNvPicPr>
            <a:picLocks noChangeAspect="1"/>
          </p:cNvPicPr>
          <p:nvPr/>
        </p:nvPicPr>
        <p:blipFill>
          <a:blip r:embed="rId3"/>
          <a:stretch>
            <a:fillRect/>
          </a:stretch>
        </p:blipFill>
        <p:spPr>
          <a:xfrm>
            <a:off x="301331" y="5790235"/>
            <a:ext cx="3591363" cy="991687"/>
          </a:xfrm>
          <a:prstGeom prst="rect">
            <a:avLst/>
          </a:prstGeom>
        </p:spPr>
      </p:pic>
      <p:pic>
        <p:nvPicPr>
          <p:cNvPr id="7" name="Afbeelding 6" descr="Afbeelding met tekenfilm, compactdisk&#10;&#10;Automatisch gegenereerde beschrijving">
            <a:extLst>
              <a:ext uri="{FF2B5EF4-FFF2-40B4-BE49-F238E27FC236}">
                <a16:creationId xmlns:a16="http://schemas.microsoft.com/office/drawing/2014/main" id="{EBAFCA34-D25B-C977-886D-AF7B4BC194CB}"/>
              </a:ext>
            </a:extLst>
          </p:cNvPr>
          <p:cNvPicPr>
            <a:picLocks noChangeAspect="1"/>
          </p:cNvPicPr>
          <p:nvPr/>
        </p:nvPicPr>
        <p:blipFill>
          <a:blip r:embed="rId4"/>
          <a:stretch>
            <a:fillRect/>
          </a:stretch>
        </p:blipFill>
        <p:spPr>
          <a:xfrm>
            <a:off x="5712000" y="1481759"/>
            <a:ext cx="6480000" cy="3894481"/>
          </a:xfrm>
          <a:prstGeom prst="rect">
            <a:avLst/>
          </a:prstGeom>
        </p:spPr>
      </p:pic>
    </p:spTree>
    <p:extLst>
      <p:ext uri="{BB962C8B-B14F-4D97-AF65-F5344CB8AC3E}">
        <p14:creationId xmlns:p14="http://schemas.microsoft.com/office/powerpoint/2010/main" val="347252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157CB-D8F7-DB45-BAFB-A5B1C3621D00}"/>
              </a:ext>
            </a:extLst>
          </p:cNvPr>
          <p:cNvSpPr>
            <a:spLocks noGrp="1"/>
          </p:cNvSpPr>
          <p:nvPr>
            <p:ph type="title"/>
          </p:nvPr>
        </p:nvSpPr>
        <p:spPr/>
        <p:txBody>
          <a:bodyPr/>
          <a:lstStyle/>
          <a:p>
            <a:r>
              <a:rPr lang="nl-NL" dirty="0"/>
              <a:t>Waar letten we op?</a:t>
            </a:r>
          </a:p>
        </p:txBody>
      </p:sp>
      <p:sp>
        <p:nvSpPr>
          <p:cNvPr id="3" name="Tijdelijke aanduiding voor inhoud 2">
            <a:extLst>
              <a:ext uri="{FF2B5EF4-FFF2-40B4-BE49-F238E27FC236}">
                <a16:creationId xmlns:a16="http://schemas.microsoft.com/office/drawing/2014/main" id="{11CE17B9-FF3C-9C42-8DF6-F1FABE7030C8}"/>
              </a:ext>
            </a:extLst>
          </p:cNvPr>
          <p:cNvSpPr>
            <a:spLocks noGrp="1"/>
          </p:cNvSpPr>
          <p:nvPr>
            <p:ph idx="1"/>
          </p:nvPr>
        </p:nvSpPr>
        <p:spPr/>
        <p:txBody>
          <a:bodyPr vert="horz" lIns="91440" tIns="45720" rIns="91440" bIns="45720" rtlCol="0" anchor="t">
            <a:normAutofit/>
          </a:bodyPr>
          <a:lstStyle/>
          <a:p>
            <a:r>
              <a:rPr lang="nl-NL" dirty="0"/>
              <a:t>Voor wie is het medicijn?</a:t>
            </a:r>
          </a:p>
          <a:p>
            <a:pPr lvl="1"/>
            <a:r>
              <a:rPr lang="nl-NL" dirty="0"/>
              <a:t>Is de patiënt zwanger?</a:t>
            </a:r>
          </a:p>
          <a:p>
            <a:r>
              <a:rPr lang="nl-NL" dirty="0"/>
              <a:t>Mag het medicijn samen met andere medicijnen?</a:t>
            </a:r>
          </a:p>
          <a:p>
            <a:pPr lvl="1"/>
            <a:r>
              <a:rPr lang="nl-NL" dirty="0"/>
              <a:t>Gebruikt de patiënt nog andere medicijnen die de werking verandert?</a:t>
            </a:r>
          </a:p>
          <a:p>
            <a:r>
              <a:rPr lang="nl-NL" dirty="0"/>
              <a:t>Heeft het medicijn andere effecten?</a:t>
            </a:r>
          </a:p>
          <a:p>
            <a:pPr lvl="1"/>
            <a:r>
              <a:rPr lang="nl-NL" dirty="0"/>
              <a:t>Mag de patiënt nog autorijden?</a:t>
            </a:r>
          </a:p>
          <a:p>
            <a:endParaRPr lang="nl-NL" dirty="0"/>
          </a:p>
          <a:p>
            <a:endParaRPr lang="nl-NL" dirty="0"/>
          </a:p>
          <a:p>
            <a:endParaRPr lang="nl-NL" dirty="0"/>
          </a:p>
          <a:p>
            <a:endParaRPr lang="nl-NL" dirty="0"/>
          </a:p>
        </p:txBody>
      </p:sp>
      <p:pic>
        <p:nvPicPr>
          <p:cNvPr id="4" name="Afbeelding 3" descr="Afbeelding met Lettertype, Graphics, logo, symbool&#10;&#10;Automatisch gegenereerde beschrijving">
            <a:extLst>
              <a:ext uri="{FF2B5EF4-FFF2-40B4-BE49-F238E27FC236}">
                <a16:creationId xmlns:a16="http://schemas.microsoft.com/office/drawing/2014/main" id="{E59A4510-E342-F186-9C24-14E7659703E6}"/>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100572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89A44-7844-2E6A-A756-4C618BF072A2}"/>
              </a:ext>
            </a:extLst>
          </p:cNvPr>
          <p:cNvSpPr>
            <a:spLocks noGrp="1"/>
          </p:cNvSpPr>
          <p:nvPr>
            <p:ph type="title"/>
          </p:nvPr>
        </p:nvSpPr>
        <p:spPr/>
        <p:txBody>
          <a:bodyPr/>
          <a:lstStyle/>
          <a:p>
            <a:r>
              <a:rPr lang="nl-NL" dirty="0"/>
              <a:t>Veilig medicijngebruik</a:t>
            </a:r>
          </a:p>
        </p:txBody>
      </p:sp>
      <p:sp>
        <p:nvSpPr>
          <p:cNvPr id="3" name="Tijdelijke aanduiding voor inhoud 2">
            <a:extLst>
              <a:ext uri="{FF2B5EF4-FFF2-40B4-BE49-F238E27FC236}">
                <a16:creationId xmlns:a16="http://schemas.microsoft.com/office/drawing/2014/main" id="{9416C2FC-A74E-B5B1-C709-031F5CFA6856}"/>
              </a:ext>
            </a:extLst>
          </p:cNvPr>
          <p:cNvSpPr>
            <a:spLocks noGrp="1"/>
          </p:cNvSpPr>
          <p:nvPr>
            <p:ph idx="1"/>
          </p:nvPr>
        </p:nvSpPr>
        <p:spPr>
          <a:xfrm>
            <a:off x="838200" y="1825625"/>
            <a:ext cx="7371945" cy="4351338"/>
          </a:xfrm>
        </p:spPr>
        <p:txBody>
          <a:bodyPr/>
          <a:lstStyle/>
          <a:p>
            <a:r>
              <a:rPr lang="nl-NL" dirty="0"/>
              <a:t>Niet goed werkende nieren</a:t>
            </a:r>
          </a:p>
          <a:p>
            <a:r>
              <a:rPr lang="nl-NL" dirty="0"/>
              <a:t>Afbraak van medicijnen</a:t>
            </a:r>
          </a:p>
          <a:p>
            <a:r>
              <a:rPr lang="nl-NL" dirty="0"/>
              <a:t>Genen</a:t>
            </a:r>
          </a:p>
        </p:txBody>
      </p:sp>
      <p:pic>
        <p:nvPicPr>
          <p:cNvPr id="4" name="Afbeelding 3" descr="Afbeelding met Lettertype, Graphics, logo, symbool&#10;&#10;Automatisch gegenereerde beschrijving">
            <a:extLst>
              <a:ext uri="{FF2B5EF4-FFF2-40B4-BE49-F238E27FC236}">
                <a16:creationId xmlns:a16="http://schemas.microsoft.com/office/drawing/2014/main" id="{413E8FD8-0AD9-06CB-E288-C2F9F5CF799C}"/>
              </a:ext>
            </a:extLst>
          </p:cNvPr>
          <p:cNvPicPr>
            <a:picLocks noChangeAspect="1"/>
          </p:cNvPicPr>
          <p:nvPr/>
        </p:nvPicPr>
        <p:blipFill>
          <a:blip r:embed="rId3"/>
          <a:stretch>
            <a:fillRect/>
          </a:stretch>
        </p:blipFill>
        <p:spPr>
          <a:xfrm>
            <a:off x="301331" y="5790235"/>
            <a:ext cx="3591363" cy="991687"/>
          </a:xfrm>
          <a:prstGeom prst="rect">
            <a:avLst/>
          </a:prstGeom>
        </p:spPr>
      </p:pic>
      <p:pic>
        <p:nvPicPr>
          <p:cNvPr id="9" name="Afbeelding 8" descr="Afbeelding met water, Turquoise, schermopname, ontwerp&#10;&#10;Automatisch gegenereerde beschrijving">
            <a:extLst>
              <a:ext uri="{FF2B5EF4-FFF2-40B4-BE49-F238E27FC236}">
                <a16:creationId xmlns:a16="http://schemas.microsoft.com/office/drawing/2014/main" id="{6817BCB3-06E5-1284-2C9A-A990C6420CFF}"/>
              </a:ext>
            </a:extLst>
          </p:cNvPr>
          <p:cNvPicPr>
            <a:picLocks noChangeAspect="1"/>
          </p:cNvPicPr>
          <p:nvPr/>
        </p:nvPicPr>
        <p:blipFill>
          <a:blip r:embed="rId4"/>
          <a:stretch>
            <a:fillRect/>
          </a:stretch>
        </p:blipFill>
        <p:spPr>
          <a:xfrm>
            <a:off x="5712000" y="1481760"/>
            <a:ext cx="6480000" cy="3894480"/>
          </a:xfrm>
          <a:prstGeom prst="rect">
            <a:avLst/>
          </a:prstGeom>
        </p:spPr>
      </p:pic>
    </p:spTree>
    <p:extLst>
      <p:ext uri="{BB962C8B-B14F-4D97-AF65-F5344CB8AC3E}">
        <p14:creationId xmlns:p14="http://schemas.microsoft.com/office/powerpoint/2010/main" val="166860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8DDA4-15A4-0F8A-1E04-531D23F7A589}"/>
              </a:ext>
            </a:extLst>
          </p:cNvPr>
          <p:cNvSpPr>
            <a:spLocks noGrp="1"/>
          </p:cNvSpPr>
          <p:nvPr>
            <p:ph type="title"/>
          </p:nvPr>
        </p:nvSpPr>
        <p:spPr/>
        <p:txBody>
          <a:bodyPr/>
          <a:lstStyle/>
          <a:p>
            <a:r>
              <a:rPr lang="nl-NL" dirty="0"/>
              <a:t>Het medicijn</a:t>
            </a:r>
          </a:p>
        </p:txBody>
      </p:sp>
      <p:pic>
        <p:nvPicPr>
          <p:cNvPr id="3" name="Afbeelding 2" descr="Afbeelding met Lettertype, Graphics, logo, symbool&#10;&#10;Automatisch gegenereerde beschrijving">
            <a:extLst>
              <a:ext uri="{FF2B5EF4-FFF2-40B4-BE49-F238E27FC236}">
                <a16:creationId xmlns:a16="http://schemas.microsoft.com/office/drawing/2014/main" id="{301C6B68-CA93-D0EB-AFEE-4B2645AADB57}"/>
              </a:ext>
            </a:extLst>
          </p:cNvPr>
          <p:cNvPicPr>
            <a:picLocks noChangeAspect="1"/>
          </p:cNvPicPr>
          <p:nvPr/>
        </p:nvPicPr>
        <p:blipFill>
          <a:blip r:embed="rId3"/>
          <a:stretch>
            <a:fillRect/>
          </a:stretch>
        </p:blipFill>
        <p:spPr>
          <a:xfrm>
            <a:off x="301331" y="5790235"/>
            <a:ext cx="3591363" cy="991687"/>
          </a:xfrm>
          <a:prstGeom prst="rect">
            <a:avLst/>
          </a:prstGeom>
        </p:spPr>
      </p:pic>
      <p:pic>
        <p:nvPicPr>
          <p:cNvPr id="6" name="Afbeelding 5" descr="Afbeelding met kleding, persoon, Menselijk gezicht, vrouw&#10;&#10;Automatisch gegenereerde beschrijving">
            <a:extLst>
              <a:ext uri="{FF2B5EF4-FFF2-40B4-BE49-F238E27FC236}">
                <a16:creationId xmlns:a16="http://schemas.microsoft.com/office/drawing/2014/main" id="{82C1DDB7-3608-EA1A-592B-D431CFEB8294}"/>
              </a:ext>
            </a:extLst>
          </p:cNvPr>
          <p:cNvPicPr>
            <a:picLocks noChangeAspect="1"/>
          </p:cNvPicPr>
          <p:nvPr/>
        </p:nvPicPr>
        <p:blipFill>
          <a:blip r:embed="rId4"/>
          <a:stretch>
            <a:fillRect/>
          </a:stretch>
        </p:blipFill>
        <p:spPr>
          <a:xfrm>
            <a:off x="1776000" y="832680"/>
            <a:ext cx="8640000" cy="5192640"/>
          </a:xfrm>
          <a:prstGeom prst="rect">
            <a:avLst/>
          </a:prstGeom>
        </p:spPr>
      </p:pic>
    </p:spTree>
    <p:extLst>
      <p:ext uri="{BB962C8B-B14F-4D97-AF65-F5344CB8AC3E}">
        <p14:creationId xmlns:p14="http://schemas.microsoft.com/office/powerpoint/2010/main" val="35050078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766</Words>
  <Application>Microsoft Office PowerPoint</Application>
  <PresentationFormat>Breedbeeld</PresentationFormat>
  <Paragraphs>104</Paragraphs>
  <Slides>17</Slides>
  <Notes>16</Notes>
  <HiddenSlides>1</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PT Sans</vt:lpstr>
      <vt:lpstr>Symbol</vt:lpstr>
      <vt:lpstr>Ubuntu</vt:lpstr>
      <vt:lpstr>Wingdings</vt:lpstr>
      <vt:lpstr>Kantoorthema</vt:lpstr>
      <vt:lpstr>Vooraf</vt:lpstr>
      <vt:lpstr>Werken in de apotheek</vt:lpstr>
      <vt:lpstr>PowerPoint-presentatie</vt:lpstr>
      <vt:lpstr>Wat gebeurt er in de apotheek?</vt:lpstr>
      <vt:lpstr>Het recept</vt:lpstr>
      <vt:lpstr>De controle</vt:lpstr>
      <vt:lpstr>Waar letten we op?</vt:lpstr>
      <vt:lpstr>Veilig medicijngebruik</vt:lpstr>
      <vt:lpstr>Het medicijn</vt:lpstr>
      <vt:lpstr>Het etiket</vt:lpstr>
      <vt:lpstr>De uitleg</vt:lpstr>
      <vt:lpstr>Het gebruik</vt:lpstr>
      <vt:lpstr>Bijwerkingen</vt:lpstr>
      <vt:lpstr>Het apotheekteam</vt:lpstr>
      <vt:lpstr>Andere werkzaamheden</vt:lpstr>
      <vt:lpstr>PowerPoint-presentatie</vt:lpstr>
      <vt:lpstr>Zijn er 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Hoofdkop in Ubuntu regular 48 pt</dc:title>
  <dc:creator>J snijder</dc:creator>
  <cp:lastModifiedBy>Manon Boot</cp:lastModifiedBy>
  <cp:revision>251</cp:revision>
  <cp:lastPrinted>2023-09-21T09:11:29Z</cp:lastPrinted>
  <dcterms:created xsi:type="dcterms:W3CDTF">2022-07-19T06:59:54Z</dcterms:created>
  <dcterms:modified xsi:type="dcterms:W3CDTF">2023-09-26T12:01:14Z</dcterms:modified>
</cp:coreProperties>
</file>